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5143500" cx="9144000"/>
  <p:notesSz cx="6858000" cy="9144000"/>
  <p:embeddedFontLst>
    <p:embeddedFont>
      <p:font typeface="Roboto"/>
      <p:regular r:id="rId47"/>
      <p:bold r:id="rId48"/>
      <p:italic r:id="rId49"/>
      <p:boldItalic r:id="rId50"/>
    </p:embeddedFont>
    <p:embeddedFont>
      <p:font typeface="Outfit"/>
      <p:regular r:id="rId51"/>
      <p:bold r:id="rId52"/>
    </p:embeddedFont>
    <p:embeddedFont>
      <p:font typeface="Outfit SemiBold"/>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5" roundtripDataSignature="AMtx7miioRvF0JbTDGvfoAtZbhq/D+kW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utfit-regular.fntdata"/><Relationship Id="rId50" Type="http://schemas.openxmlformats.org/officeDocument/2006/relationships/font" Target="fonts/Roboto-boldItalic.fntdata"/><Relationship Id="rId53" Type="http://schemas.openxmlformats.org/officeDocument/2006/relationships/font" Target="fonts/OutfitSemiBold-regular.fntdata"/><Relationship Id="rId52" Type="http://schemas.openxmlformats.org/officeDocument/2006/relationships/font" Target="fonts/Outfit-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OutfitSemiBold-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diawijs.be/nl/artikels/welke-digitale-competenties-zijn-nodig-de-zorg-en-welzijnssector"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t/>
            </a:r>
            <a:endParaRPr/>
          </a:p>
        </p:txBody>
      </p:sp>
      <p:sp>
        <p:nvSpPr>
          <p:cNvPr id="222" name="Google Shape;222;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10 min</a:t>
            </a:r>
            <a:endParaRPr b="1" sz="1200">
              <a:solidFill>
                <a:schemeClr val="dk1"/>
              </a:solidFill>
              <a:latin typeface="Outfit"/>
              <a:ea typeface="Outfit"/>
              <a:cs typeface="Outfit"/>
              <a:sym typeface="Outfit"/>
            </a:endParaRPr>
          </a:p>
          <a:p>
            <a:pPr indent="0" lvl="0" marL="0" rtl="0" algn="l">
              <a:lnSpc>
                <a:spcPct val="115000"/>
              </a:lnSpc>
              <a:spcBef>
                <a:spcPts val="400"/>
              </a:spcBef>
              <a:spcAft>
                <a:spcPts val="0"/>
              </a:spcAft>
              <a:buClr>
                <a:schemeClr val="dk1"/>
              </a:buClr>
              <a:buSzPts val="1100"/>
              <a:buFont typeface="Arial"/>
              <a:buNone/>
            </a:pPr>
            <a:r>
              <a:rPr lang="nl" sz="1200">
                <a:solidFill>
                  <a:schemeClr val="dk1"/>
                </a:solidFill>
                <a:latin typeface="Outfit"/>
                <a:ea typeface="Outfit"/>
                <a:cs typeface="Outfit"/>
                <a:sym typeface="Outfit"/>
              </a:rPr>
              <a:t>Zie methodiek ‘Post-its per rol’.</a:t>
            </a:r>
            <a:endParaRPr sz="1200">
              <a:solidFill>
                <a:schemeClr val="dk1"/>
              </a:solidFill>
              <a:latin typeface="Outfit"/>
              <a:ea typeface="Outfit"/>
              <a:cs typeface="Outfit"/>
              <a:sym typeface="Outfit"/>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200">
              <a:solidFill>
                <a:schemeClr val="dk1"/>
              </a:solidFill>
            </a:endParaRPr>
          </a:p>
        </p:txBody>
      </p:sp>
      <p:sp>
        <p:nvSpPr>
          <p:cNvPr id="232" name="Google Shape;232;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endParaRPr>
          </a:p>
        </p:txBody>
      </p:sp>
      <p:sp>
        <p:nvSpPr>
          <p:cNvPr id="242" name="Google Shape;24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latin typeface="Outfit"/>
                <a:ea typeface="Outfit"/>
                <a:cs typeface="Outfit"/>
                <a:sym typeface="Outfit"/>
              </a:rPr>
              <a:t>20 min</a:t>
            </a:r>
            <a:endParaRPr b="1" sz="1200">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rPr lang="nl" sz="1200">
                <a:latin typeface="Outfit"/>
                <a:ea typeface="Outfit"/>
                <a:cs typeface="Outfit"/>
                <a:sym typeface="Outfit"/>
              </a:rPr>
              <a:t>Zie methodiek ‘tekenen zonder woorden’</a:t>
            </a:r>
            <a:endParaRPr sz="1200">
              <a:latin typeface="Outfit"/>
              <a:ea typeface="Outfit"/>
              <a:cs typeface="Outfit"/>
              <a:sym typeface="Outfit"/>
            </a:endParaRPr>
          </a:p>
        </p:txBody>
      </p:sp>
      <p:sp>
        <p:nvSpPr>
          <p:cNvPr id="290" name="Google Shape;290;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t/>
            </a:r>
            <a:endParaRPr sz="1200">
              <a:solidFill>
                <a:schemeClr val="dk1"/>
              </a:solidFill>
              <a:latin typeface="Outfit"/>
              <a:ea typeface="Outfit"/>
              <a:cs typeface="Outfit"/>
              <a:sym typeface="Outfit"/>
            </a:endParaRPr>
          </a:p>
        </p:txBody>
      </p:sp>
      <p:sp>
        <p:nvSpPr>
          <p:cNvPr id="299" name="Google Shape;299;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p:txBody>
      </p:sp>
      <p:sp>
        <p:nvSpPr>
          <p:cNvPr id="307" name="Google Shape;307;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p:txBody>
      </p:sp>
      <p:sp>
        <p:nvSpPr>
          <p:cNvPr id="322" name="Google Shape;322;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chemeClr val="dk1"/>
              </a:buClr>
              <a:buSzPts val="1100"/>
              <a:buFont typeface="Arial"/>
              <a:buNone/>
            </a:pPr>
            <a:r>
              <a:rPr b="1" lang="nl" sz="1200">
                <a:solidFill>
                  <a:schemeClr val="dk1"/>
                </a:solidFill>
                <a:latin typeface="Outfit"/>
                <a:ea typeface="Outfit"/>
                <a:cs typeface="Outfit"/>
                <a:sym typeface="Outfit"/>
              </a:rPr>
              <a:t>5 min</a:t>
            </a:r>
            <a:endParaRPr b="1" sz="1300">
              <a:solidFill>
                <a:schemeClr val="dk1"/>
              </a:solidFill>
              <a:latin typeface="Outfit"/>
              <a:ea typeface="Outfit"/>
              <a:cs typeface="Outfit"/>
              <a:sym typeface="Outfit"/>
            </a:endParaRPr>
          </a:p>
        </p:txBody>
      </p:sp>
      <p:sp>
        <p:nvSpPr>
          <p:cNvPr id="333" name="Google Shape;333;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p:txBody>
      </p:sp>
      <p:sp>
        <p:nvSpPr>
          <p:cNvPr id="344" name="Google Shape;344;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10 min </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0"/>
              </a:spcAft>
              <a:buClr>
                <a:schemeClr val="dk1"/>
              </a:buClr>
              <a:buSzPts val="1100"/>
              <a:buFont typeface="Arial"/>
              <a:buNone/>
            </a:pPr>
            <a:r>
              <a:rPr lang="nl" sz="1200">
                <a:solidFill>
                  <a:schemeClr val="dk1"/>
                </a:solidFill>
                <a:latin typeface="Outfit"/>
                <a:ea typeface="Outfit"/>
                <a:cs typeface="Outfit"/>
                <a:sym typeface="Outfit"/>
              </a:rPr>
              <a:t>Zie methodiek ‘Dilemma’s en grenzen’</a:t>
            </a:r>
            <a:endParaRPr sz="1200">
              <a:solidFill>
                <a:schemeClr val="dk1"/>
              </a:solidFill>
              <a:latin typeface="Outfit"/>
              <a:ea typeface="Outfit"/>
              <a:cs typeface="Outfit"/>
              <a:sym typeface="Outfit"/>
            </a:endParaRPr>
          </a:p>
          <a:p>
            <a:pPr indent="0" lvl="0" marL="0" rtl="0" algn="l">
              <a:lnSpc>
                <a:spcPct val="115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800"/>
              </a:spcBef>
              <a:spcAft>
                <a:spcPts val="800"/>
              </a:spcAft>
              <a:buClr>
                <a:schemeClr val="dk1"/>
              </a:buClr>
              <a:buSzPts val="1100"/>
              <a:buFont typeface="Arial"/>
              <a:buNone/>
            </a:pPr>
            <a:r>
              <a:t/>
            </a:r>
            <a:endParaRPr sz="1200">
              <a:solidFill>
                <a:schemeClr val="dk1"/>
              </a:solidFill>
            </a:endParaRPr>
          </a:p>
        </p:txBody>
      </p:sp>
      <p:sp>
        <p:nvSpPr>
          <p:cNvPr id="362" name="Google Shape;362;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nl" sz="1200">
                <a:latin typeface="Outfit"/>
                <a:ea typeface="Outfit"/>
                <a:cs typeface="Outfit"/>
                <a:sym typeface="Outfit"/>
              </a:rPr>
              <a:t>5 min</a:t>
            </a:r>
            <a:endParaRPr b="1" sz="1200">
              <a:latin typeface="Outfit"/>
              <a:ea typeface="Outfit"/>
              <a:cs typeface="Outfit"/>
              <a:sym typeface="Outfit"/>
            </a:endParaRPr>
          </a:p>
          <a:p>
            <a:pPr indent="0" lvl="0" marL="0" rtl="0" algn="l">
              <a:lnSpc>
                <a:spcPct val="100000"/>
              </a:lnSpc>
              <a:spcBef>
                <a:spcPts val="1000"/>
              </a:spcBef>
              <a:spcAft>
                <a:spcPts val="0"/>
              </a:spcAft>
              <a:buSzPts val="1100"/>
              <a:buNone/>
            </a:pPr>
            <a:r>
              <a:rPr lang="nl" sz="1200">
                <a:latin typeface="Outfit"/>
                <a:ea typeface="Outfit"/>
                <a:cs typeface="Outfit"/>
                <a:sym typeface="Outfit"/>
              </a:rPr>
              <a:t>Jezelf voorstellen. </a:t>
            </a:r>
            <a:endParaRPr sz="1200">
              <a:latin typeface="Outfit"/>
              <a:ea typeface="Outfit"/>
              <a:cs typeface="Outfit"/>
              <a:sym typeface="Outfit"/>
            </a:endParaRPr>
          </a:p>
          <a:p>
            <a:pPr indent="0" lvl="0" marL="0" rtl="0" algn="l">
              <a:lnSpc>
                <a:spcPct val="100000"/>
              </a:lnSpc>
              <a:spcBef>
                <a:spcPts val="0"/>
              </a:spcBef>
              <a:spcAft>
                <a:spcPts val="0"/>
              </a:spcAft>
              <a:buSzPts val="1100"/>
              <a:buNone/>
            </a:pPr>
            <a:r>
              <a:rPr lang="nl" sz="1200">
                <a:latin typeface="Outfit"/>
                <a:ea typeface="Outfit"/>
                <a:cs typeface="Outfit"/>
                <a:sym typeface="Outfit"/>
              </a:rPr>
              <a:t>Dit is een vorming dat opgemaakt is door Mediawijs en Vivo.  </a:t>
            </a:r>
            <a:endParaRPr sz="1200">
              <a:latin typeface="Outfit"/>
              <a:ea typeface="Outfit"/>
              <a:cs typeface="Outfit"/>
              <a:sym typeface="Outfit"/>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29" name="Google Shape;129;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sz="1200">
                <a:solidFill>
                  <a:schemeClr val="dk1"/>
                </a:solidFill>
                <a:latin typeface="Outfit"/>
                <a:ea typeface="Outfit"/>
                <a:cs typeface="Outfit"/>
                <a:sym typeface="Outfit"/>
              </a:rPr>
              <a:t>Hoort bij slide 19</a:t>
            </a:r>
            <a:endParaRPr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t/>
            </a:r>
            <a:endParaRPr sz="1200">
              <a:solidFill>
                <a:schemeClr val="dk1"/>
              </a:solidFill>
            </a:endParaRPr>
          </a:p>
        </p:txBody>
      </p:sp>
      <p:sp>
        <p:nvSpPr>
          <p:cNvPr id="373" name="Google Shape;373;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sz="1200">
                <a:solidFill>
                  <a:schemeClr val="dk1"/>
                </a:solidFill>
                <a:latin typeface="Outfit"/>
                <a:ea typeface="Outfit"/>
                <a:cs typeface="Outfit"/>
                <a:sym typeface="Outfit"/>
              </a:rPr>
              <a:t>Hoort bij slide 19</a:t>
            </a:r>
            <a:endParaRPr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t/>
            </a:r>
            <a:endParaRPr sz="1200">
              <a:solidFill>
                <a:schemeClr val="dk1"/>
              </a:solidFill>
            </a:endParaRPr>
          </a:p>
        </p:txBody>
      </p:sp>
      <p:sp>
        <p:nvSpPr>
          <p:cNvPr id="384" name="Google Shape;384;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sz="1200">
                <a:solidFill>
                  <a:schemeClr val="dk1"/>
                </a:solidFill>
                <a:latin typeface="Outfit"/>
                <a:ea typeface="Outfit"/>
                <a:cs typeface="Outfit"/>
                <a:sym typeface="Outfit"/>
              </a:rPr>
              <a:t>Hoort bij slide 19</a:t>
            </a:r>
            <a:endParaRPr sz="1200">
              <a:solidFill>
                <a:schemeClr val="dk1"/>
              </a:solidFill>
              <a:latin typeface="Outfit"/>
              <a:ea typeface="Outfit"/>
              <a:cs typeface="Outfit"/>
              <a:sym typeface="Outfit"/>
            </a:endParaRPr>
          </a:p>
          <a:p>
            <a:pPr indent="0" lvl="0" marL="0" rtl="0" algn="l">
              <a:lnSpc>
                <a:spcPct val="115000"/>
              </a:lnSpc>
              <a:spcBef>
                <a:spcPts val="1200"/>
              </a:spcBef>
              <a:spcAft>
                <a:spcPts val="0"/>
              </a:spcAft>
              <a:buClr>
                <a:schemeClr val="dk1"/>
              </a:buClr>
              <a:buSzPts val="1800"/>
              <a:buFont typeface="Arial"/>
              <a:buNone/>
            </a:pPr>
            <a:r>
              <a:t/>
            </a:r>
            <a:endParaRPr sz="1200">
              <a:solidFill>
                <a:schemeClr val="dk1"/>
              </a:solidFill>
            </a:endParaRPr>
          </a:p>
        </p:txBody>
      </p:sp>
      <p:sp>
        <p:nvSpPr>
          <p:cNvPr id="395" name="Google Shape;395;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p:txBody>
      </p:sp>
      <p:sp>
        <p:nvSpPr>
          <p:cNvPr id="406" name="Google Shape;406;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p:txBody>
      </p:sp>
      <p:sp>
        <p:nvSpPr>
          <p:cNvPr id="415" name="Google Shape;415;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rPr lang="nl" sz="1200">
                <a:solidFill>
                  <a:schemeClr val="dk1"/>
                </a:solidFill>
                <a:latin typeface="Outfit"/>
                <a:ea typeface="Outfit"/>
                <a:cs typeface="Outfit"/>
                <a:sym typeface="Outfit"/>
              </a:rPr>
              <a:t>Extra bron: </a:t>
            </a:r>
            <a:r>
              <a:rPr lang="nl" sz="1200" u="sng">
                <a:solidFill>
                  <a:schemeClr val="hlink"/>
                </a:solidFill>
                <a:latin typeface="Outfit"/>
                <a:ea typeface="Outfit"/>
                <a:cs typeface="Outfit"/>
                <a:sym typeface="Outfit"/>
                <a:hlinkClick r:id="rId2"/>
              </a:rPr>
              <a:t>https://www.mediawijs.be/nl/artikels/welke-digitale-competenties-zijn-nodig-de-zorg-en-welzijnssector</a:t>
            </a:r>
            <a:r>
              <a:rPr lang="nl" sz="1200">
                <a:solidFill>
                  <a:schemeClr val="dk1"/>
                </a:solidFill>
                <a:latin typeface="Outfit"/>
                <a:ea typeface="Outfit"/>
                <a:cs typeface="Outfit"/>
                <a:sym typeface="Outfit"/>
              </a:rPr>
              <a:t> </a:t>
            </a:r>
            <a:endParaRPr sz="1200">
              <a:solidFill>
                <a:schemeClr val="dk1"/>
              </a:solidFill>
              <a:latin typeface="Outfit"/>
              <a:ea typeface="Outfit"/>
              <a:cs typeface="Outfit"/>
              <a:sym typeface="Outfit"/>
            </a:endParaRPr>
          </a:p>
        </p:txBody>
      </p:sp>
      <p:sp>
        <p:nvSpPr>
          <p:cNvPr id="426" name="Google Shape;426;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20 min</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rPr lang="nl" sz="1200">
                <a:solidFill>
                  <a:schemeClr val="dk1"/>
                </a:solidFill>
                <a:latin typeface="Outfit"/>
                <a:ea typeface="Outfit"/>
                <a:cs typeface="Outfit"/>
                <a:sym typeface="Outfit"/>
              </a:rPr>
              <a:t>Zie methodiek ‘Digitale vaardigheden in kaart brengen’</a:t>
            </a:r>
            <a:endParaRPr sz="1200">
              <a:solidFill>
                <a:schemeClr val="dk1"/>
              </a:solidFill>
              <a:latin typeface="Outfit"/>
              <a:ea typeface="Outfit"/>
              <a:cs typeface="Outfit"/>
              <a:sym typeface="Outfit"/>
            </a:endParaRPr>
          </a:p>
        </p:txBody>
      </p:sp>
      <p:sp>
        <p:nvSpPr>
          <p:cNvPr id="438" name="Google Shape;438;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p:txBody>
      </p:sp>
      <p:sp>
        <p:nvSpPr>
          <p:cNvPr id="447" name="Google Shape;447;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t/>
            </a:r>
            <a:endParaRPr sz="1200">
              <a:solidFill>
                <a:schemeClr val="dk1"/>
              </a:solidFill>
            </a:endParaRPr>
          </a:p>
        </p:txBody>
      </p:sp>
      <p:sp>
        <p:nvSpPr>
          <p:cNvPr id="477" name="Google Shape;477;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2 min</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t/>
            </a:r>
            <a:endParaRPr sz="1200">
              <a:solidFill>
                <a:schemeClr val="dk1"/>
              </a:solidFill>
            </a:endParaRPr>
          </a:p>
        </p:txBody>
      </p:sp>
      <p:sp>
        <p:nvSpPr>
          <p:cNvPr id="487" name="Google Shape;487;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t/>
            </a:r>
            <a:endParaRPr/>
          </a:p>
        </p:txBody>
      </p:sp>
      <p:sp>
        <p:nvSpPr>
          <p:cNvPr id="141" name="Google Shape;141;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2 min</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t/>
            </a:r>
            <a:endParaRPr sz="1200">
              <a:solidFill>
                <a:schemeClr val="dk1"/>
              </a:solidFill>
            </a:endParaRPr>
          </a:p>
        </p:txBody>
      </p:sp>
      <p:sp>
        <p:nvSpPr>
          <p:cNvPr id="513" name="Google Shape;513;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Clr>
                <a:schemeClr val="dk1"/>
              </a:buClr>
              <a:buSzPts val="1100"/>
              <a:buFont typeface="Arial"/>
              <a:buNone/>
            </a:pPr>
            <a:r>
              <a:rPr b="1" lang="nl" sz="1200">
                <a:solidFill>
                  <a:schemeClr val="dk1"/>
                </a:solidFill>
                <a:latin typeface="Outfit"/>
                <a:ea typeface="Outfit"/>
                <a:cs typeface="Outfit"/>
                <a:sym typeface="Outfit"/>
              </a:rPr>
              <a:t> 5 min</a:t>
            </a:r>
            <a:endParaRPr b="1" sz="1200">
              <a:solidFill>
                <a:schemeClr val="dk1"/>
              </a:solidFill>
              <a:latin typeface="Outfit"/>
              <a:ea typeface="Outfit"/>
              <a:cs typeface="Outfit"/>
              <a:sym typeface="Outfit"/>
            </a:endParaRPr>
          </a:p>
        </p:txBody>
      </p:sp>
      <p:sp>
        <p:nvSpPr>
          <p:cNvPr id="532" name="Google Shape;532;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nl" sz="1200">
                <a:latin typeface="Outfit"/>
                <a:ea typeface="Outfit"/>
                <a:cs typeface="Outfit"/>
                <a:sym typeface="Outfit"/>
              </a:rPr>
              <a:t>5 min</a:t>
            </a:r>
            <a:endParaRPr b="1" sz="1200">
              <a:latin typeface="Outfit"/>
              <a:ea typeface="Outfit"/>
              <a:cs typeface="Outfit"/>
              <a:sym typeface="Outfit"/>
            </a:endParaRPr>
          </a:p>
        </p:txBody>
      </p:sp>
      <p:sp>
        <p:nvSpPr>
          <p:cNvPr id="541" name="Google Shape;541;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nl" sz="1200">
                <a:solidFill>
                  <a:srgbClr val="FF0000"/>
                </a:solidFill>
                <a:latin typeface="Outfit"/>
                <a:ea typeface="Outfit"/>
                <a:cs typeface="Outfit"/>
                <a:sym typeface="Outfit"/>
              </a:rPr>
              <a:t> </a:t>
            </a:r>
            <a:r>
              <a:rPr b="1" lang="nl" sz="1200">
                <a:solidFill>
                  <a:schemeClr val="dk1"/>
                </a:solidFill>
                <a:latin typeface="Outfit"/>
                <a:ea typeface="Outfit"/>
                <a:cs typeface="Outfit"/>
                <a:sym typeface="Outfit"/>
              </a:rPr>
              <a:t>20 min</a:t>
            </a:r>
            <a:endParaRPr b="1" sz="1200">
              <a:solidFill>
                <a:schemeClr val="dk1"/>
              </a:solidFill>
              <a:latin typeface="Outfit"/>
              <a:ea typeface="Outfit"/>
              <a:cs typeface="Outfit"/>
              <a:sym typeface="Outfit"/>
            </a:endParaRPr>
          </a:p>
          <a:p>
            <a:pPr indent="0" lvl="0" marL="0" rtl="0" algn="l">
              <a:lnSpc>
                <a:spcPct val="100000"/>
              </a:lnSpc>
              <a:spcBef>
                <a:spcPts val="0"/>
              </a:spcBef>
              <a:spcAft>
                <a:spcPts val="0"/>
              </a:spcAft>
              <a:buSzPts val="1100"/>
              <a:buNone/>
            </a:pPr>
            <a:r>
              <a:t/>
            </a:r>
            <a:endParaRPr sz="1200">
              <a:solidFill>
                <a:schemeClr val="dk1"/>
              </a:solidFill>
              <a:latin typeface="Outfit"/>
              <a:ea typeface="Outfit"/>
              <a:cs typeface="Outfit"/>
              <a:sym typeface="Outfit"/>
            </a:endParaRPr>
          </a:p>
          <a:p>
            <a:pPr indent="0" lvl="0" marL="0" rtl="0" algn="l">
              <a:lnSpc>
                <a:spcPct val="100000"/>
              </a:lnSpc>
              <a:spcBef>
                <a:spcPts val="0"/>
              </a:spcBef>
              <a:spcAft>
                <a:spcPts val="0"/>
              </a:spcAft>
              <a:buSzPts val="1100"/>
              <a:buNone/>
            </a:pPr>
            <a:r>
              <a:rPr lang="nl" sz="1200">
                <a:solidFill>
                  <a:schemeClr val="dk1"/>
                </a:solidFill>
                <a:latin typeface="Outfit"/>
                <a:ea typeface="Outfit"/>
                <a:cs typeface="Outfit"/>
                <a:sym typeface="Outfit"/>
              </a:rPr>
              <a:t>Zie methodiek ‘Trial and error’</a:t>
            </a:r>
            <a:endParaRPr sz="1200">
              <a:solidFill>
                <a:schemeClr val="dk1"/>
              </a:solidFill>
              <a:latin typeface="Outfit"/>
              <a:ea typeface="Outfit"/>
              <a:cs typeface="Outfit"/>
              <a:sym typeface="Outfit"/>
            </a:endParaRPr>
          </a:p>
        </p:txBody>
      </p:sp>
      <p:sp>
        <p:nvSpPr>
          <p:cNvPr id="550" name="Google Shape;550;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nl" sz="1200">
                <a:latin typeface="Outfit"/>
                <a:ea typeface="Outfit"/>
                <a:cs typeface="Outfit"/>
                <a:sym typeface="Outfit"/>
              </a:rPr>
              <a:t>10 min</a:t>
            </a:r>
            <a:endParaRPr b="1" sz="1200">
              <a:solidFill>
                <a:schemeClr val="dk1"/>
              </a:solidFill>
              <a:latin typeface="Outfit"/>
              <a:ea typeface="Outfit"/>
              <a:cs typeface="Outfit"/>
              <a:sym typeface="Outfit"/>
            </a:endParaRPr>
          </a:p>
        </p:txBody>
      </p:sp>
      <p:sp>
        <p:nvSpPr>
          <p:cNvPr id="560" name="Google Shape;560;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400"/>
              </a:spcAft>
              <a:buClr>
                <a:schemeClr val="dk1"/>
              </a:buClr>
              <a:buSzPts val="1100"/>
              <a:buFont typeface="Arial"/>
              <a:buNone/>
            </a:pPr>
            <a:r>
              <a:rPr b="1" lang="nl" sz="1200">
                <a:solidFill>
                  <a:schemeClr val="dk1"/>
                </a:solidFill>
                <a:latin typeface="Outfit"/>
                <a:ea typeface="Outfit"/>
                <a:cs typeface="Outfit"/>
                <a:sym typeface="Outfit"/>
              </a:rPr>
              <a:t>10 min</a:t>
            </a:r>
            <a:endParaRPr b="1" sz="1700">
              <a:solidFill>
                <a:schemeClr val="dk1"/>
              </a:solidFill>
            </a:endParaRPr>
          </a:p>
        </p:txBody>
      </p:sp>
      <p:sp>
        <p:nvSpPr>
          <p:cNvPr id="569" name="Google Shape;569;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rgbClr val="121512"/>
                </a:solidFill>
                <a:latin typeface="Outfit"/>
                <a:ea typeface="Outfit"/>
                <a:cs typeface="Outfit"/>
                <a:sym typeface="Outfit"/>
              </a:rPr>
              <a:t>5 min</a:t>
            </a:r>
            <a:endParaRPr b="1" sz="1200">
              <a:solidFill>
                <a:srgbClr val="121512"/>
              </a:solidFill>
              <a:latin typeface="Outfit"/>
              <a:ea typeface="Outfit"/>
              <a:cs typeface="Outfit"/>
              <a:sym typeface="Outfit"/>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121512"/>
              </a:solidFill>
              <a:latin typeface="Roboto"/>
              <a:ea typeface="Roboto"/>
              <a:cs typeface="Roboto"/>
              <a:sym typeface="Roboto"/>
            </a:endParaRPr>
          </a:p>
          <a:p>
            <a:pPr indent="0" lvl="0" marL="0" rtl="0" algn="l">
              <a:lnSpc>
                <a:spcPct val="115000"/>
              </a:lnSpc>
              <a:spcBef>
                <a:spcPts val="1200"/>
              </a:spcBef>
              <a:spcAft>
                <a:spcPts val="1200"/>
              </a:spcAft>
              <a:buSzPts val="1100"/>
              <a:buNone/>
            </a:pPr>
            <a:r>
              <a:t/>
            </a:r>
            <a:endParaRPr/>
          </a:p>
        </p:txBody>
      </p:sp>
      <p:sp>
        <p:nvSpPr>
          <p:cNvPr id="579" name="Google Shape;579;p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nl" sz="1200">
                <a:solidFill>
                  <a:schemeClr val="dk1"/>
                </a:solidFill>
                <a:latin typeface="Outfit"/>
                <a:ea typeface="Outfit"/>
                <a:cs typeface="Outfit"/>
                <a:sym typeface="Outfit"/>
              </a:rPr>
              <a:t>5 min</a:t>
            </a:r>
            <a:endParaRPr sz="1200">
              <a:latin typeface="Outfit"/>
              <a:ea typeface="Outfit"/>
              <a:cs typeface="Outfit"/>
              <a:sym typeface="Outfit"/>
            </a:endParaRPr>
          </a:p>
        </p:txBody>
      </p:sp>
      <p:sp>
        <p:nvSpPr>
          <p:cNvPr id="589" name="Google Shape;58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a:p>
            <a:pPr indent="0" lvl="0" marL="0" rtl="0" algn="l">
              <a:lnSpc>
                <a:spcPct val="115000"/>
              </a:lnSpc>
              <a:spcBef>
                <a:spcPts val="1800"/>
              </a:spcBef>
              <a:spcAft>
                <a:spcPts val="400"/>
              </a:spcAft>
              <a:buClr>
                <a:schemeClr val="dk1"/>
              </a:buClr>
              <a:buSzPts val="1100"/>
              <a:buFont typeface="Arial"/>
              <a:buNone/>
            </a:pPr>
            <a:r>
              <a:t/>
            </a:r>
            <a:endParaRPr b="1" sz="1700">
              <a:solidFill>
                <a:schemeClr val="dk1"/>
              </a:solidFill>
            </a:endParaRPr>
          </a:p>
        </p:txBody>
      </p:sp>
      <p:sp>
        <p:nvSpPr>
          <p:cNvPr id="598" name="Google Shape;598;p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nl" sz="1200">
                <a:latin typeface="Outfit"/>
                <a:ea typeface="Outfit"/>
                <a:cs typeface="Outfit"/>
                <a:sym typeface="Outfit"/>
              </a:rPr>
              <a:t>5 min</a:t>
            </a:r>
            <a:endParaRPr b="1" sz="1200">
              <a:latin typeface="Outfit"/>
              <a:ea typeface="Outfit"/>
              <a:cs typeface="Outfit"/>
              <a:sym typeface="Outfit"/>
            </a:endParaRPr>
          </a:p>
        </p:txBody>
      </p:sp>
      <p:sp>
        <p:nvSpPr>
          <p:cNvPr id="607" name="Google Shape;607;p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5 min </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rPr lang="nl" sz="1200">
                <a:solidFill>
                  <a:schemeClr val="dk1"/>
                </a:solidFill>
                <a:latin typeface="Outfit"/>
                <a:ea typeface="Outfit"/>
                <a:cs typeface="Outfit"/>
                <a:sym typeface="Outfit"/>
              </a:rPr>
              <a:t>Vragen rond de voorbereidende vragen (dit kan eventueel geïmplementeerd worden in een e-platform) </a:t>
            </a:r>
            <a:br>
              <a:rPr lang="nl" sz="1200">
                <a:solidFill>
                  <a:schemeClr val="dk1"/>
                </a:solidFill>
                <a:latin typeface="Outfit"/>
                <a:ea typeface="Outfit"/>
                <a:cs typeface="Outfit"/>
                <a:sym typeface="Outfit"/>
              </a:rPr>
            </a:br>
            <a:r>
              <a:rPr lang="nl" sz="1200">
                <a:solidFill>
                  <a:schemeClr val="dk1"/>
                </a:solidFill>
                <a:latin typeface="Outfit"/>
                <a:ea typeface="Outfit"/>
                <a:cs typeface="Outfit"/>
                <a:sym typeface="Outfit"/>
              </a:rPr>
              <a:t>Zijn de voorbereidende vragen gelukt? Waren er hindernissen? Wat is het verdere verloop van de vorming.</a:t>
            </a:r>
            <a:endParaRPr>
              <a:latin typeface="Outfit"/>
              <a:ea typeface="Outfit"/>
              <a:cs typeface="Outfit"/>
              <a:sym typeface="Outfit"/>
            </a:endParaRPr>
          </a:p>
        </p:txBody>
      </p:sp>
      <p:sp>
        <p:nvSpPr>
          <p:cNvPr id="150" name="Google Shape;150;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6" name="Google Shape;616;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5 min</a:t>
            </a:r>
            <a:endParaRPr b="1" sz="1200">
              <a:solidFill>
                <a:schemeClr val="dk1"/>
              </a:solidFill>
              <a:latin typeface="Outfit"/>
              <a:ea typeface="Outfit"/>
              <a:cs typeface="Outfit"/>
              <a:sym typeface="Outfit"/>
            </a:endParaRPr>
          </a:p>
          <a:p>
            <a:pPr indent="0" lvl="0" marL="0" rtl="0" algn="l">
              <a:lnSpc>
                <a:spcPct val="100000"/>
              </a:lnSpc>
              <a:spcBef>
                <a:spcPts val="800"/>
              </a:spcBef>
              <a:spcAft>
                <a:spcPts val="0"/>
              </a:spcAft>
              <a:buSzPts val="1100"/>
              <a:buNone/>
            </a:pPr>
            <a:r>
              <a:t/>
            </a:r>
            <a:endParaRPr>
              <a:latin typeface="Outfit"/>
              <a:ea typeface="Outfit"/>
              <a:cs typeface="Outfit"/>
              <a:sym typeface="Outfit"/>
            </a:endParaRPr>
          </a:p>
        </p:txBody>
      </p:sp>
      <p:sp>
        <p:nvSpPr>
          <p:cNvPr id="159" name="Google Shape;159;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 5 min </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rPr lang="nl" sz="1200">
                <a:solidFill>
                  <a:schemeClr val="dk1"/>
                </a:solidFill>
                <a:latin typeface="Outfit"/>
                <a:ea typeface="Outfit"/>
                <a:cs typeface="Outfit"/>
                <a:sym typeface="Outfit"/>
              </a:rPr>
              <a:t>Overlopen van de resultaten bij de voorbereidende opdracht. Antwoorden op de slide zijn ter illustratie. </a:t>
            </a:r>
            <a:endParaRPr>
              <a:latin typeface="Outfit"/>
              <a:ea typeface="Outfit"/>
              <a:cs typeface="Outfit"/>
              <a:sym typeface="Outfit"/>
            </a:endParaRPr>
          </a:p>
        </p:txBody>
      </p:sp>
      <p:sp>
        <p:nvSpPr>
          <p:cNvPr id="180" name="Google Shape;180;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20 min</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800"/>
              </a:spcAft>
              <a:buClr>
                <a:schemeClr val="dk1"/>
              </a:buClr>
              <a:buSzPts val="1100"/>
              <a:buFont typeface="Arial"/>
              <a:buNone/>
            </a:pPr>
            <a:r>
              <a:rPr lang="nl" sz="1200">
                <a:solidFill>
                  <a:schemeClr val="dk1"/>
                </a:solidFill>
                <a:latin typeface="Outfit"/>
                <a:ea typeface="Outfit"/>
                <a:cs typeface="Outfit"/>
                <a:sym typeface="Outfit"/>
              </a:rPr>
              <a:t>Zie methodiek line-up</a:t>
            </a:r>
            <a:endParaRPr sz="1200">
              <a:solidFill>
                <a:schemeClr val="dk1"/>
              </a:solidFill>
              <a:latin typeface="Outfit"/>
              <a:ea typeface="Outfit"/>
              <a:cs typeface="Outfit"/>
              <a:sym typeface="Outfit"/>
            </a:endParaRPr>
          </a:p>
        </p:txBody>
      </p:sp>
      <p:sp>
        <p:nvSpPr>
          <p:cNvPr id="191" name="Google Shape;191;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15 min</a:t>
            </a:r>
            <a:endParaRPr b="1" sz="1200">
              <a:solidFill>
                <a:schemeClr val="dk1"/>
              </a:solidFill>
              <a:latin typeface="Outfit"/>
              <a:ea typeface="Outfit"/>
              <a:cs typeface="Outfit"/>
              <a:sym typeface="Outfit"/>
            </a:endParaRPr>
          </a:p>
          <a:p>
            <a:pPr indent="0" lvl="0" marL="0" rtl="0" algn="l">
              <a:lnSpc>
                <a:spcPct val="115000"/>
              </a:lnSpc>
              <a:spcBef>
                <a:spcPts val="1200"/>
              </a:spcBef>
              <a:spcAft>
                <a:spcPts val="0"/>
              </a:spcAft>
              <a:buClr>
                <a:schemeClr val="dk1"/>
              </a:buClr>
              <a:buSzPts val="1100"/>
              <a:buFont typeface="Arial"/>
              <a:buNone/>
            </a:pPr>
            <a:r>
              <a:rPr lang="nl" sz="1200">
                <a:solidFill>
                  <a:schemeClr val="dk1"/>
                </a:solidFill>
                <a:latin typeface="Outfit"/>
                <a:ea typeface="Outfit"/>
                <a:cs typeface="Outfit"/>
                <a:sym typeface="Outfit"/>
              </a:rPr>
              <a:t>Zie methodiek ‘Oppoppen’.</a:t>
            </a:r>
            <a:endParaRPr sz="1200">
              <a:solidFill>
                <a:schemeClr val="dk1"/>
              </a:solidFill>
              <a:latin typeface="Outfit"/>
              <a:ea typeface="Outfit"/>
              <a:cs typeface="Outfit"/>
              <a:sym typeface="Outfit"/>
            </a:endParaRPr>
          </a:p>
          <a:p>
            <a:pPr indent="0" lvl="0" marL="0" rtl="0" algn="l">
              <a:lnSpc>
                <a:spcPct val="115000"/>
              </a:lnSpc>
              <a:spcBef>
                <a:spcPts val="120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b="1"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nl" sz="1200">
                <a:solidFill>
                  <a:schemeClr val="dk1"/>
                </a:solidFill>
              </a:rPr>
              <a:t>10 min KAREN - popcorngewijs - iedereen max 1 minuut - niet reageren -wel aandacht vestigen in de vraagstelling op ‘welk gevoel gaf je dat’ - ‘Kan je je dat nog herinneren’</a:t>
            </a:r>
            <a:endParaRPr b="1"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nl" sz="1200">
                <a:solidFill>
                  <a:schemeClr val="dk1"/>
                </a:solidFill>
              </a:rPr>
              <a:t>9u42- 9u52</a:t>
            </a:r>
            <a:endParaRPr b="1" sz="1200">
              <a:solidFill>
                <a:schemeClr val="dk1"/>
              </a:solidFill>
            </a:endParaRPr>
          </a:p>
          <a:p>
            <a:pPr indent="0" lvl="0" marL="0" rtl="0" algn="l">
              <a:lnSpc>
                <a:spcPct val="100000"/>
              </a:lnSpc>
              <a:spcBef>
                <a:spcPts val="800"/>
              </a:spcBef>
              <a:spcAft>
                <a:spcPts val="0"/>
              </a:spcAft>
              <a:buClr>
                <a:schemeClr val="dk1"/>
              </a:buClr>
              <a:buSzPts val="1100"/>
              <a:buFont typeface="Arial"/>
              <a:buNone/>
            </a:pPr>
            <a:r>
              <a:rPr lang="nl">
                <a:solidFill>
                  <a:schemeClr val="dk1"/>
                </a:solidFill>
              </a:rPr>
              <a:t>We gaan dit popcornsgewijs doen. Dit wil zeggen dat je als je iets wil zeggen, dat je het gewoon zegt. Als je de drang voelt om op te poppen… zoals popcorn doe dan dat maar gewoon. We proberen op die manier iedereen aan het woord te krijgen max 1 min per persoon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De reden waarom we veiligheid steeds in het begin naar boven laten komen is omdat we het gevoel willen koppelen aan de collega die minder digitaal vaardig is. Soms zijn dit reflectievragen waarbij je je eigen gevoel moet oproepen… omdat dit hetzelfde gevoel is dat die collega ervaart.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nl" sz="1200">
                <a:solidFill>
                  <a:schemeClr val="dk1"/>
                </a:solidFill>
              </a:rPr>
              <a:t>BESLUIT: Wij zijn mensen. Ook mensen die best wel wat digitale vaardigheden hebben, kunnen zich laten misleiden. Maar als je zelf toont dat je iets niet kunt aan anderen, dan kan dit een gevoel van veiligheid scheppen. En dit gevoel gebruiken we om anderen iets te laten bijleren. </a:t>
            </a:r>
            <a:endParaRPr>
              <a:solidFill>
                <a:schemeClr val="dk1"/>
              </a:solidFill>
            </a:endParaRPr>
          </a:p>
          <a:p>
            <a:pPr indent="0" lvl="0" marL="0" rtl="0" algn="l">
              <a:lnSpc>
                <a:spcPct val="100000"/>
              </a:lnSpc>
              <a:spcBef>
                <a:spcPts val="8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Wanneer heb jij je wel eens onzeker/onveilig gevoeld wanneer iemand je iets wou leren?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Vul aan: Veiligheid is voor mij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Welke mentor gaf jou veiligheid? En hoe?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Hoe ga je om met onzekerheid wanneer je iets nieuws probeert te leren?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Wat zijn volgens jou de kenmerken van een goede mentor of leraar?</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Wat zijn de belangrijkste elementen die bijdragen aan jouw gevoel van veiligheid?</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Heb je al eens getoont aan een collega dat jij iets niet kunt?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Wat helpt jou om je veilig te voelen bij nieuwe digitale tools of taken?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Wanneer voelde je je voor het laatst onzeker tijdens een digitale taak? Hoe had iemand je toen kunnen ondersteunen?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Welke digitale fout maakte je ooit nerveus of onzeker? Wat had je achteraf gezien anders gedaan?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Wat was een moment waarop je digitaal de mist inging? Hoe voelde je je toen, en wat had je nodig om weer veilig verder te gaan?</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800"/>
              </a:spcBef>
              <a:spcAft>
                <a:spcPts val="0"/>
              </a:spcAft>
              <a:buClr>
                <a:schemeClr val="dk1"/>
              </a:buClr>
              <a:buSzPts val="1100"/>
              <a:buFont typeface="Arial"/>
              <a:buNone/>
            </a:pPr>
            <a:r>
              <a:t/>
            </a:r>
            <a:endParaRPr/>
          </a:p>
          <a:p>
            <a:pPr indent="0" lvl="0" marL="0" rtl="0" algn="l">
              <a:lnSpc>
                <a:spcPct val="115000"/>
              </a:lnSpc>
              <a:spcBef>
                <a:spcPts val="800"/>
              </a:spcBef>
              <a:spcAft>
                <a:spcPts val="800"/>
              </a:spcAft>
              <a:buClr>
                <a:schemeClr val="dk1"/>
              </a:buClr>
              <a:buSzPts val="1100"/>
              <a:buFont typeface="Arial"/>
              <a:buNone/>
            </a:pPr>
            <a:r>
              <a:t/>
            </a:r>
            <a:endParaRPr/>
          </a:p>
        </p:txBody>
      </p:sp>
      <p:sp>
        <p:nvSpPr>
          <p:cNvPr id="201" name="Google Shape;201;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nl" sz="1200">
                <a:solidFill>
                  <a:schemeClr val="dk1"/>
                </a:solidFill>
                <a:latin typeface="Outfit"/>
                <a:ea typeface="Outfit"/>
                <a:cs typeface="Outfit"/>
                <a:sym typeface="Outfit"/>
              </a:rPr>
              <a:t>15 min</a:t>
            </a:r>
            <a:endParaRPr b="1" sz="1200">
              <a:solidFill>
                <a:schemeClr val="dk1"/>
              </a:solidFill>
              <a:latin typeface="Outfit"/>
              <a:ea typeface="Outfit"/>
              <a:cs typeface="Outfit"/>
              <a:sym typeface="Outfit"/>
            </a:endParaRPr>
          </a:p>
          <a:p>
            <a:pPr indent="0" lvl="0" marL="0" rtl="0" algn="l">
              <a:lnSpc>
                <a:spcPct val="115000"/>
              </a:lnSpc>
              <a:spcBef>
                <a:spcPts val="800"/>
              </a:spcBef>
              <a:spcAft>
                <a:spcPts val="0"/>
              </a:spcAft>
              <a:buClr>
                <a:schemeClr val="dk1"/>
              </a:buClr>
              <a:buSzPts val="1100"/>
              <a:buFont typeface="Arial"/>
              <a:buNone/>
            </a:pPr>
            <a:r>
              <a:rPr lang="nl" sz="1200">
                <a:solidFill>
                  <a:schemeClr val="dk1"/>
                </a:solidFill>
                <a:latin typeface="Outfit"/>
                <a:ea typeface="Outfit"/>
                <a:cs typeface="Outfit"/>
                <a:sym typeface="Outfit"/>
              </a:rPr>
              <a:t>Zie methodiek ‘Check-in met emoji’s’</a:t>
            </a:r>
            <a:endParaRPr sz="1200">
              <a:solidFill>
                <a:schemeClr val="dk1"/>
              </a:solidFill>
              <a:latin typeface="Outfit"/>
              <a:ea typeface="Outfit"/>
              <a:cs typeface="Outfit"/>
              <a:sym typeface="Outfit"/>
            </a:endParaRPr>
          </a:p>
          <a:p>
            <a:pPr indent="0" lvl="0" marL="0" rtl="0" algn="l">
              <a:lnSpc>
                <a:spcPct val="115000"/>
              </a:lnSpc>
              <a:spcBef>
                <a:spcPts val="1200"/>
              </a:spcBef>
              <a:spcAft>
                <a:spcPts val="0"/>
              </a:spcAft>
              <a:buSzPts val="1100"/>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
        <p:nvSpPr>
          <p:cNvPr id="210" name="Google Shape;210;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50" name="Shape 50"/>
        <p:cNvGrpSpPr/>
        <p:nvPr/>
      </p:nvGrpSpPr>
      <p:grpSpPr>
        <a:xfrm>
          <a:off x="0" y="0"/>
          <a:ext cx="0" cy="0"/>
          <a:chOff x="0" y="0"/>
          <a:chExt cx="0" cy="0"/>
        </a:xfrm>
      </p:grpSpPr>
      <p:sp>
        <p:nvSpPr>
          <p:cNvPr id="51" name="Google Shape;51;p5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52" name="Google Shape;52;p5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sz="1100"/>
            </a:lvl1pPr>
            <a:lvl2pPr indent="-317500" lvl="1" marL="914400" algn="l">
              <a:lnSpc>
                <a:spcPct val="90000"/>
              </a:lnSpc>
              <a:spcBef>
                <a:spcPts val="1200"/>
              </a:spcBef>
              <a:spcAft>
                <a:spcPts val="0"/>
              </a:spcAft>
              <a:buClr>
                <a:schemeClr val="dk1"/>
              </a:buClr>
              <a:buSzPts val="1400"/>
              <a:buChar char="○"/>
              <a:defRPr sz="1100"/>
            </a:lvl2pPr>
            <a:lvl3pPr indent="-317500" lvl="2" marL="1371600" algn="l">
              <a:lnSpc>
                <a:spcPct val="90000"/>
              </a:lnSpc>
              <a:spcBef>
                <a:spcPts val="1200"/>
              </a:spcBef>
              <a:spcAft>
                <a:spcPts val="0"/>
              </a:spcAft>
              <a:buClr>
                <a:schemeClr val="dk1"/>
              </a:buClr>
              <a:buSzPts val="1400"/>
              <a:buChar char="■"/>
              <a:defRPr sz="1100"/>
            </a:lvl3pPr>
            <a:lvl4pPr indent="-317500" lvl="3" marL="1828800" algn="l">
              <a:lnSpc>
                <a:spcPct val="90000"/>
              </a:lnSpc>
              <a:spcBef>
                <a:spcPts val="1200"/>
              </a:spcBef>
              <a:spcAft>
                <a:spcPts val="0"/>
              </a:spcAft>
              <a:buClr>
                <a:schemeClr val="dk1"/>
              </a:buClr>
              <a:buSzPts val="1400"/>
              <a:buChar char="●"/>
              <a:defRPr sz="1100"/>
            </a:lvl4pPr>
            <a:lvl5pPr indent="-317500" lvl="4" marL="2286000" algn="l">
              <a:lnSpc>
                <a:spcPct val="90000"/>
              </a:lnSpc>
              <a:spcBef>
                <a:spcPts val="1200"/>
              </a:spcBef>
              <a:spcAft>
                <a:spcPts val="0"/>
              </a:spcAft>
              <a:buClr>
                <a:schemeClr val="dk1"/>
              </a:buClr>
              <a:buSzPts val="1400"/>
              <a:buChar char="○"/>
              <a:defRPr sz="1100"/>
            </a:lvl5pPr>
            <a:lvl6pPr indent="-317500" lvl="5" marL="2743200" algn="l">
              <a:lnSpc>
                <a:spcPct val="90000"/>
              </a:lnSpc>
              <a:spcBef>
                <a:spcPts val="1200"/>
              </a:spcBef>
              <a:spcAft>
                <a:spcPts val="0"/>
              </a:spcAft>
              <a:buClr>
                <a:schemeClr val="dk1"/>
              </a:buClr>
              <a:buSzPts val="1400"/>
              <a:buChar char="■"/>
              <a:defRPr sz="1100"/>
            </a:lvl6pPr>
            <a:lvl7pPr indent="-317500" lvl="6" marL="3200400" algn="l">
              <a:lnSpc>
                <a:spcPct val="90000"/>
              </a:lnSpc>
              <a:spcBef>
                <a:spcPts val="1200"/>
              </a:spcBef>
              <a:spcAft>
                <a:spcPts val="0"/>
              </a:spcAft>
              <a:buClr>
                <a:schemeClr val="dk1"/>
              </a:buClr>
              <a:buSzPts val="1400"/>
              <a:buChar char="●"/>
              <a:defRPr sz="1100"/>
            </a:lvl7pPr>
            <a:lvl8pPr indent="-317500" lvl="7" marL="3657600" algn="l">
              <a:lnSpc>
                <a:spcPct val="90000"/>
              </a:lnSpc>
              <a:spcBef>
                <a:spcPts val="1200"/>
              </a:spcBef>
              <a:spcAft>
                <a:spcPts val="0"/>
              </a:spcAft>
              <a:buClr>
                <a:schemeClr val="dk1"/>
              </a:buClr>
              <a:buSzPts val="1400"/>
              <a:buChar char="○"/>
              <a:defRPr sz="1100"/>
            </a:lvl8pPr>
            <a:lvl9pPr indent="-317500" lvl="8" marL="4114800" algn="l">
              <a:lnSpc>
                <a:spcPct val="90000"/>
              </a:lnSpc>
              <a:spcBef>
                <a:spcPts val="1200"/>
              </a:spcBef>
              <a:spcAft>
                <a:spcPts val="1200"/>
              </a:spcAft>
              <a:buClr>
                <a:schemeClr val="dk1"/>
              </a:buClr>
              <a:buSzPts val="1400"/>
              <a:buChar char="■"/>
              <a:defRPr sz="1100"/>
            </a:lvl9pPr>
          </a:lstStyle>
          <a:p/>
        </p:txBody>
      </p:sp>
      <p:sp>
        <p:nvSpPr>
          <p:cNvPr id="53" name="Google Shape;53;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4" name="Google Shape;54;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5" name="Google Shape;55;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slide_paars">
  <p:cSld name="tekstslide_paars">
    <p:spTree>
      <p:nvGrpSpPr>
        <p:cNvPr id="56" name="Shape 56"/>
        <p:cNvGrpSpPr/>
        <p:nvPr/>
      </p:nvGrpSpPr>
      <p:grpSpPr>
        <a:xfrm>
          <a:off x="0" y="0"/>
          <a:ext cx="0" cy="0"/>
          <a:chOff x="0" y="0"/>
          <a:chExt cx="0" cy="0"/>
        </a:xfrm>
      </p:grpSpPr>
      <p:pic>
        <p:nvPicPr>
          <p:cNvPr id="57" name="Google Shape;57;p56"/>
          <p:cNvPicPr preferRelativeResize="0"/>
          <p:nvPr/>
        </p:nvPicPr>
        <p:blipFill rotWithShape="1">
          <a:blip r:embed="rId2">
            <a:alphaModFix/>
          </a:blip>
          <a:srcRect b="0" l="0" r="0" t="0"/>
          <a:stretch/>
        </p:blipFill>
        <p:spPr>
          <a:xfrm>
            <a:off x="4662095" y="-280800"/>
            <a:ext cx="4481906" cy="1225801"/>
          </a:xfrm>
          <a:prstGeom prst="rect">
            <a:avLst/>
          </a:prstGeom>
          <a:noFill/>
          <a:ln>
            <a:noFill/>
          </a:ln>
        </p:spPr>
      </p:pic>
      <p:sp>
        <p:nvSpPr>
          <p:cNvPr id="58" name="Google Shape;58;p56"/>
          <p:cNvSpPr txBox="1"/>
          <p:nvPr>
            <p:ph idx="11" type="ftr"/>
          </p:nvPr>
        </p:nvSpPr>
        <p:spPr>
          <a:xfrm>
            <a:off x="645010" y="4584600"/>
            <a:ext cx="3203700" cy="558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2"/>
              </a:buClr>
              <a:buSzPts val="1400"/>
              <a:buFont typeface="Arial"/>
              <a:buChar char="●"/>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9" name="Google Shape;59;p56"/>
          <p:cNvSpPr txBox="1"/>
          <p:nvPr>
            <p:ph idx="12" type="sldNum"/>
          </p:nvPr>
        </p:nvSpPr>
        <p:spPr>
          <a:xfrm>
            <a:off x="456010" y="4584600"/>
            <a:ext cx="189000" cy="558900"/>
          </a:xfrm>
          <a:prstGeom prst="rect">
            <a:avLst/>
          </a:prstGeom>
          <a:noFill/>
          <a:ln>
            <a:noFill/>
          </a:ln>
        </p:spPr>
        <p:txBody>
          <a:bodyPr anchorCtr="0" anchor="t" bIns="0" lIns="0" spcFirstLastPara="1" rIns="0" wrap="square" tIns="0">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nl"/>
              <a:t>‹#›</a:t>
            </a:fld>
            <a:endParaRPr/>
          </a:p>
        </p:txBody>
      </p:sp>
      <p:pic>
        <p:nvPicPr>
          <p:cNvPr id="60" name="Google Shape;60;p56"/>
          <p:cNvPicPr preferRelativeResize="0"/>
          <p:nvPr/>
        </p:nvPicPr>
        <p:blipFill rotWithShape="1">
          <a:blip r:embed="rId3">
            <a:alphaModFix/>
          </a:blip>
          <a:srcRect b="0" l="0" r="0" t="0"/>
          <a:stretch/>
        </p:blipFill>
        <p:spPr>
          <a:xfrm>
            <a:off x="7998611" y="4424166"/>
            <a:ext cx="688187" cy="253800"/>
          </a:xfrm>
          <a:prstGeom prst="rect">
            <a:avLst/>
          </a:prstGeom>
          <a:noFill/>
          <a:ln>
            <a:noFill/>
          </a:ln>
        </p:spPr>
      </p:pic>
      <p:sp>
        <p:nvSpPr>
          <p:cNvPr id="61" name="Google Shape;61;p56"/>
          <p:cNvSpPr/>
          <p:nvPr>
            <p:ph idx="1" type="body"/>
          </p:nvPr>
        </p:nvSpPr>
        <p:spPr>
          <a:xfrm>
            <a:off x="456010" y="457200"/>
            <a:ext cx="2763900" cy="301800"/>
          </a:xfrm>
          <a:prstGeom prst="roundRect">
            <a:avLst>
              <a:gd fmla="val 50000" name="adj"/>
            </a:avLst>
          </a:prstGeom>
          <a:solidFill>
            <a:schemeClr val="accent3"/>
          </a:solidFill>
          <a:ln>
            <a:noFill/>
          </a:ln>
        </p:spPr>
        <p:txBody>
          <a:bodyPr anchorCtr="0" anchor="ctr" bIns="13500" lIns="81000" spcFirstLastPara="1" rIns="81000" wrap="square" tIns="13500">
            <a:normAutofit/>
          </a:bodyPr>
          <a:lstStyle>
            <a:lvl1pPr indent="-304800" lvl="0" marL="457200" algn="l">
              <a:lnSpc>
                <a:spcPct val="110000"/>
              </a:lnSpc>
              <a:spcBef>
                <a:spcPts val="0"/>
              </a:spcBef>
              <a:spcAft>
                <a:spcPts val="0"/>
              </a:spcAft>
              <a:buClr>
                <a:schemeClr val="lt1"/>
              </a:buClr>
              <a:buSzPts val="1200"/>
              <a:buChar char="●"/>
              <a:defRPr sz="1200">
                <a:solidFill>
                  <a:schemeClr val="lt1"/>
                </a:solidFill>
              </a:defRPr>
            </a:lvl1pPr>
            <a:lvl2pPr indent="-317500" lvl="1" marL="914400" algn="l">
              <a:lnSpc>
                <a:spcPct val="110000"/>
              </a:lnSpc>
              <a:spcBef>
                <a:spcPts val="1200"/>
              </a:spcBef>
              <a:spcAft>
                <a:spcPts val="0"/>
              </a:spcAft>
              <a:buClr>
                <a:schemeClr val="dk2"/>
              </a:buClr>
              <a:buSzPts val="1400"/>
              <a:buChar char="○"/>
              <a:defRPr/>
            </a:lvl2pPr>
            <a:lvl3pPr indent="-317500" lvl="2" marL="1371600" algn="l">
              <a:lnSpc>
                <a:spcPct val="110000"/>
              </a:lnSpc>
              <a:spcBef>
                <a:spcPts val="1200"/>
              </a:spcBef>
              <a:spcAft>
                <a:spcPts val="0"/>
              </a:spcAft>
              <a:buClr>
                <a:schemeClr val="dk2"/>
              </a:buClr>
              <a:buSzPts val="1400"/>
              <a:buChar char="■"/>
              <a:defRPr/>
            </a:lvl3pPr>
            <a:lvl4pPr indent="-317500" lvl="3" marL="1828800" algn="l">
              <a:lnSpc>
                <a:spcPct val="110000"/>
              </a:lnSpc>
              <a:spcBef>
                <a:spcPts val="1200"/>
              </a:spcBef>
              <a:spcAft>
                <a:spcPts val="0"/>
              </a:spcAft>
              <a:buClr>
                <a:schemeClr val="dk2"/>
              </a:buClr>
              <a:buSzPts val="1400"/>
              <a:buChar char="●"/>
              <a:defRPr/>
            </a:lvl4pPr>
            <a:lvl5pPr indent="-317500" lvl="4" marL="2286000" algn="l">
              <a:lnSpc>
                <a:spcPct val="110000"/>
              </a:lnSpc>
              <a:spcBef>
                <a:spcPts val="1200"/>
              </a:spcBef>
              <a:spcAft>
                <a:spcPts val="0"/>
              </a:spcAft>
              <a:buClr>
                <a:schemeClr val="dk2"/>
              </a:buClr>
              <a:buSzPts val="1400"/>
              <a:buChar char="○"/>
              <a:defRPr/>
            </a:lvl5pPr>
            <a:lvl6pPr indent="-317500" lvl="5" marL="2743200" algn="l">
              <a:lnSpc>
                <a:spcPct val="90000"/>
              </a:lnSpc>
              <a:spcBef>
                <a:spcPts val="1200"/>
              </a:spcBef>
              <a:spcAft>
                <a:spcPts val="0"/>
              </a:spcAft>
              <a:buClr>
                <a:schemeClr val="dk2"/>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62" name="Google Shape;62;p56"/>
          <p:cNvSpPr txBox="1"/>
          <p:nvPr>
            <p:ph type="title"/>
          </p:nvPr>
        </p:nvSpPr>
        <p:spPr>
          <a:xfrm>
            <a:off x="1141810" y="1010041"/>
            <a:ext cx="7542000" cy="385800"/>
          </a:xfrm>
          <a:prstGeom prst="rect">
            <a:avLst/>
          </a:prstGeom>
          <a:noFill/>
          <a:ln>
            <a:noFill/>
          </a:ln>
        </p:spPr>
        <p:txBody>
          <a:bodyPr anchorCtr="0" anchor="t" bIns="135000" lIns="0" spcFirstLastPara="1" rIns="0" wrap="square" tIns="0">
            <a:spAutoFit/>
          </a:bodyPr>
          <a:lstStyle>
            <a:lvl1pPr lvl="0" algn="l">
              <a:lnSpc>
                <a:spcPct val="90000"/>
              </a:lnSpc>
              <a:spcBef>
                <a:spcPts val="0"/>
              </a:spcBef>
              <a:spcAft>
                <a:spcPts val="0"/>
              </a:spcAft>
              <a:buClr>
                <a:schemeClr val="accent3"/>
              </a:buClr>
              <a:buSzPts val="1800"/>
              <a:buFont typeface="Arial"/>
              <a:buNone/>
              <a:defRPr sz="1800">
                <a:solidFill>
                  <a:schemeClr val="accent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56"/>
          <p:cNvSpPr txBox="1"/>
          <p:nvPr>
            <p:ph idx="2" type="body"/>
          </p:nvPr>
        </p:nvSpPr>
        <p:spPr>
          <a:xfrm>
            <a:off x="1141810" y="1395413"/>
            <a:ext cx="7541400" cy="2963400"/>
          </a:xfrm>
          <a:prstGeom prst="rect">
            <a:avLst/>
          </a:prstGeom>
          <a:noFill/>
          <a:ln>
            <a:noFill/>
          </a:ln>
        </p:spPr>
        <p:txBody>
          <a:bodyPr anchorCtr="0" anchor="t" bIns="0" lIns="0" spcFirstLastPara="1" rIns="0" wrap="square" tIns="0">
            <a:normAutofit/>
          </a:bodyPr>
          <a:lstStyle>
            <a:lvl1pPr indent="-317500" lvl="0" marL="457200" algn="l">
              <a:lnSpc>
                <a:spcPct val="110000"/>
              </a:lnSpc>
              <a:spcBef>
                <a:spcPts val="0"/>
              </a:spcBef>
              <a:spcAft>
                <a:spcPts val="0"/>
              </a:spcAft>
              <a:buClr>
                <a:schemeClr val="dk2"/>
              </a:buClr>
              <a:buSzPts val="1400"/>
              <a:buChar char="●"/>
              <a:defRPr/>
            </a:lvl1pPr>
            <a:lvl2pPr indent="-317500" lvl="1" marL="914400" algn="l">
              <a:lnSpc>
                <a:spcPct val="110000"/>
              </a:lnSpc>
              <a:spcBef>
                <a:spcPts val="1200"/>
              </a:spcBef>
              <a:spcAft>
                <a:spcPts val="0"/>
              </a:spcAft>
              <a:buClr>
                <a:schemeClr val="dk2"/>
              </a:buClr>
              <a:buSzPts val="1400"/>
              <a:buChar char="○"/>
              <a:defRPr/>
            </a:lvl2pPr>
            <a:lvl3pPr indent="-317500" lvl="2" marL="1371600" algn="l">
              <a:lnSpc>
                <a:spcPct val="110000"/>
              </a:lnSpc>
              <a:spcBef>
                <a:spcPts val="1200"/>
              </a:spcBef>
              <a:spcAft>
                <a:spcPts val="0"/>
              </a:spcAft>
              <a:buClr>
                <a:schemeClr val="dk2"/>
              </a:buClr>
              <a:buSzPts val="1400"/>
              <a:buChar char="■"/>
              <a:defRPr/>
            </a:lvl3pPr>
            <a:lvl4pPr indent="-317500" lvl="3" marL="1828800" algn="l">
              <a:lnSpc>
                <a:spcPct val="110000"/>
              </a:lnSpc>
              <a:spcBef>
                <a:spcPts val="1200"/>
              </a:spcBef>
              <a:spcAft>
                <a:spcPts val="0"/>
              </a:spcAft>
              <a:buClr>
                <a:schemeClr val="dk2"/>
              </a:buClr>
              <a:buSzPts val="1400"/>
              <a:buChar char="●"/>
              <a:defRPr/>
            </a:lvl4pPr>
            <a:lvl5pPr indent="-317500" lvl="4" marL="2286000" algn="l">
              <a:lnSpc>
                <a:spcPct val="110000"/>
              </a:lnSpc>
              <a:spcBef>
                <a:spcPts val="1200"/>
              </a:spcBef>
              <a:spcAft>
                <a:spcPts val="0"/>
              </a:spcAft>
              <a:buClr>
                <a:schemeClr val="dk2"/>
              </a:buClr>
              <a:buSzPts val="1400"/>
              <a:buChar char="○"/>
              <a:defRPr/>
            </a:lvl5pPr>
            <a:lvl6pPr indent="-317500" lvl="5" marL="2743200" algn="l">
              <a:lnSpc>
                <a:spcPct val="90000"/>
              </a:lnSpc>
              <a:spcBef>
                <a:spcPts val="1200"/>
              </a:spcBef>
              <a:spcAft>
                <a:spcPts val="0"/>
              </a:spcAft>
              <a:buClr>
                <a:schemeClr val="dk2"/>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kst+foto_recht">
  <p:cSld name="1_tekst+foto_recht">
    <p:spTree>
      <p:nvGrpSpPr>
        <p:cNvPr id="64" name="Shape 64"/>
        <p:cNvGrpSpPr/>
        <p:nvPr/>
      </p:nvGrpSpPr>
      <p:grpSpPr>
        <a:xfrm>
          <a:off x="0" y="0"/>
          <a:ext cx="0" cy="0"/>
          <a:chOff x="0" y="0"/>
          <a:chExt cx="0" cy="0"/>
        </a:xfrm>
      </p:grpSpPr>
      <p:pic>
        <p:nvPicPr>
          <p:cNvPr id="65" name="Google Shape;65;p57"/>
          <p:cNvPicPr preferRelativeResize="0"/>
          <p:nvPr/>
        </p:nvPicPr>
        <p:blipFill rotWithShape="1">
          <a:blip r:embed="rId2">
            <a:alphaModFix/>
          </a:blip>
          <a:srcRect b="0" l="0" r="0" t="0"/>
          <a:stretch/>
        </p:blipFill>
        <p:spPr>
          <a:xfrm>
            <a:off x="2377508" y="4419968"/>
            <a:ext cx="2878492" cy="750600"/>
          </a:xfrm>
          <a:prstGeom prst="rect">
            <a:avLst/>
          </a:prstGeom>
          <a:noFill/>
          <a:ln>
            <a:noFill/>
          </a:ln>
        </p:spPr>
      </p:pic>
      <p:sp>
        <p:nvSpPr>
          <p:cNvPr id="66" name="Google Shape;66;p57"/>
          <p:cNvSpPr/>
          <p:nvPr>
            <p:ph idx="2" type="pic"/>
          </p:nvPr>
        </p:nvSpPr>
        <p:spPr>
          <a:xfrm>
            <a:off x="5256000" y="0"/>
            <a:ext cx="3888000" cy="5143500"/>
          </a:xfrm>
          <a:prstGeom prst="rect">
            <a:avLst/>
          </a:prstGeom>
          <a:solidFill>
            <a:srgbClr val="EAEAEA"/>
          </a:solidFill>
          <a:ln>
            <a:noFill/>
          </a:ln>
        </p:spPr>
      </p:sp>
      <p:sp>
        <p:nvSpPr>
          <p:cNvPr id="67" name="Google Shape;67;p57"/>
          <p:cNvSpPr txBox="1"/>
          <p:nvPr>
            <p:ph idx="11" type="ftr"/>
          </p:nvPr>
        </p:nvSpPr>
        <p:spPr>
          <a:xfrm>
            <a:off x="645010" y="4584600"/>
            <a:ext cx="3203700" cy="558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2"/>
              </a:buClr>
              <a:buSzPts val="1400"/>
              <a:buFont typeface="Arial"/>
              <a:buChar char="●"/>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8" name="Google Shape;68;p57"/>
          <p:cNvSpPr txBox="1"/>
          <p:nvPr>
            <p:ph idx="12" type="sldNum"/>
          </p:nvPr>
        </p:nvSpPr>
        <p:spPr>
          <a:xfrm>
            <a:off x="456010" y="4584600"/>
            <a:ext cx="189000" cy="558900"/>
          </a:xfrm>
          <a:prstGeom prst="rect">
            <a:avLst/>
          </a:prstGeom>
          <a:noFill/>
          <a:ln>
            <a:noFill/>
          </a:ln>
        </p:spPr>
        <p:txBody>
          <a:bodyPr anchorCtr="0" anchor="t" bIns="0" lIns="0" spcFirstLastPara="1" rIns="0" wrap="square" tIns="0">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nl"/>
              <a:t>‹#›</a:t>
            </a:fld>
            <a:endParaRPr/>
          </a:p>
        </p:txBody>
      </p:sp>
      <p:pic>
        <p:nvPicPr>
          <p:cNvPr id="69" name="Google Shape;69;p57"/>
          <p:cNvPicPr preferRelativeResize="0"/>
          <p:nvPr/>
        </p:nvPicPr>
        <p:blipFill rotWithShape="1">
          <a:blip r:embed="rId3">
            <a:alphaModFix/>
          </a:blip>
          <a:srcRect b="0" l="0" r="0" t="0"/>
          <a:stretch/>
        </p:blipFill>
        <p:spPr>
          <a:xfrm>
            <a:off x="7998611" y="4424166"/>
            <a:ext cx="688187" cy="253800"/>
          </a:xfrm>
          <a:prstGeom prst="rect">
            <a:avLst/>
          </a:prstGeom>
          <a:noFill/>
          <a:ln>
            <a:noFill/>
          </a:ln>
        </p:spPr>
      </p:pic>
      <p:sp>
        <p:nvSpPr>
          <p:cNvPr id="70" name="Google Shape;70;p57"/>
          <p:cNvSpPr/>
          <p:nvPr>
            <p:ph idx="1" type="body"/>
          </p:nvPr>
        </p:nvSpPr>
        <p:spPr>
          <a:xfrm>
            <a:off x="456010" y="457200"/>
            <a:ext cx="2763900" cy="301800"/>
          </a:xfrm>
          <a:prstGeom prst="roundRect">
            <a:avLst>
              <a:gd fmla="val 50000" name="adj"/>
            </a:avLst>
          </a:prstGeom>
          <a:solidFill>
            <a:schemeClr val="accent3"/>
          </a:solidFill>
          <a:ln>
            <a:noFill/>
          </a:ln>
        </p:spPr>
        <p:txBody>
          <a:bodyPr anchorCtr="0" anchor="ctr" bIns="13500" lIns="81000" spcFirstLastPara="1" rIns="81000" wrap="square" tIns="13500">
            <a:normAutofit/>
          </a:bodyPr>
          <a:lstStyle>
            <a:lvl1pPr indent="-304800" lvl="0" marL="457200" algn="l">
              <a:lnSpc>
                <a:spcPct val="110000"/>
              </a:lnSpc>
              <a:spcBef>
                <a:spcPts val="0"/>
              </a:spcBef>
              <a:spcAft>
                <a:spcPts val="0"/>
              </a:spcAft>
              <a:buClr>
                <a:schemeClr val="lt1"/>
              </a:buClr>
              <a:buSzPts val="1200"/>
              <a:buChar char="●"/>
              <a:defRPr sz="1200">
                <a:solidFill>
                  <a:schemeClr val="lt1"/>
                </a:solidFill>
              </a:defRPr>
            </a:lvl1pPr>
            <a:lvl2pPr indent="-317500" lvl="1" marL="914400" algn="l">
              <a:lnSpc>
                <a:spcPct val="110000"/>
              </a:lnSpc>
              <a:spcBef>
                <a:spcPts val="1200"/>
              </a:spcBef>
              <a:spcAft>
                <a:spcPts val="0"/>
              </a:spcAft>
              <a:buClr>
                <a:schemeClr val="dk2"/>
              </a:buClr>
              <a:buSzPts val="1400"/>
              <a:buChar char="○"/>
              <a:defRPr/>
            </a:lvl2pPr>
            <a:lvl3pPr indent="-317500" lvl="2" marL="1371600" algn="l">
              <a:lnSpc>
                <a:spcPct val="110000"/>
              </a:lnSpc>
              <a:spcBef>
                <a:spcPts val="1200"/>
              </a:spcBef>
              <a:spcAft>
                <a:spcPts val="0"/>
              </a:spcAft>
              <a:buClr>
                <a:schemeClr val="dk2"/>
              </a:buClr>
              <a:buSzPts val="1400"/>
              <a:buChar char="■"/>
              <a:defRPr/>
            </a:lvl3pPr>
            <a:lvl4pPr indent="-317500" lvl="3" marL="1828800" algn="l">
              <a:lnSpc>
                <a:spcPct val="110000"/>
              </a:lnSpc>
              <a:spcBef>
                <a:spcPts val="1200"/>
              </a:spcBef>
              <a:spcAft>
                <a:spcPts val="0"/>
              </a:spcAft>
              <a:buClr>
                <a:schemeClr val="dk2"/>
              </a:buClr>
              <a:buSzPts val="1400"/>
              <a:buChar char="●"/>
              <a:defRPr/>
            </a:lvl4pPr>
            <a:lvl5pPr indent="-317500" lvl="4" marL="2286000" algn="l">
              <a:lnSpc>
                <a:spcPct val="110000"/>
              </a:lnSpc>
              <a:spcBef>
                <a:spcPts val="1200"/>
              </a:spcBef>
              <a:spcAft>
                <a:spcPts val="0"/>
              </a:spcAft>
              <a:buClr>
                <a:schemeClr val="dk2"/>
              </a:buClr>
              <a:buSzPts val="1400"/>
              <a:buChar char="○"/>
              <a:defRPr/>
            </a:lvl5pPr>
            <a:lvl6pPr indent="-317500" lvl="5" marL="2743200" algn="l">
              <a:lnSpc>
                <a:spcPct val="90000"/>
              </a:lnSpc>
              <a:spcBef>
                <a:spcPts val="1200"/>
              </a:spcBef>
              <a:spcAft>
                <a:spcPts val="0"/>
              </a:spcAft>
              <a:buClr>
                <a:schemeClr val="dk2"/>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71" name="Google Shape;71;p57"/>
          <p:cNvSpPr txBox="1"/>
          <p:nvPr>
            <p:ph type="title"/>
          </p:nvPr>
        </p:nvSpPr>
        <p:spPr>
          <a:xfrm>
            <a:off x="1141811" y="1009800"/>
            <a:ext cx="3830100" cy="385800"/>
          </a:xfrm>
          <a:prstGeom prst="rect">
            <a:avLst/>
          </a:prstGeom>
          <a:noFill/>
          <a:ln>
            <a:noFill/>
          </a:ln>
        </p:spPr>
        <p:txBody>
          <a:bodyPr anchorCtr="0" anchor="t" bIns="135000" lIns="0" spcFirstLastPara="1" rIns="0" wrap="square" tIns="0">
            <a:spAutoFit/>
          </a:bodyPr>
          <a:lstStyle>
            <a:lvl1pPr lvl="0" algn="l">
              <a:lnSpc>
                <a:spcPct val="90000"/>
              </a:lnSpc>
              <a:spcBef>
                <a:spcPts val="0"/>
              </a:spcBef>
              <a:spcAft>
                <a:spcPts val="0"/>
              </a:spcAft>
              <a:buClr>
                <a:schemeClr val="accent3"/>
              </a:buClr>
              <a:buSzPts val="1800"/>
              <a:buFont typeface="Arial"/>
              <a:buNone/>
              <a:defRPr sz="1800">
                <a:solidFill>
                  <a:schemeClr val="accent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57"/>
          <p:cNvSpPr txBox="1"/>
          <p:nvPr>
            <p:ph idx="3" type="body"/>
          </p:nvPr>
        </p:nvSpPr>
        <p:spPr>
          <a:xfrm>
            <a:off x="1141810" y="1395413"/>
            <a:ext cx="3830100" cy="3024300"/>
          </a:xfrm>
          <a:prstGeom prst="rect">
            <a:avLst/>
          </a:prstGeom>
          <a:noFill/>
          <a:ln>
            <a:noFill/>
          </a:ln>
        </p:spPr>
        <p:txBody>
          <a:bodyPr anchorCtr="0" anchor="t" bIns="0" lIns="0" spcFirstLastPara="1" rIns="0" wrap="square" tIns="0">
            <a:normAutofit/>
          </a:bodyPr>
          <a:lstStyle>
            <a:lvl1pPr indent="-317500" lvl="0" marL="457200" algn="l">
              <a:lnSpc>
                <a:spcPct val="110000"/>
              </a:lnSpc>
              <a:spcBef>
                <a:spcPts val="0"/>
              </a:spcBef>
              <a:spcAft>
                <a:spcPts val="0"/>
              </a:spcAft>
              <a:buClr>
                <a:schemeClr val="dk2"/>
              </a:buClr>
              <a:buSzPts val="1400"/>
              <a:buChar char="●"/>
              <a:defRPr/>
            </a:lvl1pPr>
            <a:lvl2pPr indent="-317500" lvl="1" marL="914400" algn="l">
              <a:lnSpc>
                <a:spcPct val="110000"/>
              </a:lnSpc>
              <a:spcBef>
                <a:spcPts val="1200"/>
              </a:spcBef>
              <a:spcAft>
                <a:spcPts val="0"/>
              </a:spcAft>
              <a:buClr>
                <a:schemeClr val="dk2"/>
              </a:buClr>
              <a:buSzPts val="1400"/>
              <a:buChar char="○"/>
              <a:defRPr/>
            </a:lvl2pPr>
            <a:lvl3pPr indent="-317500" lvl="2" marL="1371600" algn="l">
              <a:lnSpc>
                <a:spcPct val="110000"/>
              </a:lnSpc>
              <a:spcBef>
                <a:spcPts val="1200"/>
              </a:spcBef>
              <a:spcAft>
                <a:spcPts val="0"/>
              </a:spcAft>
              <a:buClr>
                <a:schemeClr val="dk2"/>
              </a:buClr>
              <a:buSzPts val="1400"/>
              <a:buChar char="■"/>
              <a:defRPr/>
            </a:lvl3pPr>
            <a:lvl4pPr indent="-317500" lvl="3" marL="1828800" algn="l">
              <a:lnSpc>
                <a:spcPct val="110000"/>
              </a:lnSpc>
              <a:spcBef>
                <a:spcPts val="1200"/>
              </a:spcBef>
              <a:spcAft>
                <a:spcPts val="0"/>
              </a:spcAft>
              <a:buClr>
                <a:schemeClr val="dk2"/>
              </a:buClr>
              <a:buSzPts val="1400"/>
              <a:buChar char="●"/>
              <a:defRPr/>
            </a:lvl4pPr>
            <a:lvl5pPr indent="-317500" lvl="4" marL="2286000" algn="l">
              <a:lnSpc>
                <a:spcPct val="110000"/>
              </a:lnSpc>
              <a:spcBef>
                <a:spcPts val="1200"/>
              </a:spcBef>
              <a:spcAft>
                <a:spcPts val="0"/>
              </a:spcAft>
              <a:buClr>
                <a:schemeClr val="dk2"/>
              </a:buClr>
              <a:buSzPts val="1400"/>
              <a:buChar char="○"/>
              <a:defRPr/>
            </a:lvl5pPr>
            <a:lvl6pPr indent="-317500" lvl="5" marL="2743200" algn="l">
              <a:lnSpc>
                <a:spcPct val="90000"/>
              </a:lnSpc>
              <a:spcBef>
                <a:spcPts val="1200"/>
              </a:spcBef>
              <a:spcAft>
                <a:spcPts val="0"/>
              </a:spcAft>
              <a:buClr>
                <a:schemeClr val="dk2"/>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4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9" name="Google Shape;79;p4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0" name="Google Shape;80;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5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3" name="Google Shape;83;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5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7" name="Google Shape;87;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8" name="Shape 88"/>
        <p:cNvGrpSpPr/>
        <p:nvPr/>
      </p:nvGrpSpPr>
      <p:grpSpPr>
        <a:xfrm>
          <a:off x="0" y="0"/>
          <a:ext cx="0" cy="0"/>
          <a:chOff x="0" y="0"/>
          <a:chExt cx="0" cy="0"/>
        </a:xfrm>
      </p:grpSpPr>
      <p:sp>
        <p:nvSpPr>
          <p:cNvPr id="89" name="Google Shape;89;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 name="Google Shape;90;p6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1" name="Google Shape;91;p6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2" name="Google Shape;92;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5" name="Google Shape;95;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6" name="Shape 96"/>
        <p:cNvGrpSpPr/>
        <p:nvPr/>
      </p:nvGrpSpPr>
      <p:grpSpPr>
        <a:xfrm>
          <a:off x="0" y="0"/>
          <a:ext cx="0" cy="0"/>
          <a:chOff x="0" y="0"/>
          <a:chExt cx="0" cy="0"/>
        </a:xfrm>
      </p:grpSpPr>
      <p:sp>
        <p:nvSpPr>
          <p:cNvPr id="97" name="Google Shape;97;p6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8" name="Google Shape;98;p6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9" name="Google Shape;99;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0" name="Shape 100"/>
        <p:cNvGrpSpPr/>
        <p:nvPr/>
      </p:nvGrpSpPr>
      <p:grpSpPr>
        <a:xfrm>
          <a:off x="0" y="0"/>
          <a:ext cx="0" cy="0"/>
          <a:chOff x="0" y="0"/>
          <a:chExt cx="0" cy="0"/>
        </a:xfrm>
      </p:grpSpPr>
      <p:sp>
        <p:nvSpPr>
          <p:cNvPr id="101" name="Google Shape;101;p6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2" name="Google Shape;102;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3" name="Shape 103"/>
        <p:cNvGrpSpPr/>
        <p:nvPr/>
      </p:nvGrpSpPr>
      <p:grpSpPr>
        <a:xfrm>
          <a:off x="0" y="0"/>
          <a:ext cx="0" cy="0"/>
          <a:chOff x="0" y="0"/>
          <a:chExt cx="0" cy="0"/>
        </a:xfrm>
      </p:grpSpPr>
      <p:sp>
        <p:nvSpPr>
          <p:cNvPr id="104" name="Google Shape;104;p6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6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6" name="Google Shape;106;p6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7" name="Google Shape;107;p6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8" name="Google Shape;108;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9" name="Shape 109"/>
        <p:cNvGrpSpPr/>
        <p:nvPr/>
      </p:nvGrpSpPr>
      <p:grpSpPr>
        <a:xfrm>
          <a:off x="0" y="0"/>
          <a:ext cx="0" cy="0"/>
          <a:chOff x="0" y="0"/>
          <a:chExt cx="0" cy="0"/>
        </a:xfrm>
      </p:grpSpPr>
      <p:sp>
        <p:nvSpPr>
          <p:cNvPr id="110" name="Google Shape;110;p6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1" name="Google Shape;111;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2" name="Shape 112"/>
        <p:cNvGrpSpPr/>
        <p:nvPr/>
      </p:nvGrpSpPr>
      <p:grpSpPr>
        <a:xfrm>
          <a:off x="0" y="0"/>
          <a:ext cx="0" cy="0"/>
          <a:chOff x="0" y="0"/>
          <a:chExt cx="0" cy="0"/>
        </a:xfrm>
      </p:grpSpPr>
      <p:sp>
        <p:nvSpPr>
          <p:cNvPr id="113" name="Google Shape;113;p6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4" name="Google Shape;114;p6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15" name="Google Shape;115;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6" name="Shape 116"/>
        <p:cNvGrpSpPr/>
        <p:nvPr/>
      </p:nvGrpSpPr>
      <p:grpSpPr>
        <a:xfrm>
          <a:off x="0" y="0"/>
          <a:ext cx="0" cy="0"/>
          <a:chOff x="0" y="0"/>
          <a:chExt cx="0" cy="0"/>
        </a:xfrm>
      </p:grpSpPr>
      <p:sp>
        <p:nvSpPr>
          <p:cNvPr id="117" name="Google Shape;117;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4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4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4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4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5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5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5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5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5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3" name="Shape 73"/>
        <p:cNvGrpSpPr/>
        <p:nvPr/>
      </p:nvGrpSpPr>
      <p:grpSpPr>
        <a:xfrm>
          <a:off x="0" y="0"/>
          <a:ext cx="0" cy="0"/>
          <a:chOff x="0" y="0"/>
          <a:chExt cx="0" cy="0"/>
        </a:xfrm>
      </p:grpSpPr>
      <p:sp>
        <p:nvSpPr>
          <p:cNvPr id="74" name="Google Shape;74;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5" name="Google Shape;75;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76" name="Google Shape;7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4.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hyperlink" Target="http://www.vivosocialprofit.org" TargetMode="External"/><Relationship Id="rId5" Type="http://schemas.openxmlformats.org/officeDocument/2006/relationships/image" Target="../media/image5.png"/><Relationship Id="rId6" Type="http://schemas.openxmlformats.org/officeDocument/2006/relationships/hyperlink" Target="http://www.mediawijs.be" TargetMode="External"/><Relationship Id="rId7" Type="http://schemas.openxmlformats.org/officeDocument/2006/relationships/hyperlink" Target="http://www.digitaleinclusie.be" TargetMode="External"/><Relationship Id="rId8" Type="http://schemas.openxmlformats.org/officeDocument/2006/relationships/hyperlink" Target="http://www.digihelper.b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hyperlink" Target="https://www.mediawijs.be/nl/artikels/welke-digitale-competenties-zijn-nodig-de-zorg-en-welzijnssecto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7.png"/><Relationship Id="rId4" Type="http://schemas.openxmlformats.org/officeDocument/2006/relationships/image" Target="../media/image2.png"/><Relationship Id="rId5" Type="http://schemas.openxmlformats.org/officeDocument/2006/relationships/image" Target="../media/image39.png"/><Relationship Id="rId6" Type="http://schemas.openxmlformats.org/officeDocument/2006/relationships/image" Target="../media/image41.png"/><Relationship Id="rId7"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51.png"/><Relationship Id="rId5"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33.png"/><Relationship Id="rId6" Type="http://schemas.openxmlformats.org/officeDocument/2006/relationships/image" Target="../media/image11.png"/><Relationship Id="rId7" Type="http://schemas.openxmlformats.org/officeDocument/2006/relationships/image" Target="../media/image10.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4.png"/><Relationship Id="rId5" Type="http://schemas.openxmlformats.org/officeDocument/2006/relationships/image" Target="../media/image30.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
          <p:cNvPicPr preferRelativeResize="0"/>
          <p:nvPr/>
        </p:nvPicPr>
        <p:blipFill rotWithShape="1">
          <a:blip r:embed="rId3">
            <a:alphaModFix/>
          </a:blip>
          <a:srcRect b="3828" l="1468" r="0" t="11086"/>
          <a:stretch/>
        </p:blipFill>
        <p:spPr>
          <a:xfrm>
            <a:off x="-104351" y="-116925"/>
            <a:ext cx="9749299" cy="5484074"/>
          </a:xfrm>
          <a:prstGeom prst="rect">
            <a:avLst/>
          </a:prstGeom>
          <a:noFill/>
          <a:ln>
            <a:noFill/>
          </a:ln>
        </p:spPr>
      </p:pic>
      <p:pic>
        <p:nvPicPr>
          <p:cNvPr id="123" name="Google Shape;123;p1"/>
          <p:cNvPicPr preferRelativeResize="0"/>
          <p:nvPr/>
        </p:nvPicPr>
        <p:blipFill rotWithShape="1">
          <a:blip r:embed="rId4">
            <a:alphaModFix/>
          </a:blip>
          <a:srcRect b="0" l="0" r="0" t="0"/>
          <a:stretch/>
        </p:blipFill>
        <p:spPr>
          <a:xfrm>
            <a:off x="501100" y="403675"/>
            <a:ext cx="2024801" cy="222450"/>
          </a:xfrm>
          <a:prstGeom prst="rect">
            <a:avLst/>
          </a:prstGeom>
          <a:noFill/>
          <a:ln>
            <a:noFill/>
          </a:ln>
        </p:spPr>
      </p:pic>
      <p:sp>
        <p:nvSpPr>
          <p:cNvPr id="124" name="Google Shape;124;p1"/>
          <p:cNvSpPr txBox="1"/>
          <p:nvPr/>
        </p:nvSpPr>
        <p:spPr>
          <a:xfrm>
            <a:off x="543700" y="989825"/>
            <a:ext cx="6096000" cy="27459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4800"/>
              <a:buFont typeface="Arial"/>
              <a:buNone/>
            </a:pPr>
            <a:r>
              <a:rPr b="1" i="0" lang="nl" sz="4800" u="none" cap="none" strike="noStrike">
                <a:solidFill>
                  <a:srgbClr val="2F2E9A"/>
                </a:solidFill>
                <a:latin typeface="Outfit"/>
                <a:ea typeface="Outfit"/>
                <a:cs typeface="Outfit"/>
                <a:sym typeface="Outfit"/>
              </a:rPr>
              <a:t>Welkom.</a:t>
            </a:r>
            <a:endParaRPr b="1" i="0" sz="4800" u="none" cap="none" strike="noStrike">
              <a:solidFill>
                <a:srgbClr val="2F2E9A"/>
              </a:solidFill>
              <a:latin typeface="Outfit"/>
              <a:ea typeface="Outfit"/>
              <a:cs typeface="Outfit"/>
              <a:sym typeface="Outfit"/>
            </a:endParaRPr>
          </a:p>
          <a:p>
            <a:pPr indent="0" lvl="0" marL="0" marR="0" rtl="0" algn="l">
              <a:lnSpc>
                <a:spcPct val="80000"/>
              </a:lnSpc>
              <a:spcBef>
                <a:spcPts val="0"/>
              </a:spcBef>
              <a:spcAft>
                <a:spcPts val="0"/>
              </a:spcAft>
              <a:buClr>
                <a:srgbClr val="000000"/>
              </a:buClr>
              <a:buSzPts val="4800"/>
              <a:buFont typeface="Arial"/>
              <a:buNone/>
            </a:pPr>
            <a:r>
              <a:t/>
            </a:r>
            <a:endParaRPr b="1" i="0" sz="4800" u="none" cap="none" strike="noStrike">
              <a:solidFill>
                <a:srgbClr val="2F2E9A"/>
              </a:solidFill>
              <a:latin typeface="Outfit"/>
              <a:ea typeface="Outfit"/>
              <a:cs typeface="Outfit"/>
              <a:sym typeface="Outfit"/>
            </a:endParaRPr>
          </a:p>
          <a:p>
            <a:pPr indent="0" lvl="0" marL="0" marR="0" rtl="0" algn="l">
              <a:lnSpc>
                <a:spcPct val="80000"/>
              </a:lnSpc>
              <a:spcBef>
                <a:spcPts val="0"/>
              </a:spcBef>
              <a:spcAft>
                <a:spcPts val="0"/>
              </a:spcAft>
              <a:buClr>
                <a:srgbClr val="000000"/>
              </a:buClr>
              <a:buSzPts val="2800"/>
              <a:buFont typeface="Arial"/>
              <a:buNone/>
            </a:pPr>
            <a:r>
              <a:rPr b="1" i="0" lang="nl" sz="2800" u="none" cap="none" strike="noStrike">
                <a:solidFill>
                  <a:srgbClr val="2F2E9A"/>
                </a:solidFill>
                <a:latin typeface="Outfit"/>
                <a:ea typeface="Outfit"/>
                <a:cs typeface="Outfit"/>
                <a:sym typeface="Outfit"/>
              </a:rPr>
              <a:t>Digihelper in zorg- en welzijn</a:t>
            </a:r>
            <a:endParaRPr b="1" i="0" sz="2800" u="none" cap="none" strike="noStrike">
              <a:solidFill>
                <a:srgbClr val="2F2E9A"/>
              </a:solidFill>
              <a:latin typeface="Outfit"/>
              <a:ea typeface="Outfit"/>
              <a:cs typeface="Outfit"/>
              <a:sym typeface="Outfit"/>
            </a:endParaRPr>
          </a:p>
          <a:p>
            <a:pPr indent="0" lvl="0" marL="0" marR="0" rtl="0" algn="l">
              <a:lnSpc>
                <a:spcPct val="80000"/>
              </a:lnSpc>
              <a:spcBef>
                <a:spcPts val="0"/>
              </a:spcBef>
              <a:spcAft>
                <a:spcPts val="0"/>
              </a:spcAft>
              <a:buClr>
                <a:srgbClr val="000000"/>
              </a:buClr>
              <a:buSzPts val="2800"/>
              <a:buFont typeface="Arial"/>
              <a:buNone/>
            </a:pPr>
            <a:r>
              <a:rPr b="1" i="0" lang="nl" sz="2800" u="none" cap="none" strike="noStrike">
                <a:solidFill>
                  <a:srgbClr val="2F2E9A"/>
                </a:solidFill>
                <a:latin typeface="Outfit"/>
                <a:ea typeface="Outfit"/>
                <a:cs typeface="Outfit"/>
                <a:sym typeface="Outfit"/>
              </a:rPr>
              <a:t>start om …u…</a:t>
            </a:r>
            <a:endParaRPr b="1" i="0" sz="2800" u="none" cap="none" strike="noStrike">
              <a:solidFill>
                <a:srgbClr val="2F2E9A"/>
              </a:solidFill>
              <a:latin typeface="Outfit"/>
              <a:ea typeface="Outfit"/>
              <a:cs typeface="Outfit"/>
              <a:sym typeface="Outfit"/>
            </a:endParaRPr>
          </a:p>
          <a:p>
            <a:pPr indent="0" lvl="0" marL="0" marR="0" rtl="0" algn="l">
              <a:lnSpc>
                <a:spcPct val="80000"/>
              </a:lnSpc>
              <a:spcBef>
                <a:spcPts val="0"/>
              </a:spcBef>
              <a:spcAft>
                <a:spcPts val="0"/>
              </a:spcAft>
              <a:buClr>
                <a:srgbClr val="000000"/>
              </a:buClr>
              <a:buSzPts val="2800"/>
              <a:buFont typeface="Arial"/>
              <a:buNone/>
            </a:pPr>
            <a:r>
              <a:t/>
            </a:r>
            <a:endParaRPr b="1" i="0" sz="2800" u="none" cap="none" strike="noStrike">
              <a:solidFill>
                <a:srgbClr val="2F2E9A"/>
              </a:solidFill>
              <a:latin typeface="Outfit"/>
              <a:ea typeface="Outfit"/>
              <a:cs typeface="Outfit"/>
              <a:sym typeface="Outfit"/>
            </a:endParaRPr>
          </a:p>
          <a:p>
            <a:pPr indent="0" lvl="0" marL="0" marR="0" rtl="0" algn="l">
              <a:lnSpc>
                <a:spcPct val="80000"/>
              </a:lnSpc>
              <a:spcBef>
                <a:spcPts val="0"/>
              </a:spcBef>
              <a:spcAft>
                <a:spcPts val="0"/>
              </a:spcAft>
              <a:buClr>
                <a:srgbClr val="000000"/>
              </a:buClr>
              <a:buSzPts val="2800"/>
              <a:buFont typeface="Arial"/>
              <a:buNone/>
            </a:pPr>
            <a:r>
              <a:t/>
            </a:r>
            <a:endParaRPr b="1" i="0" sz="2800" u="none" cap="none" strike="noStrike">
              <a:solidFill>
                <a:srgbClr val="2F2E9A"/>
              </a:solidFill>
              <a:latin typeface="Outfit"/>
              <a:ea typeface="Outfit"/>
              <a:cs typeface="Outfit"/>
              <a:sym typeface="Outfit"/>
            </a:endParaRPr>
          </a:p>
        </p:txBody>
      </p:sp>
      <p:sp>
        <p:nvSpPr>
          <p:cNvPr id="125" name="Google Shape;125;p1"/>
          <p:cNvSpPr txBox="1"/>
          <p:nvPr/>
        </p:nvSpPr>
        <p:spPr>
          <a:xfrm>
            <a:off x="501100" y="4594325"/>
            <a:ext cx="6096000" cy="406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1800"/>
              <a:buFont typeface="Arial"/>
              <a:buNone/>
            </a:pPr>
            <a:r>
              <a:rPr b="0" i="0" lang="nl" sz="1800" u="none" cap="none" strike="noStrike">
                <a:solidFill>
                  <a:srgbClr val="2F2E9A"/>
                </a:solidFill>
                <a:latin typeface="Outfit"/>
                <a:ea typeface="Outfit"/>
                <a:cs typeface="Outfit"/>
                <a:sym typeface="Outfit"/>
              </a:rPr>
              <a:t>dd-mm-yyyy</a:t>
            </a:r>
            <a:endParaRPr b="0" i="0" sz="1800" u="none" cap="none" strike="noStrike">
              <a:solidFill>
                <a:srgbClr val="2F2E9A"/>
              </a:solidFill>
              <a:latin typeface="Outfit"/>
              <a:ea typeface="Outfit"/>
              <a:cs typeface="Outfit"/>
              <a:sym typeface="Outfit"/>
            </a:endParaRPr>
          </a:p>
        </p:txBody>
      </p:sp>
      <p:sp>
        <p:nvSpPr>
          <p:cNvPr id="126" name="Google Shape;126;p1"/>
          <p:cNvSpPr txBox="1"/>
          <p:nvPr/>
        </p:nvSpPr>
        <p:spPr>
          <a:xfrm>
            <a:off x="3622000" y="2673175"/>
            <a:ext cx="54120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nl" sz="1800" u="none" cap="none" strike="noStrike">
                <a:solidFill>
                  <a:srgbClr val="2F2E9A"/>
                </a:solidFill>
                <a:latin typeface="Arial"/>
                <a:ea typeface="Arial"/>
                <a:cs typeface="Arial"/>
                <a:sym typeface="Arial"/>
              </a:rPr>
              <a:t> </a:t>
            </a:r>
            <a:endParaRPr b="0" i="0" sz="1800" u="none" cap="none" strike="noStrike">
              <a:solidFill>
                <a:srgbClr val="2F2E9A"/>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223" name="Shape 223"/>
        <p:cNvGrpSpPr/>
        <p:nvPr/>
      </p:nvGrpSpPr>
      <p:grpSpPr>
        <a:xfrm>
          <a:off x="0" y="0"/>
          <a:ext cx="0" cy="0"/>
          <a:chOff x="0" y="0"/>
          <a:chExt cx="0" cy="0"/>
        </a:xfrm>
      </p:grpSpPr>
      <p:pic>
        <p:nvPicPr>
          <p:cNvPr id="224" name="Google Shape;224;p10"/>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225" name="Google Shape;225;p10"/>
          <p:cNvSpPr txBox="1"/>
          <p:nvPr/>
        </p:nvSpPr>
        <p:spPr>
          <a:xfrm>
            <a:off x="501100" y="926225"/>
            <a:ext cx="78612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Safety first ook voor digihelpers…</a:t>
            </a:r>
            <a:endParaRPr b="1" i="0" sz="3200" u="none" cap="none" strike="noStrike">
              <a:solidFill>
                <a:srgbClr val="2F2E9A"/>
              </a:solidFill>
              <a:latin typeface="Outfit"/>
              <a:ea typeface="Outfit"/>
              <a:cs typeface="Outfit"/>
              <a:sym typeface="Outfit"/>
            </a:endParaRPr>
          </a:p>
        </p:txBody>
      </p:sp>
      <p:sp>
        <p:nvSpPr>
          <p:cNvPr id="226" name="Google Shape;226;p10"/>
          <p:cNvSpPr txBox="1"/>
          <p:nvPr/>
        </p:nvSpPr>
        <p:spPr>
          <a:xfrm>
            <a:off x="501100" y="1720200"/>
            <a:ext cx="6997800" cy="2886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Creëer een sfeer waarin fouten maken mag met digibloopers</a:t>
            </a:r>
            <a:endParaRPr b="0"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100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Leidinggevenden en rolmodellen delen wat ze nog moeilijk vinden</a:t>
            </a:r>
            <a:endParaRPr b="0"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100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Haal het taboe eraf, maak het bespreekbaar</a:t>
            </a:r>
            <a:endParaRPr b="0"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100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Zet in op iedereen </a:t>
            </a:r>
            <a:endParaRPr b="0"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1000"/>
              </a:spcBef>
              <a:spcAft>
                <a:spcPts val="100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Normaliseer gevoelens van angst, erken de snelheid, de afwezige begeleiding…</a:t>
            </a:r>
            <a:endParaRPr b="0" i="0" sz="1100" u="none" cap="none" strike="noStrike">
              <a:solidFill>
                <a:schemeClr val="dk1"/>
              </a:solidFill>
              <a:latin typeface="Arial"/>
              <a:ea typeface="Arial"/>
              <a:cs typeface="Arial"/>
              <a:sym typeface="Arial"/>
            </a:endParaRPr>
          </a:p>
        </p:txBody>
      </p:sp>
      <p:pic>
        <p:nvPicPr>
          <p:cNvPr id="227" name="Google Shape;227;p10" title="DI_handgetekend18.png"/>
          <p:cNvPicPr preferRelativeResize="0"/>
          <p:nvPr/>
        </p:nvPicPr>
        <p:blipFill rotWithShape="1">
          <a:blip r:embed="rId4">
            <a:alphaModFix/>
          </a:blip>
          <a:srcRect b="0" l="0" r="0" t="0"/>
          <a:stretch/>
        </p:blipFill>
        <p:spPr>
          <a:xfrm>
            <a:off x="7498901" y="4152875"/>
            <a:ext cx="854275" cy="818925"/>
          </a:xfrm>
          <a:prstGeom prst="rect">
            <a:avLst/>
          </a:prstGeom>
          <a:noFill/>
          <a:ln>
            <a:noFill/>
          </a:ln>
        </p:spPr>
      </p:pic>
      <p:pic>
        <p:nvPicPr>
          <p:cNvPr id="228" name="Google Shape;228;p10"/>
          <p:cNvPicPr preferRelativeResize="0"/>
          <p:nvPr/>
        </p:nvPicPr>
        <p:blipFill rotWithShape="1">
          <a:blip r:embed="rId5">
            <a:alphaModFix/>
          </a:blip>
          <a:srcRect b="0" l="0" r="0" t="0"/>
          <a:stretch/>
        </p:blipFill>
        <p:spPr>
          <a:xfrm>
            <a:off x="8244275" y="3726675"/>
            <a:ext cx="570700" cy="500000"/>
          </a:xfrm>
          <a:prstGeom prst="rect">
            <a:avLst/>
          </a:prstGeom>
          <a:noFill/>
          <a:ln>
            <a:noFill/>
          </a:ln>
        </p:spPr>
      </p:pic>
      <p:sp>
        <p:nvSpPr>
          <p:cNvPr id="229" name="Google Shape;229;p10"/>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233" name="Shape 233"/>
        <p:cNvGrpSpPr/>
        <p:nvPr/>
      </p:nvGrpSpPr>
      <p:grpSpPr>
        <a:xfrm>
          <a:off x="0" y="0"/>
          <a:ext cx="0" cy="0"/>
          <a:chOff x="0" y="0"/>
          <a:chExt cx="0" cy="0"/>
        </a:xfrm>
      </p:grpSpPr>
      <p:pic>
        <p:nvPicPr>
          <p:cNvPr id="234" name="Google Shape;234;p11"/>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235" name="Google Shape;235;p11"/>
          <p:cNvSpPr txBox="1"/>
          <p:nvPr/>
        </p:nvSpPr>
        <p:spPr>
          <a:xfrm>
            <a:off x="4272425" y="1392000"/>
            <a:ext cx="423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236" name="Google Shape;236;p11"/>
          <p:cNvSpPr txBox="1"/>
          <p:nvPr/>
        </p:nvSpPr>
        <p:spPr>
          <a:xfrm>
            <a:off x="501100" y="903025"/>
            <a:ext cx="84483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Wat is de rol van de digihelper?</a:t>
            </a:r>
            <a:endParaRPr b="1" i="0" sz="3200" u="none" cap="none" strike="noStrike">
              <a:solidFill>
                <a:srgbClr val="2F2E9A"/>
              </a:solidFill>
              <a:latin typeface="Outfit"/>
              <a:ea typeface="Outfit"/>
              <a:cs typeface="Outfit"/>
              <a:sym typeface="Outfit"/>
            </a:endParaRPr>
          </a:p>
        </p:txBody>
      </p:sp>
      <p:sp>
        <p:nvSpPr>
          <p:cNvPr id="237" name="Google Shape;237;p11"/>
          <p:cNvSpPr txBox="1"/>
          <p:nvPr/>
        </p:nvSpPr>
        <p:spPr>
          <a:xfrm>
            <a:off x="501100" y="1674575"/>
            <a:ext cx="6997800" cy="2249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nl" sz="1800" u="none" cap="none" strike="noStrike">
                <a:solidFill>
                  <a:srgbClr val="2F2E9A"/>
                </a:solidFill>
                <a:latin typeface="Outfit"/>
                <a:ea typeface="Outfit"/>
                <a:cs typeface="Outfit"/>
                <a:sym typeface="Outfit"/>
              </a:rPr>
              <a:t>We bespreken welke taken horen bij welke rol</a:t>
            </a:r>
            <a:endParaRPr b="0"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100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De rol van de </a:t>
            </a:r>
            <a:r>
              <a:rPr b="1" i="0" lang="nl" sz="1800" u="none" cap="none" strike="noStrike">
                <a:solidFill>
                  <a:srgbClr val="0097A7"/>
                </a:solidFill>
                <a:latin typeface="Outfit"/>
                <a:ea typeface="Outfit"/>
                <a:cs typeface="Outfit"/>
                <a:sym typeface="Outfit"/>
              </a:rPr>
              <a:t>digihelper</a:t>
            </a:r>
            <a:endParaRPr b="1" i="0" sz="1800" u="none" cap="none" strike="noStrike">
              <a:solidFill>
                <a:srgbClr val="0097A7"/>
              </a:solidFill>
              <a:latin typeface="Outfit"/>
              <a:ea typeface="Outfit"/>
              <a:cs typeface="Outfit"/>
              <a:sym typeface="Outfit"/>
            </a:endParaRPr>
          </a:p>
          <a:p>
            <a:pPr indent="-342900" lvl="0" marL="457200" marR="0" rtl="0" algn="l">
              <a:lnSpc>
                <a:spcPct val="115000"/>
              </a:lnSpc>
              <a:spcBef>
                <a:spcPts val="100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De rol van </a:t>
            </a:r>
            <a:r>
              <a:rPr b="1" i="0" lang="nl" sz="1800" u="none" cap="none" strike="noStrike">
                <a:solidFill>
                  <a:srgbClr val="0097A7"/>
                </a:solidFill>
                <a:latin typeface="Outfit"/>
                <a:ea typeface="Outfit"/>
                <a:cs typeface="Outfit"/>
                <a:sym typeface="Outfit"/>
              </a:rPr>
              <a:t>ICT</a:t>
            </a:r>
            <a:endParaRPr b="1" i="0" sz="1800" u="none" cap="none" strike="noStrike">
              <a:solidFill>
                <a:srgbClr val="0097A7"/>
              </a:solidFill>
              <a:latin typeface="Outfit"/>
              <a:ea typeface="Outfit"/>
              <a:cs typeface="Outfit"/>
              <a:sym typeface="Outfit"/>
            </a:endParaRPr>
          </a:p>
          <a:p>
            <a:pPr indent="-342900" lvl="0" marL="457200" marR="0" rtl="0" algn="l">
              <a:lnSpc>
                <a:spcPct val="115000"/>
              </a:lnSpc>
              <a:spcBef>
                <a:spcPts val="100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De rol van </a:t>
            </a:r>
            <a:r>
              <a:rPr b="1" i="0" lang="nl" sz="1800" u="none" cap="none" strike="noStrike">
                <a:solidFill>
                  <a:srgbClr val="0097A7"/>
                </a:solidFill>
                <a:latin typeface="Outfit"/>
                <a:ea typeface="Outfit"/>
                <a:cs typeface="Outfit"/>
                <a:sym typeface="Outfit"/>
              </a:rPr>
              <a:t>anderen</a:t>
            </a:r>
            <a:endParaRPr b="1" i="0" sz="1800" u="none" cap="none" strike="noStrike">
              <a:solidFill>
                <a:srgbClr val="0097A7"/>
              </a:solidFill>
              <a:latin typeface="Outfit"/>
              <a:ea typeface="Outfit"/>
              <a:cs typeface="Outfit"/>
              <a:sym typeface="Outfit"/>
            </a:endParaRPr>
          </a:p>
          <a:p>
            <a:pPr indent="-342900" lvl="0" marL="457200" marR="0" rtl="0" algn="l">
              <a:lnSpc>
                <a:spcPct val="115000"/>
              </a:lnSpc>
              <a:spcBef>
                <a:spcPts val="1000"/>
              </a:spcBef>
              <a:spcAft>
                <a:spcPts val="100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De rol van </a:t>
            </a:r>
            <a:r>
              <a:rPr b="1" i="0" lang="nl" sz="1800" u="none" cap="none" strike="noStrike">
                <a:solidFill>
                  <a:srgbClr val="0097A7"/>
                </a:solidFill>
                <a:latin typeface="Outfit"/>
                <a:ea typeface="Outfit"/>
                <a:cs typeface="Outfit"/>
                <a:sym typeface="Outfit"/>
              </a:rPr>
              <a:t>leidinggevende</a:t>
            </a:r>
            <a:endParaRPr b="1" i="0" sz="1800" u="none" cap="none" strike="noStrike">
              <a:solidFill>
                <a:srgbClr val="0097A7"/>
              </a:solidFill>
              <a:latin typeface="Outfit"/>
              <a:ea typeface="Outfit"/>
              <a:cs typeface="Outfit"/>
              <a:sym typeface="Outfit"/>
            </a:endParaRPr>
          </a:p>
        </p:txBody>
      </p:sp>
      <p:pic>
        <p:nvPicPr>
          <p:cNvPr id="238" name="Google Shape;238;p11" title="DI_handgetekend60.png"/>
          <p:cNvPicPr preferRelativeResize="0"/>
          <p:nvPr/>
        </p:nvPicPr>
        <p:blipFill rotWithShape="1">
          <a:blip r:embed="rId4">
            <a:alphaModFix/>
          </a:blip>
          <a:srcRect b="0" l="0" r="0" t="0"/>
          <a:stretch/>
        </p:blipFill>
        <p:spPr>
          <a:xfrm>
            <a:off x="5679800" y="2859475"/>
            <a:ext cx="2080625" cy="1724474"/>
          </a:xfrm>
          <a:prstGeom prst="rect">
            <a:avLst/>
          </a:prstGeom>
          <a:noFill/>
          <a:ln>
            <a:noFill/>
          </a:ln>
        </p:spPr>
      </p:pic>
      <p:sp>
        <p:nvSpPr>
          <p:cNvPr id="239" name="Google Shape;239;p11"/>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243" name="Shape 243"/>
        <p:cNvGrpSpPr/>
        <p:nvPr/>
      </p:nvGrpSpPr>
      <p:grpSpPr>
        <a:xfrm>
          <a:off x="0" y="0"/>
          <a:ext cx="0" cy="0"/>
          <a:chOff x="0" y="0"/>
          <a:chExt cx="0" cy="0"/>
        </a:xfrm>
      </p:grpSpPr>
      <p:grpSp>
        <p:nvGrpSpPr>
          <p:cNvPr id="244" name="Google Shape;244;p12"/>
          <p:cNvGrpSpPr/>
          <p:nvPr/>
        </p:nvGrpSpPr>
        <p:grpSpPr>
          <a:xfrm flipH="1" rot="-1477099">
            <a:off x="6354184" y="1645717"/>
            <a:ext cx="1692766" cy="1046048"/>
            <a:chOff x="6173774" y="1786553"/>
            <a:chExt cx="3727050" cy="2303137"/>
          </a:xfrm>
        </p:grpSpPr>
        <p:pic>
          <p:nvPicPr>
            <p:cNvPr id="245" name="Google Shape;245;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46" name="Google Shape;246;p12"/>
            <p:cNvSpPr/>
            <p:nvPr/>
          </p:nvSpPr>
          <p:spPr>
            <a:xfrm rot="-882717">
              <a:off x="6337137" y="2114449"/>
              <a:ext cx="2794932" cy="1647345"/>
            </a:xfrm>
            <a:prstGeom prst="ellipse">
              <a:avLst/>
            </a:prstGeom>
            <a:solidFill>
              <a:srgbClr val="F4EFE8"/>
            </a:solidFill>
            <a:ln>
              <a:noFill/>
            </a:ln>
          </p:spPr>
          <p:txBody>
            <a:bodyPr anchorCtr="0" anchor="ctr" bIns="41525" lIns="41525" spcFirstLastPara="1" rIns="41525" wrap="square" tIns="41525">
              <a:noAutofit/>
            </a:bodyPr>
            <a:lstStyle/>
            <a:p>
              <a:pPr indent="0" lvl="0" marL="0" marR="0" rtl="0" algn="ctr">
                <a:lnSpc>
                  <a:spcPct val="100000"/>
                </a:lnSpc>
                <a:spcBef>
                  <a:spcPts val="0"/>
                </a:spcBef>
                <a:spcAft>
                  <a:spcPts val="0"/>
                </a:spcAft>
                <a:buClr>
                  <a:srgbClr val="000000"/>
                </a:buClr>
                <a:buSzPts val="856"/>
                <a:buFont typeface="Arial"/>
                <a:buNone/>
              </a:pPr>
              <a:r>
                <a:rPr b="0" i="0" lang="nl" sz="856" u="none" cap="none" strike="noStrike">
                  <a:solidFill>
                    <a:srgbClr val="2F2E9A"/>
                  </a:solidFill>
                  <a:latin typeface="Outfit"/>
                  <a:ea typeface="Outfit"/>
                  <a:cs typeface="Outfit"/>
                  <a:sym typeface="Outfit"/>
                </a:rPr>
                <a:t>Ik varieer en differentieer in het aanbieden van oplossingen. </a:t>
              </a:r>
              <a:endParaRPr b="0" i="0" sz="856" u="none" cap="none" strike="noStrike">
                <a:solidFill>
                  <a:srgbClr val="2F2E9A"/>
                </a:solidFill>
                <a:latin typeface="Outfit"/>
                <a:ea typeface="Outfit"/>
                <a:cs typeface="Outfit"/>
                <a:sym typeface="Outfit"/>
              </a:endParaRPr>
            </a:p>
          </p:txBody>
        </p:sp>
      </p:grpSp>
      <p:pic>
        <p:nvPicPr>
          <p:cNvPr id="247" name="Google Shape;247;p12"/>
          <p:cNvPicPr preferRelativeResize="0"/>
          <p:nvPr/>
        </p:nvPicPr>
        <p:blipFill rotWithShape="1">
          <a:blip r:embed="rId4">
            <a:alphaModFix/>
          </a:blip>
          <a:srcRect b="0" l="0" r="0" t="0"/>
          <a:stretch/>
        </p:blipFill>
        <p:spPr>
          <a:xfrm>
            <a:off x="501100" y="403675"/>
            <a:ext cx="2024801" cy="222450"/>
          </a:xfrm>
          <a:prstGeom prst="rect">
            <a:avLst/>
          </a:prstGeom>
          <a:noFill/>
          <a:ln>
            <a:noFill/>
          </a:ln>
        </p:spPr>
      </p:pic>
      <p:sp>
        <p:nvSpPr>
          <p:cNvPr id="248" name="Google Shape;248;p12"/>
          <p:cNvSpPr txBox="1"/>
          <p:nvPr/>
        </p:nvSpPr>
        <p:spPr>
          <a:xfrm>
            <a:off x="57850" y="4569851"/>
            <a:ext cx="2611800" cy="348300"/>
          </a:xfrm>
          <a:prstGeom prst="rect">
            <a:avLst/>
          </a:prstGeom>
          <a:noFill/>
          <a:ln>
            <a:noFill/>
          </a:ln>
        </p:spPr>
        <p:txBody>
          <a:bodyPr anchorCtr="0" anchor="t" bIns="79600" lIns="79600" spcFirstLastPara="1" rIns="79600" wrap="square" tIns="79600">
            <a:spAutoFit/>
          </a:bodyPr>
          <a:lstStyle/>
          <a:p>
            <a:pPr indent="0" lvl="0" marL="0" marR="0" rtl="0" algn="l">
              <a:lnSpc>
                <a:spcPct val="100000"/>
              </a:lnSpc>
              <a:spcBef>
                <a:spcPts val="0"/>
              </a:spcBef>
              <a:spcAft>
                <a:spcPts val="0"/>
              </a:spcAft>
              <a:buClr>
                <a:srgbClr val="000000"/>
              </a:buClr>
              <a:buSzPts val="1218"/>
              <a:buFont typeface="Arial"/>
              <a:buNone/>
            </a:pPr>
            <a:r>
              <a:t/>
            </a:r>
            <a:endParaRPr b="0" i="0" sz="1218" u="none" cap="none" strike="noStrike">
              <a:solidFill>
                <a:srgbClr val="000000"/>
              </a:solidFill>
              <a:latin typeface="Arial"/>
              <a:ea typeface="Arial"/>
              <a:cs typeface="Arial"/>
              <a:sym typeface="Arial"/>
            </a:endParaRPr>
          </a:p>
        </p:txBody>
      </p:sp>
      <p:grpSp>
        <p:nvGrpSpPr>
          <p:cNvPr id="249" name="Google Shape;249;p12"/>
          <p:cNvGrpSpPr/>
          <p:nvPr/>
        </p:nvGrpSpPr>
        <p:grpSpPr>
          <a:xfrm rot="787241">
            <a:off x="430871" y="2471008"/>
            <a:ext cx="1726470" cy="1106420"/>
            <a:chOff x="6146865" y="1683936"/>
            <a:chExt cx="3753959" cy="2405752"/>
          </a:xfrm>
        </p:grpSpPr>
        <p:pic>
          <p:nvPicPr>
            <p:cNvPr id="250" name="Google Shape;250;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51" name="Google Shape;251;p12"/>
            <p:cNvSpPr/>
            <p:nvPr/>
          </p:nvSpPr>
          <p:spPr>
            <a:xfrm rot="-882717">
              <a:off x="6323700" y="2010093"/>
              <a:ext cx="2794932" cy="1753439"/>
            </a:xfrm>
            <a:prstGeom prst="ellipse">
              <a:avLst/>
            </a:prstGeom>
            <a:solidFill>
              <a:srgbClr val="F4EFE8"/>
            </a:solidFill>
            <a:ln>
              <a:noFill/>
            </a:ln>
          </p:spPr>
          <p:txBody>
            <a:bodyPr anchorCtr="0" anchor="ctr" bIns="42050" lIns="42050" spcFirstLastPara="1" rIns="42050" wrap="square" tIns="42050">
              <a:noAutofit/>
            </a:bodyPr>
            <a:lstStyle/>
            <a:p>
              <a:pPr indent="0" lvl="0" marL="0" marR="0" rtl="0" algn="ctr">
                <a:lnSpc>
                  <a:spcPct val="100000"/>
                </a:lnSpc>
                <a:spcBef>
                  <a:spcPts val="0"/>
                </a:spcBef>
                <a:spcAft>
                  <a:spcPts val="0"/>
                </a:spcAft>
                <a:buClr>
                  <a:srgbClr val="000000"/>
                </a:buClr>
                <a:buSzPts val="875"/>
                <a:buFont typeface="Arial"/>
                <a:buNone/>
              </a:pPr>
              <a:r>
                <a:rPr b="0" i="0" lang="nl" sz="875" u="none" cap="none" strike="noStrike">
                  <a:solidFill>
                    <a:srgbClr val="2F2E9A"/>
                  </a:solidFill>
                  <a:latin typeface="Outfit"/>
                  <a:ea typeface="Outfit"/>
                  <a:cs typeface="Outfit"/>
                  <a:sym typeface="Outfit"/>
                </a:rPr>
                <a:t>Ik begrijp en herken digistarters.</a:t>
              </a:r>
              <a:endParaRPr b="0" i="0" sz="875" u="none" cap="none" strike="noStrike">
                <a:solidFill>
                  <a:srgbClr val="2F2E9A"/>
                </a:solidFill>
                <a:latin typeface="Outfit"/>
                <a:ea typeface="Outfit"/>
                <a:cs typeface="Outfit"/>
                <a:sym typeface="Outfit"/>
              </a:endParaRPr>
            </a:p>
          </p:txBody>
        </p:sp>
      </p:grpSp>
      <p:sp>
        <p:nvSpPr>
          <p:cNvPr id="252" name="Google Shape;252;p12"/>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grpSp>
        <p:nvGrpSpPr>
          <p:cNvPr id="253" name="Google Shape;253;p12"/>
          <p:cNvGrpSpPr/>
          <p:nvPr/>
        </p:nvGrpSpPr>
        <p:grpSpPr>
          <a:xfrm rot="1476904">
            <a:off x="367749" y="1604994"/>
            <a:ext cx="1714451" cy="1059448"/>
            <a:chOff x="6173774" y="1786553"/>
            <a:chExt cx="3727050" cy="2303137"/>
          </a:xfrm>
        </p:grpSpPr>
        <p:pic>
          <p:nvPicPr>
            <p:cNvPr id="254" name="Google Shape;254;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55" name="Google Shape;255;p12"/>
            <p:cNvSpPr/>
            <p:nvPr/>
          </p:nvSpPr>
          <p:spPr>
            <a:xfrm rot="-882717">
              <a:off x="6337137" y="2114449"/>
              <a:ext cx="2794932" cy="1647345"/>
            </a:xfrm>
            <a:prstGeom prst="ellipse">
              <a:avLst/>
            </a:prstGeom>
            <a:solidFill>
              <a:srgbClr val="F4EFE8"/>
            </a:solidFill>
            <a:ln>
              <a:noFill/>
            </a:ln>
          </p:spPr>
          <p:txBody>
            <a:bodyPr anchorCtr="0" anchor="ctr" bIns="42050" lIns="42050" spcFirstLastPara="1" rIns="42050" wrap="square" tIns="42050">
              <a:noAutofit/>
            </a:bodyPr>
            <a:lstStyle/>
            <a:p>
              <a:pPr indent="0" lvl="0" marL="0" marR="0" rtl="0" algn="ctr">
                <a:lnSpc>
                  <a:spcPct val="100000"/>
                </a:lnSpc>
                <a:spcBef>
                  <a:spcPts val="0"/>
                </a:spcBef>
                <a:spcAft>
                  <a:spcPts val="0"/>
                </a:spcAft>
                <a:buClr>
                  <a:srgbClr val="000000"/>
                </a:buClr>
                <a:buSzPts val="795"/>
                <a:buFont typeface="Arial"/>
                <a:buNone/>
              </a:pPr>
              <a:r>
                <a:rPr b="0" i="0" lang="nl" sz="795" u="none" cap="none" strike="noStrike">
                  <a:solidFill>
                    <a:srgbClr val="2F2E9A"/>
                  </a:solidFill>
                  <a:latin typeface="Outfit"/>
                  <a:ea typeface="Outfit"/>
                  <a:cs typeface="Outfit"/>
                  <a:sym typeface="Outfit"/>
                </a:rPr>
                <a:t>Ik verhelder de leervraag met een intake, scans of bevraag.</a:t>
              </a:r>
              <a:r>
                <a:rPr b="0" i="0" lang="nl" sz="954" u="none" cap="none" strike="noStrike">
                  <a:solidFill>
                    <a:srgbClr val="2F2E9A"/>
                  </a:solidFill>
                  <a:latin typeface="Outfit"/>
                  <a:ea typeface="Outfit"/>
                  <a:cs typeface="Outfit"/>
                  <a:sym typeface="Outfit"/>
                </a:rPr>
                <a:t> </a:t>
              </a:r>
              <a:endParaRPr b="0" i="0" sz="954" u="none" cap="none" strike="noStrike">
                <a:solidFill>
                  <a:srgbClr val="2F2E9A"/>
                </a:solidFill>
                <a:latin typeface="Outfit"/>
                <a:ea typeface="Outfit"/>
                <a:cs typeface="Outfit"/>
                <a:sym typeface="Outfit"/>
              </a:endParaRPr>
            </a:p>
          </p:txBody>
        </p:sp>
      </p:grpSp>
      <p:grpSp>
        <p:nvGrpSpPr>
          <p:cNvPr id="256" name="Google Shape;256;p12"/>
          <p:cNvGrpSpPr/>
          <p:nvPr/>
        </p:nvGrpSpPr>
        <p:grpSpPr>
          <a:xfrm rot="820789">
            <a:off x="1282655" y="939464"/>
            <a:ext cx="1714632" cy="1059559"/>
            <a:chOff x="6173774" y="1786553"/>
            <a:chExt cx="3727050" cy="2303137"/>
          </a:xfrm>
        </p:grpSpPr>
        <p:pic>
          <p:nvPicPr>
            <p:cNvPr id="257" name="Google Shape;257;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58" name="Google Shape;258;p12"/>
            <p:cNvSpPr/>
            <p:nvPr/>
          </p:nvSpPr>
          <p:spPr>
            <a:xfrm rot="-882717">
              <a:off x="6337137" y="2114449"/>
              <a:ext cx="2794932" cy="1647345"/>
            </a:xfrm>
            <a:prstGeom prst="ellipse">
              <a:avLst/>
            </a:prstGeom>
            <a:solidFill>
              <a:srgbClr val="F4EFE8"/>
            </a:solidFill>
            <a:ln>
              <a:noFill/>
            </a:ln>
          </p:spPr>
          <p:txBody>
            <a:bodyPr anchorCtr="0" anchor="ctr" bIns="42050" lIns="42050" spcFirstLastPara="1" rIns="42050" wrap="square" tIns="42050">
              <a:noAutofit/>
            </a:bodyPr>
            <a:lstStyle/>
            <a:p>
              <a:pPr indent="0" lvl="0" marL="0" marR="0" rtl="0" algn="ctr">
                <a:lnSpc>
                  <a:spcPct val="100000"/>
                </a:lnSpc>
                <a:spcBef>
                  <a:spcPts val="0"/>
                </a:spcBef>
                <a:spcAft>
                  <a:spcPts val="0"/>
                </a:spcAft>
                <a:buClr>
                  <a:srgbClr val="000000"/>
                </a:buClr>
                <a:buSzPts val="716"/>
                <a:buFont typeface="Arial"/>
                <a:buNone/>
              </a:pPr>
              <a:r>
                <a:t/>
              </a:r>
              <a:endParaRPr b="0" i="0" sz="716" u="none" cap="none" strike="noStrike">
                <a:solidFill>
                  <a:srgbClr val="2F2E9A"/>
                </a:solidFill>
                <a:latin typeface="Outfit"/>
                <a:ea typeface="Outfit"/>
                <a:cs typeface="Outfit"/>
                <a:sym typeface="Outfit"/>
              </a:endParaRPr>
            </a:p>
            <a:p>
              <a:pPr indent="0" lvl="0" marL="0" marR="0" rtl="0" algn="ctr">
                <a:lnSpc>
                  <a:spcPct val="100000"/>
                </a:lnSpc>
                <a:spcBef>
                  <a:spcPts val="0"/>
                </a:spcBef>
                <a:spcAft>
                  <a:spcPts val="0"/>
                </a:spcAft>
                <a:buClr>
                  <a:srgbClr val="000000"/>
                </a:buClr>
                <a:buSzPts val="716"/>
                <a:buFont typeface="Arial"/>
                <a:buNone/>
              </a:pPr>
              <a:r>
                <a:rPr b="0" i="0" lang="nl" sz="716" u="none" cap="none" strike="noStrike">
                  <a:solidFill>
                    <a:srgbClr val="2F2E9A"/>
                  </a:solidFill>
                  <a:latin typeface="Outfit"/>
                  <a:ea typeface="Outfit"/>
                  <a:cs typeface="Outfit"/>
                  <a:sym typeface="Outfit"/>
                </a:rPr>
                <a:t>Ik haal het taboe eraf, door digitale vaardigheden bespreekbaar te maken.</a:t>
              </a:r>
              <a:endParaRPr b="0" i="0" sz="716" u="none" cap="none" strike="noStrike">
                <a:solidFill>
                  <a:srgbClr val="2F2E9A"/>
                </a:solidFill>
                <a:latin typeface="Outfit"/>
                <a:ea typeface="Outfit"/>
                <a:cs typeface="Outfit"/>
                <a:sym typeface="Outfit"/>
              </a:endParaRPr>
            </a:p>
            <a:p>
              <a:pPr indent="0" lvl="0" marL="0" marR="0" rtl="0" algn="ctr">
                <a:lnSpc>
                  <a:spcPct val="100000"/>
                </a:lnSpc>
                <a:spcBef>
                  <a:spcPts val="0"/>
                </a:spcBef>
                <a:spcAft>
                  <a:spcPts val="0"/>
                </a:spcAft>
                <a:buClr>
                  <a:srgbClr val="000000"/>
                </a:buClr>
                <a:buSzPts val="795"/>
                <a:buFont typeface="Arial"/>
                <a:buNone/>
              </a:pPr>
              <a:r>
                <a:t/>
              </a:r>
              <a:endParaRPr b="0" i="0" sz="795" u="none" cap="none" strike="noStrike">
                <a:solidFill>
                  <a:srgbClr val="2F2E9A"/>
                </a:solidFill>
                <a:latin typeface="Outfit"/>
                <a:ea typeface="Outfit"/>
                <a:cs typeface="Outfit"/>
                <a:sym typeface="Outfit"/>
              </a:endParaRPr>
            </a:p>
          </p:txBody>
        </p:sp>
      </p:grpSp>
      <p:grpSp>
        <p:nvGrpSpPr>
          <p:cNvPr id="259" name="Google Shape;259;p12"/>
          <p:cNvGrpSpPr/>
          <p:nvPr/>
        </p:nvGrpSpPr>
        <p:grpSpPr>
          <a:xfrm rot="381980">
            <a:off x="776832" y="3415769"/>
            <a:ext cx="1714206" cy="1059296"/>
            <a:chOff x="6173774" y="1786553"/>
            <a:chExt cx="3727050" cy="2303137"/>
          </a:xfrm>
        </p:grpSpPr>
        <p:pic>
          <p:nvPicPr>
            <p:cNvPr id="260" name="Google Shape;260;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61" name="Google Shape;261;p12"/>
            <p:cNvSpPr/>
            <p:nvPr/>
          </p:nvSpPr>
          <p:spPr>
            <a:xfrm rot="-882717">
              <a:off x="6337137" y="2114449"/>
              <a:ext cx="2794932" cy="1647345"/>
            </a:xfrm>
            <a:prstGeom prst="ellipse">
              <a:avLst/>
            </a:prstGeom>
            <a:solidFill>
              <a:srgbClr val="F4EFE8"/>
            </a:solidFill>
            <a:ln>
              <a:noFill/>
            </a:ln>
          </p:spPr>
          <p:txBody>
            <a:bodyPr anchorCtr="0" anchor="ctr" bIns="42050" lIns="42050" spcFirstLastPara="1" rIns="42050" wrap="square" tIns="42050">
              <a:noAutofit/>
            </a:bodyPr>
            <a:lstStyle/>
            <a:p>
              <a:pPr indent="0" lvl="0" marL="0" marR="0" rtl="0" algn="l">
                <a:lnSpc>
                  <a:spcPct val="100000"/>
                </a:lnSpc>
                <a:spcBef>
                  <a:spcPts val="0"/>
                </a:spcBef>
                <a:spcAft>
                  <a:spcPts val="0"/>
                </a:spcAft>
                <a:buClr>
                  <a:srgbClr val="000000"/>
                </a:buClr>
                <a:buSzPts val="875"/>
                <a:buFont typeface="Arial"/>
                <a:buNone/>
              </a:pPr>
              <a:r>
                <a:rPr b="0" i="0" lang="nl" sz="875" u="none" cap="none" strike="noStrike">
                  <a:solidFill>
                    <a:srgbClr val="2F2E9A"/>
                  </a:solidFill>
                  <a:latin typeface="Outfit"/>
                  <a:ea typeface="Outfit"/>
                  <a:cs typeface="Outfit"/>
                  <a:sym typeface="Outfit"/>
                </a:rPr>
                <a:t>Ik voer digitale campagnes.</a:t>
              </a:r>
              <a:endParaRPr b="0" i="0" sz="954" u="none" cap="none" strike="noStrike">
                <a:solidFill>
                  <a:srgbClr val="2F2E9A"/>
                </a:solidFill>
                <a:latin typeface="Outfit"/>
                <a:ea typeface="Outfit"/>
                <a:cs typeface="Outfit"/>
                <a:sym typeface="Outfit"/>
              </a:endParaRPr>
            </a:p>
          </p:txBody>
        </p:sp>
      </p:grpSp>
      <p:grpSp>
        <p:nvGrpSpPr>
          <p:cNvPr id="262" name="Google Shape;262;p12"/>
          <p:cNvGrpSpPr/>
          <p:nvPr/>
        </p:nvGrpSpPr>
        <p:grpSpPr>
          <a:xfrm>
            <a:off x="1751472" y="4134097"/>
            <a:ext cx="1256226" cy="722399"/>
            <a:chOff x="6194050" y="1872350"/>
            <a:chExt cx="3706774" cy="2131601"/>
          </a:xfrm>
        </p:grpSpPr>
        <p:pic>
          <p:nvPicPr>
            <p:cNvPr id="263" name="Google Shape;263;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64" name="Google Shape;264;p12"/>
            <p:cNvSpPr/>
            <p:nvPr/>
          </p:nvSpPr>
          <p:spPr>
            <a:xfrm rot="-399979">
              <a:off x="6451200" y="2077417"/>
              <a:ext cx="2584272" cy="1643711"/>
            </a:xfrm>
            <a:prstGeom prst="ellipse">
              <a:avLst/>
            </a:prstGeom>
            <a:solidFill>
              <a:srgbClr val="F4EFE8"/>
            </a:solidFill>
            <a:ln>
              <a:noFill/>
            </a:ln>
          </p:spPr>
          <p:txBody>
            <a:bodyPr anchorCtr="0" anchor="ctr" bIns="30975" lIns="30975" spcFirstLastPara="1" rIns="30975" wrap="square" tIns="30975">
              <a:noAutofit/>
            </a:bodyPr>
            <a:lstStyle/>
            <a:p>
              <a:pPr indent="0" lvl="0" marL="0" marR="0" rtl="0" algn="l">
                <a:lnSpc>
                  <a:spcPct val="100000"/>
                </a:lnSpc>
                <a:spcBef>
                  <a:spcPts val="0"/>
                </a:spcBef>
                <a:spcAft>
                  <a:spcPts val="0"/>
                </a:spcAft>
                <a:buClr>
                  <a:srgbClr val="000000"/>
                </a:buClr>
                <a:buSzPts val="818"/>
                <a:buFont typeface="Arial"/>
                <a:buNone/>
              </a:pPr>
              <a:r>
                <a:rPr b="0" i="0" lang="nl" sz="818" u="none" cap="none" strike="noStrike">
                  <a:solidFill>
                    <a:srgbClr val="2F2E9A"/>
                  </a:solidFill>
                  <a:latin typeface="Outfit"/>
                  <a:ea typeface="Outfit"/>
                  <a:cs typeface="Outfit"/>
                  <a:sym typeface="Outfit"/>
                </a:rPr>
                <a:t>Ik maak leren leuk.</a:t>
              </a:r>
              <a:endParaRPr b="0" i="0" sz="877" u="none" cap="none" strike="noStrike">
                <a:solidFill>
                  <a:srgbClr val="2F2E9A"/>
                </a:solidFill>
                <a:latin typeface="Outfit"/>
                <a:ea typeface="Outfit"/>
                <a:cs typeface="Outfit"/>
                <a:sym typeface="Outfit"/>
              </a:endParaRPr>
            </a:p>
          </p:txBody>
        </p:sp>
      </p:grpSp>
      <p:grpSp>
        <p:nvGrpSpPr>
          <p:cNvPr id="265" name="Google Shape;265;p12"/>
          <p:cNvGrpSpPr/>
          <p:nvPr/>
        </p:nvGrpSpPr>
        <p:grpSpPr>
          <a:xfrm rot="1464623">
            <a:off x="2455144" y="627387"/>
            <a:ext cx="1256611" cy="804643"/>
            <a:chOff x="6194050" y="1712581"/>
            <a:chExt cx="3706774" cy="2373551"/>
          </a:xfrm>
        </p:grpSpPr>
        <p:pic>
          <p:nvPicPr>
            <p:cNvPr id="266" name="Google Shape;266;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67" name="Google Shape;267;p12"/>
            <p:cNvSpPr/>
            <p:nvPr/>
          </p:nvSpPr>
          <p:spPr>
            <a:xfrm rot="-1100670">
              <a:off x="6451143" y="2077464"/>
              <a:ext cx="2584122" cy="1643786"/>
            </a:xfrm>
            <a:prstGeom prst="ellipse">
              <a:avLst/>
            </a:prstGeom>
            <a:solidFill>
              <a:srgbClr val="F4EFE8"/>
            </a:solidFill>
            <a:ln>
              <a:noFill/>
            </a:ln>
          </p:spPr>
          <p:txBody>
            <a:bodyPr anchorCtr="0" anchor="ctr" bIns="30975" lIns="30975" spcFirstLastPara="1" rIns="30975" wrap="square" tIns="30975">
              <a:noAutofit/>
            </a:bodyPr>
            <a:lstStyle/>
            <a:p>
              <a:pPr indent="0" lvl="0" marL="0" marR="0" rtl="0" algn="l">
                <a:lnSpc>
                  <a:spcPct val="100000"/>
                </a:lnSpc>
                <a:spcBef>
                  <a:spcPts val="0"/>
                </a:spcBef>
                <a:spcAft>
                  <a:spcPts val="0"/>
                </a:spcAft>
                <a:buClr>
                  <a:srgbClr val="000000"/>
                </a:buClr>
                <a:buSzPts val="731"/>
                <a:buFont typeface="Arial"/>
                <a:buNone/>
              </a:pPr>
              <a:r>
                <a:rPr b="0" i="0" lang="nl" sz="731" u="none" cap="none" strike="noStrike">
                  <a:solidFill>
                    <a:srgbClr val="2F2E9A"/>
                  </a:solidFill>
                  <a:latin typeface="Outfit"/>
                  <a:ea typeface="Outfit"/>
                  <a:cs typeface="Outfit"/>
                  <a:sym typeface="Outfit"/>
                </a:rPr>
                <a:t>Ik coach elke collega.</a:t>
              </a:r>
              <a:endParaRPr b="0" i="0" sz="790" u="none" cap="none" strike="noStrike">
                <a:solidFill>
                  <a:srgbClr val="2F2E9A"/>
                </a:solidFill>
                <a:latin typeface="Outfit"/>
                <a:ea typeface="Outfit"/>
                <a:cs typeface="Outfit"/>
                <a:sym typeface="Outfit"/>
              </a:endParaRPr>
            </a:p>
          </p:txBody>
        </p:sp>
      </p:grpSp>
      <p:grpSp>
        <p:nvGrpSpPr>
          <p:cNvPr id="268" name="Google Shape;268;p12"/>
          <p:cNvGrpSpPr/>
          <p:nvPr/>
        </p:nvGrpSpPr>
        <p:grpSpPr>
          <a:xfrm flipH="1" rot="-787451">
            <a:off x="6348959" y="2512343"/>
            <a:ext cx="1704523" cy="1092356"/>
            <a:chOff x="6146865" y="1683936"/>
            <a:chExt cx="3753959" cy="2405752"/>
          </a:xfrm>
        </p:grpSpPr>
        <p:pic>
          <p:nvPicPr>
            <p:cNvPr id="269" name="Google Shape;269;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70" name="Google Shape;270;p12"/>
            <p:cNvSpPr/>
            <p:nvPr/>
          </p:nvSpPr>
          <p:spPr>
            <a:xfrm rot="-882717">
              <a:off x="6323700" y="2010093"/>
              <a:ext cx="2794932" cy="1753439"/>
            </a:xfrm>
            <a:prstGeom prst="ellipse">
              <a:avLst/>
            </a:prstGeom>
            <a:solidFill>
              <a:srgbClr val="F4EFE8"/>
            </a:solidFill>
            <a:ln>
              <a:noFill/>
            </a:ln>
          </p:spPr>
          <p:txBody>
            <a:bodyPr anchorCtr="0" anchor="ctr" bIns="41525" lIns="41525" spcFirstLastPara="1" rIns="41525" wrap="square" tIns="41525">
              <a:noAutofit/>
            </a:bodyPr>
            <a:lstStyle/>
            <a:p>
              <a:pPr indent="0" lvl="0" marL="0" marR="0" rtl="0" algn="ctr">
                <a:lnSpc>
                  <a:spcPct val="100000"/>
                </a:lnSpc>
                <a:spcBef>
                  <a:spcPts val="0"/>
                </a:spcBef>
                <a:spcAft>
                  <a:spcPts val="0"/>
                </a:spcAft>
                <a:buClr>
                  <a:srgbClr val="000000"/>
                </a:buClr>
                <a:buSzPts val="945"/>
                <a:buFont typeface="Arial"/>
                <a:buNone/>
              </a:pPr>
              <a:r>
                <a:t/>
              </a:r>
              <a:endParaRPr b="0" i="0" sz="945" u="none" cap="none" strike="noStrike">
                <a:solidFill>
                  <a:srgbClr val="2F2E9A"/>
                </a:solidFill>
                <a:latin typeface="Outfit"/>
                <a:ea typeface="Outfit"/>
                <a:cs typeface="Outfit"/>
                <a:sym typeface="Outfit"/>
              </a:endParaRPr>
            </a:p>
            <a:p>
              <a:pPr indent="0" lvl="0" marL="0" marR="0" rtl="0" algn="ctr">
                <a:lnSpc>
                  <a:spcPct val="100000"/>
                </a:lnSpc>
                <a:spcBef>
                  <a:spcPts val="0"/>
                </a:spcBef>
                <a:spcAft>
                  <a:spcPts val="0"/>
                </a:spcAft>
                <a:buClr>
                  <a:schemeClr val="dk1"/>
                </a:buClr>
                <a:buSzPts val="1100"/>
                <a:buFont typeface="Arial"/>
                <a:buNone/>
              </a:pPr>
              <a:r>
                <a:rPr b="0" i="0" lang="nl" sz="945" u="none" cap="none" strike="noStrike">
                  <a:solidFill>
                    <a:srgbClr val="2F2E9A"/>
                  </a:solidFill>
                  <a:latin typeface="Outfit"/>
                  <a:ea typeface="Outfit"/>
                  <a:cs typeface="Outfit"/>
                  <a:sym typeface="Outfit"/>
                </a:rPr>
                <a:t>Ik ben en blijf digitaal vaardig.</a:t>
              </a:r>
              <a:endParaRPr b="0" i="0" sz="945" u="none" cap="none" strike="noStrike">
                <a:solidFill>
                  <a:srgbClr val="2F2E9A"/>
                </a:solidFill>
                <a:latin typeface="Outfit"/>
                <a:ea typeface="Outfit"/>
                <a:cs typeface="Outfit"/>
                <a:sym typeface="Outfit"/>
              </a:endParaRPr>
            </a:p>
            <a:p>
              <a:pPr indent="0" lvl="0" marL="0" marR="0" rtl="0" algn="ctr">
                <a:lnSpc>
                  <a:spcPct val="100000"/>
                </a:lnSpc>
                <a:spcBef>
                  <a:spcPts val="0"/>
                </a:spcBef>
                <a:spcAft>
                  <a:spcPts val="0"/>
                </a:spcAft>
                <a:buClr>
                  <a:srgbClr val="000000"/>
                </a:buClr>
                <a:buSzPts val="864"/>
                <a:buFont typeface="Arial"/>
                <a:buNone/>
              </a:pPr>
              <a:r>
                <a:t/>
              </a:r>
              <a:endParaRPr b="0" i="0" sz="864" u="none" cap="none" strike="noStrike">
                <a:solidFill>
                  <a:srgbClr val="2F2E9A"/>
                </a:solidFill>
                <a:latin typeface="Outfit"/>
                <a:ea typeface="Outfit"/>
                <a:cs typeface="Outfit"/>
                <a:sym typeface="Outfit"/>
              </a:endParaRPr>
            </a:p>
          </p:txBody>
        </p:sp>
      </p:grpSp>
      <p:grpSp>
        <p:nvGrpSpPr>
          <p:cNvPr id="271" name="Google Shape;271;p12"/>
          <p:cNvGrpSpPr/>
          <p:nvPr/>
        </p:nvGrpSpPr>
        <p:grpSpPr>
          <a:xfrm flipH="1" rot="-819960">
            <a:off x="5450643" y="987396"/>
            <a:ext cx="1692668" cy="1045987"/>
            <a:chOff x="6173774" y="1786553"/>
            <a:chExt cx="3727050" cy="2303137"/>
          </a:xfrm>
        </p:grpSpPr>
        <p:pic>
          <p:nvPicPr>
            <p:cNvPr id="272" name="Google Shape;272;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73" name="Google Shape;273;p12"/>
            <p:cNvSpPr/>
            <p:nvPr/>
          </p:nvSpPr>
          <p:spPr>
            <a:xfrm rot="-882717">
              <a:off x="6337137" y="2114449"/>
              <a:ext cx="2794932" cy="1647345"/>
            </a:xfrm>
            <a:prstGeom prst="ellipse">
              <a:avLst/>
            </a:prstGeom>
            <a:solidFill>
              <a:srgbClr val="F4EFE8"/>
            </a:solidFill>
            <a:ln>
              <a:noFill/>
            </a:ln>
          </p:spPr>
          <p:txBody>
            <a:bodyPr anchorCtr="0" anchor="ctr" bIns="41525" lIns="41525" spcFirstLastPara="1" rIns="41525" wrap="square" tIns="41525">
              <a:noAutofit/>
            </a:bodyPr>
            <a:lstStyle/>
            <a:p>
              <a:pPr indent="0" lvl="0" marL="0" marR="0" rtl="0" algn="ctr">
                <a:lnSpc>
                  <a:spcPct val="100000"/>
                </a:lnSpc>
                <a:spcBef>
                  <a:spcPts val="0"/>
                </a:spcBef>
                <a:spcAft>
                  <a:spcPts val="0"/>
                </a:spcAft>
                <a:buClr>
                  <a:srgbClr val="000000"/>
                </a:buClr>
                <a:buSzPts val="535"/>
                <a:buFont typeface="Arial"/>
                <a:buNone/>
              </a:pPr>
              <a:r>
                <a:t/>
              </a:r>
              <a:endParaRPr b="0" i="0" sz="535" u="none" cap="none" strike="noStrike">
                <a:solidFill>
                  <a:srgbClr val="2F2E9A"/>
                </a:solidFill>
                <a:latin typeface="Outfit"/>
                <a:ea typeface="Outfit"/>
                <a:cs typeface="Outfit"/>
                <a:sym typeface="Outfit"/>
              </a:endParaRPr>
            </a:p>
            <a:p>
              <a:pPr indent="0" lvl="0" marL="0" marR="0" rtl="0" algn="ctr">
                <a:lnSpc>
                  <a:spcPct val="100000"/>
                </a:lnSpc>
                <a:spcBef>
                  <a:spcPts val="0"/>
                </a:spcBef>
                <a:spcAft>
                  <a:spcPts val="0"/>
                </a:spcAft>
                <a:buClr>
                  <a:srgbClr val="000000"/>
                </a:buClr>
                <a:buSzPts val="859"/>
                <a:buFont typeface="Arial"/>
                <a:buNone/>
              </a:pPr>
              <a:r>
                <a:t/>
              </a:r>
              <a:endParaRPr b="0" i="0" sz="859" u="none" cap="none" strike="noStrike">
                <a:solidFill>
                  <a:srgbClr val="2F2E9A"/>
                </a:solidFill>
                <a:latin typeface="Outfit"/>
                <a:ea typeface="Outfit"/>
                <a:cs typeface="Outfit"/>
                <a:sym typeface="Outfit"/>
              </a:endParaRPr>
            </a:p>
            <a:p>
              <a:pPr indent="0" lvl="0" marL="0" marR="0" rtl="0" algn="ctr">
                <a:lnSpc>
                  <a:spcPct val="100000"/>
                </a:lnSpc>
                <a:spcBef>
                  <a:spcPts val="0"/>
                </a:spcBef>
                <a:spcAft>
                  <a:spcPts val="0"/>
                </a:spcAft>
                <a:buClr>
                  <a:schemeClr val="dk1"/>
                </a:buClr>
                <a:buSzPts val="1100"/>
                <a:buFont typeface="Arial"/>
                <a:buNone/>
              </a:pPr>
              <a:r>
                <a:rPr b="0" i="0" lang="nl" sz="859" u="none" cap="none" strike="noStrike">
                  <a:solidFill>
                    <a:srgbClr val="2F2E9A"/>
                  </a:solidFill>
                  <a:latin typeface="Outfit"/>
                  <a:ea typeface="Outfit"/>
                  <a:cs typeface="Outfit"/>
                  <a:sym typeface="Outfit"/>
                </a:rPr>
                <a:t>Ik maak mezelf als digihelper op de werkvloer bekend.</a:t>
              </a:r>
              <a:endParaRPr b="0" i="0" sz="859" u="none" cap="none" strike="noStrike">
                <a:solidFill>
                  <a:srgbClr val="2F2E9A"/>
                </a:solidFill>
                <a:latin typeface="Outfit"/>
                <a:ea typeface="Outfit"/>
                <a:cs typeface="Outfit"/>
                <a:sym typeface="Outfit"/>
              </a:endParaRPr>
            </a:p>
            <a:p>
              <a:pPr indent="0" lvl="0" marL="0" marR="0" rtl="0" algn="ctr">
                <a:lnSpc>
                  <a:spcPct val="100000"/>
                </a:lnSpc>
                <a:spcBef>
                  <a:spcPts val="0"/>
                </a:spcBef>
                <a:spcAft>
                  <a:spcPts val="0"/>
                </a:spcAft>
                <a:buClr>
                  <a:srgbClr val="000000"/>
                </a:buClr>
                <a:buSzPts val="707"/>
                <a:buFont typeface="Arial"/>
                <a:buNone/>
              </a:pPr>
              <a:r>
                <a:t/>
              </a:r>
              <a:endParaRPr b="0" i="0" sz="707" u="none" cap="none" strike="noStrike">
                <a:solidFill>
                  <a:srgbClr val="2F2E9A"/>
                </a:solidFill>
                <a:latin typeface="Outfit"/>
                <a:ea typeface="Outfit"/>
                <a:cs typeface="Outfit"/>
                <a:sym typeface="Outfit"/>
              </a:endParaRPr>
            </a:p>
            <a:p>
              <a:pPr indent="0" lvl="0" marL="0" marR="0" rtl="0" algn="ctr">
                <a:lnSpc>
                  <a:spcPct val="100000"/>
                </a:lnSpc>
                <a:spcBef>
                  <a:spcPts val="0"/>
                </a:spcBef>
                <a:spcAft>
                  <a:spcPts val="0"/>
                </a:spcAft>
                <a:buClr>
                  <a:srgbClr val="000000"/>
                </a:buClr>
                <a:buSzPts val="785"/>
                <a:buFont typeface="Arial"/>
                <a:buNone/>
              </a:pPr>
              <a:r>
                <a:t/>
              </a:r>
              <a:endParaRPr b="0" i="0" sz="785" u="none" cap="none" strike="noStrike">
                <a:solidFill>
                  <a:srgbClr val="2F2E9A"/>
                </a:solidFill>
                <a:latin typeface="Outfit"/>
                <a:ea typeface="Outfit"/>
                <a:cs typeface="Outfit"/>
                <a:sym typeface="Outfit"/>
              </a:endParaRPr>
            </a:p>
          </p:txBody>
        </p:sp>
      </p:grpSp>
      <p:grpSp>
        <p:nvGrpSpPr>
          <p:cNvPr id="274" name="Google Shape;274;p12"/>
          <p:cNvGrpSpPr/>
          <p:nvPr/>
        </p:nvGrpSpPr>
        <p:grpSpPr>
          <a:xfrm flipH="1" rot="-382250">
            <a:off x="5949695" y="3434088"/>
            <a:ext cx="1692845" cy="1046096"/>
            <a:chOff x="6173774" y="1786553"/>
            <a:chExt cx="3727050" cy="2303137"/>
          </a:xfrm>
        </p:grpSpPr>
        <p:pic>
          <p:nvPicPr>
            <p:cNvPr id="275" name="Google Shape;275;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76" name="Google Shape;276;p12"/>
            <p:cNvSpPr/>
            <p:nvPr/>
          </p:nvSpPr>
          <p:spPr>
            <a:xfrm rot="-882717">
              <a:off x="6337137" y="2114449"/>
              <a:ext cx="2794932" cy="1647345"/>
            </a:xfrm>
            <a:prstGeom prst="ellipse">
              <a:avLst/>
            </a:prstGeom>
            <a:solidFill>
              <a:srgbClr val="F4EFE8"/>
            </a:solidFill>
            <a:ln>
              <a:noFill/>
            </a:ln>
          </p:spPr>
          <p:txBody>
            <a:bodyPr anchorCtr="0" anchor="ctr" bIns="41525" lIns="41525" spcFirstLastPara="1" rIns="41525" wrap="square" tIns="41525">
              <a:noAutofit/>
            </a:bodyPr>
            <a:lstStyle/>
            <a:p>
              <a:pPr indent="0" lvl="0" marL="0" marR="0" rtl="0" algn="ctr">
                <a:lnSpc>
                  <a:spcPct val="100000"/>
                </a:lnSpc>
                <a:spcBef>
                  <a:spcPts val="0"/>
                </a:spcBef>
                <a:spcAft>
                  <a:spcPts val="0"/>
                </a:spcAft>
                <a:buClr>
                  <a:schemeClr val="dk1"/>
                </a:buClr>
                <a:buSzPts val="1100"/>
                <a:buFont typeface="Arial"/>
                <a:buNone/>
              </a:pPr>
              <a:r>
                <a:rPr b="0" i="0" lang="nl" sz="945" u="none" cap="none" strike="noStrike">
                  <a:solidFill>
                    <a:srgbClr val="2F2E9A"/>
                  </a:solidFill>
                  <a:latin typeface="Outfit"/>
                  <a:ea typeface="Outfit"/>
                  <a:cs typeface="Outfit"/>
                  <a:sym typeface="Outfit"/>
                </a:rPr>
                <a:t>Ik waardeer en  ben positief.</a:t>
              </a:r>
              <a:endParaRPr b="0" i="0" sz="856" u="none" cap="none" strike="noStrike">
                <a:solidFill>
                  <a:srgbClr val="2F2E9A"/>
                </a:solidFill>
                <a:latin typeface="Outfit"/>
                <a:ea typeface="Outfit"/>
                <a:cs typeface="Outfit"/>
                <a:sym typeface="Outfit"/>
              </a:endParaRPr>
            </a:p>
          </p:txBody>
        </p:sp>
      </p:grpSp>
      <p:grpSp>
        <p:nvGrpSpPr>
          <p:cNvPr id="277" name="Google Shape;277;p12"/>
          <p:cNvGrpSpPr/>
          <p:nvPr/>
        </p:nvGrpSpPr>
        <p:grpSpPr>
          <a:xfrm flipH="1">
            <a:off x="5439323" y="4143062"/>
            <a:ext cx="1240657" cy="713447"/>
            <a:chOff x="6194050" y="1872350"/>
            <a:chExt cx="3706774" cy="2131601"/>
          </a:xfrm>
        </p:grpSpPr>
        <p:pic>
          <p:nvPicPr>
            <p:cNvPr id="278" name="Google Shape;278;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79" name="Google Shape;279;p12"/>
            <p:cNvSpPr/>
            <p:nvPr/>
          </p:nvSpPr>
          <p:spPr>
            <a:xfrm rot="-399979">
              <a:off x="6451200" y="2077417"/>
              <a:ext cx="2584272" cy="1643711"/>
            </a:xfrm>
            <a:prstGeom prst="ellipse">
              <a:avLst/>
            </a:prstGeom>
            <a:solidFill>
              <a:srgbClr val="F4EFE8"/>
            </a:solidFill>
            <a:ln>
              <a:noFill/>
            </a:ln>
          </p:spPr>
          <p:txBody>
            <a:bodyPr anchorCtr="0" anchor="ctr" bIns="30575" lIns="30575" spcFirstLastPara="1" rIns="30575" wrap="square" tIns="30575">
              <a:noAutofit/>
            </a:bodyPr>
            <a:lstStyle/>
            <a:p>
              <a:pPr indent="0" lvl="0" marL="0" marR="0" rtl="0" algn="l">
                <a:lnSpc>
                  <a:spcPct val="100000"/>
                </a:lnSpc>
                <a:spcBef>
                  <a:spcPts val="0"/>
                </a:spcBef>
                <a:spcAft>
                  <a:spcPts val="0"/>
                </a:spcAft>
                <a:buClr>
                  <a:srgbClr val="000000"/>
                </a:buClr>
                <a:buSzPts val="773"/>
                <a:buFont typeface="Arial"/>
                <a:buNone/>
              </a:pPr>
              <a:r>
                <a:rPr b="0" i="0" lang="nl" sz="773" u="none" cap="none" strike="noStrike">
                  <a:solidFill>
                    <a:srgbClr val="2F2E9A"/>
                  </a:solidFill>
                  <a:latin typeface="Outfit"/>
                  <a:ea typeface="Outfit"/>
                  <a:cs typeface="Outfit"/>
                  <a:sym typeface="Outfit"/>
                </a:rPr>
                <a:t>Ik coach met handen op de rug. </a:t>
              </a:r>
              <a:endParaRPr b="0" i="0" sz="608" u="none" cap="none" strike="noStrike">
                <a:solidFill>
                  <a:srgbClr val="2F2E9A"/>
                </a:solidFill>
                <a:latin typeface="Outfit"/>
                <a:ea typeface="Outfit"/>
                <a:cs typeface="Outfit"/>
                <a:sym typeface="Outfit"/>
              </a:endParaRPr>
            </a:p>
          </p:txBody>
        </p:sp>
      </p:grpSp>
      <p:grpSp>
        <p:nvGrpSpPr>
          <p:cNvPr id="280" name="Google Shape;280;p12"/>
          <p:cNvGrpSpPr/>
          <p:nvPr/>
        </p:nvGrpSpPr>
        <p:grpSpPr>
          <a:xfrm flipH="1" rot="-1464342">
            <a:off x="4744859" y="680095"/>
            <a:ext cx="1240690" cy="794449"/>
            <a:chOff x="6194050" y="1712581"/>
            <a:chExt cx="3706774" cy="2373551"/>
          </a:xfrm>
        </p:grpSpPr>
        <p:pic>
          <p:nvPicPr>
            <p:cNvPr id="281" name="Google Shape;281;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82" name="Google Shape;282;p12"/>
            <p:cNvSpPr/>
            <p:nvPr/>
          </p:nvSpPr>
          <p:spPr>
            <a:xfrm rot="-1100670">
              <a:off x="6451143" y="2077464"/>
              <a:ext cx="2584122" cy="1643786"/>
            </a:xfrm>
            <a:prstGeom prst="ellipse">
              <a:avLst/>
            </a:prstGeom>
            <a:solidFill>
              <a:srgbClr val="F4EFE8"/>
            </a:solidFill>
            <a:ln>
              <a:noFill/>
            </a:ln>
          </p:spPr>
          <p:txBody>
            <a:bodyPr anchorCtr="0" anchor="ctr" bIns="30575" lIns="30575" spcFirstLastPara="1" rIns="30575" wrap="square" tIns="30575">
              <a:noAutofit/>
            </a:bodyPr>
            <a:lstStyle/>
            <a:p>
              <a:pPr indent="0" lvl="0" marL="0" marR="0" rtl="0" algn="ctr">
                <a:lnSpc>
                  <a:spcPct val="100000"/>
                </a:lnSpc>
                <a:spcBef>
                  <a:spcPts val="0"/>
                </a:spcBef>
                <a:spcAft>
                  <a:spcPts val="0"/>
                </a:spcAft>
                <a:buClr>
                  <a:srgbClr val="000000"/>
                </a:buClr>
                <a:buSzPts val="808"/>
                <a:buFont typeface="Arial"/>
                <a:buNone/>
              </a:pPr>
              <a:r>
                <a:rPr b="0" i="0" lang="nl" sz="808" u="none" cap="none" strike="noStrike">
                  <a:solidFill>
                    <a:srgbClr val="2F2E9A"/>
                  </a:solidFill>
                  <a:latin typeface="Outfit"/>
                  <a:ea typeface="Outfit"/>
                  <a:cs typeface="Outfit"/>
                  <a:sym typeface="Outfit"/>
                </a:rPr>
                <a:t>Ik ben geduldig</a:t>
              </a:r>
              <a:endParaRPr b="0" i="0" sz="866" u="none" cap="none" strike="noStrike">
                <a:solidFill>
                  <a:srgbClr val="2F2E9A"/>
                </a:solidFill>
                <a:latin typeface="Outfit"/>
                <a:ea typeface="Outfit"/>
                <a:cs typeface="Outfit"/>
                <a:sym typeface="Outfit"/>
              </a:endParaRPr>
            </a:p>
          </p:txBody>
        </p:sp>
      </p:grpSp>
      <p:grpSp>
        <p:nvGrpSpPr>
          <p:cNvPr id="283" name="Google Shape;283;p12"/>
          <p:cNvGrpSpPr/>
          <p:nvPr/>
        </p:nvGrpSpPr>
        <p:grpSpPr>
          <a:xfrm flipH="1" rot="-772672">
            <a:off x="3688362" y="409368"/>
            <a:ext cx="1240728" cy="794473"/>
            <a:chOff x="6194050" y="1712581"/>
            <a:chExt cx="3706774" cy="2373551"/>
          </a:xfrm>
        </p:grpSpPr>
        <p:pic>
          <p:nvPicPr>
            <p:cNvPr id="284" name="Google Shape;284;p12"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285" name="Google Shape;285;p12"/>
            <p:cNvSpPr/>
            <p:nvPr/>
          </p:nvSpPr>
          <p:spPr>
            <a:xfrm rot="-1100670">
              <a:off x="6451143" y="2077464"/>
              <a:ext cx="2584122" cy="1643786"/>
            </a:xfrm>
            <a:prstGeom prst="ellipse">
              <a:avLst/>
            </a:prstGeom>
            <a:solidFill>
              <a:srgbClr val="F4EFE8"/>
            </a:solidFill>
            <a:ln>
              <a:noFill/>
            </a:ln>
          </p:spPr>
          <p:txBody>
            <a:bodyPr anchorCtr="0" anchor="ctr" bIns="30575" lIns="30575" spcFirstLastPara="1" rIns="30575" wrap="square" tIns="30575">
              <a:noAutofit/>
            </a:bodyPr>
            <a:lstStyle/>
            <a:p>
              <a:pPr indent="0" lvl="0" marL="0" marR="0" rtl="0" algn="ctr">
                <a:lnSpc>
                  <a:spcPct val="100000"/>
                </a:lnSpc>
                <a:spcBef>
                  <a:spcPts val="0"/>
                </a:spcBef>
                <a:spcAft>
                  <a:spcPts val="0"/>
                </a:spcAft>
                <a:buClr>
                  <a:schemeClr val="dk1"/>
                </a:buClr>
                <a:buSzPts val="1100"/>
                <a:buFont typeface="Arial"/>
                <a:buNone/>
              </a:pPr>
              <a:r>
                <a:rPr b="0" i="0" lang="nl" sz="696" u="none" cap="none" strike="noStrike">
                  <a:solidFill>
                    <a:srgbClr val="2F2E9A"/>
                  </a:solidFill>
                  <a:latin typeface="Outfit"/>
                  <a:ea typeface="Outfit"/>
                  <a:cs typeface="Outfit"/>
                  <a:sym typeface="Outfit"/>
                </a:rPr>
                <a:t>Ik betrek collega’s met verstand van zaken.</a:t>
              </a:r>
              <a:endParaRPr b="0" i="0" sz="466" u="none" cap="none" strike="noStrike">
                <a:solidFill>
                  <a:srgbClr val="2F2E9A"/>
                </a:solidFill>
                <a:latin typeface="Outfit"/>
                <a:ea typeface="Outfit"/>
                <a:cs typeface="Outfit"/>
                <a:sym typeface="Outfit"/>
              </a:endParaRPr>
            </a:p>
          </p:txBody>
        </p:sp>
      </p:grpSp>
      <p:pic>
        <p:nvPicPr>
          <p:cNvPr id="286" name="Google Shape;286;p12" title="DI_handgetekend51.png"/>
          <p:cNvPicPr preferRelativeResize="0"/>
          <p:nvPr/>
        </p:nvPicPr>
        <p:blipFill rotWithShape="1">
          <a:blip r:embed="rId5">
            <a:alphaModFix/>
          </a:blip>
          <a:srcRect b="0" l="0" r="0" t="0"/>
          <a:stretch/>
        </p:blipFill>
        <p:spPr>
          <a:xfrm>
            <a:off x="4446621" y="1730365"/>
            <a:ext cx="874504" cy="749887"/>
          </a:xfrm>
          <a:prstGeom prst="rect">
            <a:avLst/>
          </a:prstGeom>
          <a:noFill/>
          <a:ln>
            <a:noFill/>
          </a:ln>
        </p:spPr>
      </p:pic>
      <p:pic>
        <p:nvPicPr>
          <p:cNvPr id="287" name="Google Shape;287;p12" title="DI_handgetekend42.png"/>
          <p:cNvPicPr preferRelativeResize="0"/>
          <p:nvPr/>
        </p:nvPicPr>
        <p:blipFill rotWithShape="1">
          <a:blip r:embed="rId6">
            <a:alphaModFix/>
          </a:blip>
          <a:srcRect b="0" l="0" r="0" t="0"/>
          <a:stretch/>
        </p:blipFill>
        <p:spPr>
          <a:xfrm>
            <a:off x="3296325" y="2374208"/>
            <a:ext cx="1357674" cy="21966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291" name="Shape 291"/>
        <p:cNvGrpSpPr/>
        <p:nvPr/>
      </p:nvGrpSpPr>
      <p:grpSpPr>
        <a:xfrm>
          <a:off x="0" y="0"/>
          <a:ext cx="0" cy="0"/>
          <a:chOff x="0" y="0"/>
          <a:chExt cx="0" cy="0"/>
        </a:xfrm>
      </p:grpSpPr>
      <p:pic>
        <p:nvPicPr>
          <p:cNvPr id="292" name="Google Shape;292;p13"/>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293" name="Google Shape;293;p13"/>
          <p:cNvSpPr txBox="1"/>
          <p:nvPr/>
        </p:nvSpPr>
        <p:spPr>
          <a:xfrm>
            <a:off x="501100" y="1820550"/>
            <a:ext cx="6163200" cy="22935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2F2E9A"/>
              </a:buClr>
              <a:buSzPts val="2000"/>
              <a:buFont typeface="Outfit"/>
              <a:buAutoNum type="arabicPeriod"/>
            </a:pPr>
            <a:r>
              <a:rPr b="0" i="0" lang="nl" sz="2000" u="none" cap="none" strike="noStrike">
                <a:solidFill>
                  <a:srgbClr val="2F2E9A"/>
                </a:solidFill>
                <a:latin typeface="Outfit"/>
                <a:ea typeface="Outfit"/>
                <a:cs typeface="Outfit"/>
                <a:sym typeface="Outfit"/>
              </a:rPr>
              <a:t>Sta in twee groepen stil bij een mentor die jou een veilig gevoel gaf. </a:t>
            </a:r>
            <a:endParaRPr b="0" i="0" sz="2000" u="none" cap="none" strike="noStrike">
              <a:solidFill>
                <a:srgbClr val="2F2E9A"/>
              </a:solidFill>
              <a:latin typeface="Outfit"/>
              <a:ea typeface="Outfit"/>
              <a:cs typeface="Outfit"/>
              <a:sym typeface="Outfit"/>
            </a:endParaRPr>
          </a:p>
          <a:p>
            <a:pPr indent="-355600" lvl="0" marL="457200" marR="0" rtl="0" algn="l">
              <a:lnSpc>
                <a:spcPct val="115000"/>
              </a:lnSpc>
              <a:spcBef>
                <a:spcPts val="1000"/>
              </a:spcBef>
              <a:spcAft>
                <a:spcPts val="0"/>
              </a:spcAft>
              <a:buClr>
                <a:srgbClr val="2F2E9A"/>
              </a:buClr>
              <a:buSzPts val="2000"/>
              <a:buFont typeface="Outfit"/>
              <a:buAutoNum type="arabicPeriod"/>
            </a:pPr>
            <a:r>
              <a:rPr b="0" i="0" lang="nl" sz="2000" u="none" cap="none" strike="noStrike">
                <a:solidFill>
                  <a:srgbClr val="2F2E9A"/>
                </a:solidFill>
                <a:latin typeface="Outfit"/>
                <a:ea typeface="Outfit"/>
                <a:cs typeface="Outfit"/>
                <a:sym typeface="Outfit"/>
              </a:rPr>
              <a:t>Hoe deed die dat? </a:t>
            </a:r>
            <a:endParaRPr b="0" i="0" sz="2000" u="none" cap="none" strike="noStrike">
              <a:solidFill>
                <a:srgbClr val="2F2E9A"/>
              </a:solidFill>
              <a:latin typeface="Outfit"/>
              <a:ea typeface="Outfit"/>
              <a:cs typeface="Outfit"/>
              <a:sym typeface="Outfit"/>
            </a:endParaRPr>
          </a:p>
          <a:p>
            <a:pPr indent="-355600" lvl="0" marL="457200" marR="0" rtl="0" algn="l">
              <a:lnSpc>
                <a:spcPct val="115000"/>
              </a:lnSpc>
              <a:spcBef>
                <a:spcPts val="1000"/>
              </a:spcBef>
              <a:spcAft>
                <a:spcPts val="0"/>
              </a:spcAft>
              <a:buClr>
                <a:srgbClr val="2F2E9A"/>
              </a:buClr>
              <a:buSzPts val="2000"/>
              <a:buFont typeface="Outfit"/>
              <a:buAutoNum type="arabicPeriod"/>
            </a:pPr>
            <a:r>
              <a:rPr b="0" i="0" lang="nl" sz="2000" u="none" cap="none" strike="noStrike">
                <a:solidFill>
                  <a:srgbClr val="2F2E9A"/>
                </a:solidFill>
                <a:latin typeface="Outfit"/>
                <a:ea typeface="Outfit"/>
                <a:cs typeface="Outfit"/>
                <a:sym typeface="Outfit"/>
              </a:rPr>
              <a:t>Teken jullie ideale mentor, gebruik geen woorden</a:t>
            </a:r>
            <a:endParaRPr b="0" i="0" sz="2000" u="none" cap="none" strike="noStrike">
              <a:solidFill>
                <a:srgbClr val="2F2E9A"/>
              </a:solidFill>
              <a:latin typeface="Outfit"/>
              <a:ea typeface="Outfit"/>
              <a:cs typeface="Outfit"/>
              <a:sym typeface="Outfit"/>
            </a:endParaRPr>
          </a:p>
          <a:p>
            <a:pPr indent="-355600" lvl="0" marL="457200" marR="0" rtl="0" algn="l">
              <a:lnSpc>
                <a:spcPct val="115000"/>
              </a:lnSpc>
              <a:spcBef>
                <a:spcPts val="1000"/>
              </a:spcBef>
              <a:spcAft>
                <a:spcPts val="1000"/>
              </a:spcAft>
              <a:buClr>
                <a:srgbClr val="2F2E9A"/>
              </a:buClr>
              <a:buSzPts val="2000"/>
              <a:buFont typeface="Outfit"/>
              <a:buAutoNum type="arabicPeriod"/>
            </a:pPr>
            <a:r>
              <a:rPr b="0" i="0" lang="nl" sz="2000" u="none" cap="none" strike="noStrike">
                <a:solidFill>
                  <a:srgbClr val="2F2E9A"/>
                </a:solidFill>
                <a:latin typeface="Outfit"/>
                <a:ea typeface="Outfit"/>
                <a:cs typeface="Outfit"/>
                <a:sym typeface="Outfit"/>
              </a:rPr>
              <a:t>Pitch het voor de groep</a:t>
            </a:r>
            <a:endParaRPr b="0" i="0" sz="1400" u="none" cap="none" strike="noStrike">
              <a:solidFill>
                <a:schemeClr val="dk1"/>
              </a:solidFill>
              <a:latin typeface="Arial"/>
              <a:ea typeface="Arial"/>
              <a:cs typeface="Arial"/>
              <a:sym typeface="Arial"/>
            </a:endParaRPr>
          </a:p>
        </p:txBody>
      </p:sp>
      <p:sp>
        <p:nvSpPr>
          <p:cNvPr id="294" name="Google Shape;294;p13"/>
          <p:cNvSpPr txBox="1"/>
          <p:nvPr/>
        </p:nvSpPr>
        <p:spPr>
          <a:xfrm>
            <a:off x="501100" y="933988"/>
            <a:ext cx="75879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Welke houding werkt </a:t>
            </a:r>
            <a:endParaRPr b="1" i="0" sz="3200" u="none" cap="none" strike="noStrike">
              <a:solidFill>
                <a:srgbClr val="2F2E9A"/>
              </a:solidFill>
              <a:latin typeface="Outfit"/>
              <a:ea typeface="Outfit"/>
              <a:cs typeface="Outfit"/>
              <a:sym typeface="Outfit"/>
            </a:endParaRPr>
          </a:p>
        </p:txBody>
      </p:sp>
      <p:pic>
        <p:nvPicPr>
          <p:cNvPr id="295" name="Google Shape;295;p13" title="DI_handgetekend27.png"/>
          <p:cNvPicPr preferRelativeResize="0"/>
          <p:nvPr/>
        </p:nvPicPr>
        <p:blipFill rotWithShape="1">
          <a:blip r:embed="rId4">
            <a:alphaModFix/>
          </a:blip>
          <a:srcRect b="0" l="0" r="0" t="0"/>
          <a:stretch/>
        </p:blipFill>
        <p:spPr>
          <a:xfrm>
            <a:off x="6867852" y="3631652"/>
            <a:ext cx="1634799" cy="1032925"/>
          </a:xfrm>
          <a:prstGeom prst="rect">
            <a:avLst/>
          </a:prstGeom>
          <a:noFill/>
          <a:ln>
            <a:noFill/>
          </a:ln>
        </p:spPr>
      </p:pic>
      <p:sp>
        <p:nvSpPr>
          <p:cNvPr id="296" name="Google Shape;296;p13"/>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300" name="Shape 300"/>
        <p:cNvGrpSpPr/>
        <p:nvPr/>
      </p:nvGrpSpPr>
      <p:grpSpPr>
        <a:xfrm>
          <a:off x="0" y="0"/>
          <a:ext cx="0" cy="0"/>
          <a:chOff x="0" y="0"/>
          <a:chExt cx="0" cy="0"/>
        </a:xfrm>
      </p:grpSpPr>
      <p:pic>
        <p:nvPicPr>
          <p:cNvPr id="301" name="Google Shape;301;p14"/>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302" name="Google Shape;302;p14"/>
          <p:cNvSpPr txBox="1"/>
          <p:nvPr/>
        </p:nvSpPr>
        <p:spPr>
          <a:xfrm>
            <a:off x="501100" y="1583399"/>
            <a:ext cx="8296500" cy="32208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35000"/>
              </a:lnSpc>
              <a:spcBef>
                <a:spcPts val="0"/>
              </a:spcBef>
              <a:spcAft>
                <a:spcPts val="0"/>
              </a:spcAft>
              <a:buClr>
                <a:srgbClr val="2F2E9A"/>
              </a:buClr>
              <a:buSzPts val="1500"/>
              <a:buFont typeface="Outfit"/>
              <a:buAutoNum type="arabicPeriod"/>
            </a:pPr>
            <a:r>
              <a:rPr b="0" i="0" lang="nl" sz="1500" u="none" cap="none" strike="noStrike">
                <a:solidFill>
                  <a:srgbClr val="2F2E9A"/>
                </a:solidFill>
                <a:latin typeface="Outfit"/>
                <a:ea typeface="Outfit"/>
                <a:cs typeface="Outfit"/>
                <a:sym typeface="Outfit"/>
              </a:rPr>
              <a:t>Wees geduldig en luister actief</a:t>
            </a:r>
            <a:endParaRPr b="0" i="0" sz="1500" u="none" cap="none" strike="noStrike">
              <a:solidFill>
                <a:srgbClr val="2F2E9A"/>
              </a:solidFill>
              <a:latin typeface="Outfit"/>
              <a:ea typeface="Outfit"/>
              <a:cs typeface="Outfit"/>
              <a:sym typeface="Outfit"/>
            </a:endParaRPr>
          </a:p>
          <a:p>
            <a:pPr indent="-323850" lvl="0" marL="457200" marR="0" rtl="0" algn="l">
              <a:lnSpc>
                <a:spcPct val="135000"/>
              </a:lnSpc>
              <a:spcBef>
                <a:spcPts val="0"/>
              </a:spcBef>
              <a:spcAft>
                <a:spcPts val="0"/>
              </a:spcAft>
              <a:buClr>
                <a:srgbClr val="2F2E9A"/>
              </a:buClr>
              <a:buSzPts val="1500"/>
              <a:buFont typeface="Outfit"/>
              <a:buAutoNum type="arabicPeriod"/>
            </a:pPr>
            <a:r>
              <a:rPr b="0" i="0" lang="nl" sz="1500" u="none" cap="none" strike="noStrike">
                <a:solidFill>
                  <a:srgbClr val="2F2E9A"/>
                </a:solidFill>
                <a:latin typeface="Outfit"/>
                <a:ea typeface="Outfit"/>
                <a:cs typeface="Outfit"/>
                <a:sym typeface="Outfit"/>
              </a:rPr>
              <a:t>Toon empathie voor moeilijkheden</a:t>
            </a:r>
            <a:endParaRPr b="0" i="0" sz="1500" u="none" cap="none" strike="noStrike">
              <a:solidFill>
                <a:srgbClr val="2F2E9A"/>
              </a:solidFill>
              <a:latin typeface="Outfit"/>
              <a:ea typeface="Outfit"/>
              <a:cs typeface="Outfit"/>
              <a:sym typeface="Outfit"/>
            </a:endParaRPr>
          </a:p>
          <a:p>
            <a:pPr indent="-323850" lvl="0" marL="457200" marR="0" rtl="0" algn="l">
              <a:lnSpc>
                <a:spcPct val="135000"/>
              </a:lnSpc>
              <a:spcBef>
                <a:spcPts val="0"/>
              </a:spcBef>
              <a:spcAft>
                <a:spcPts val="0"/>
              </a:spcAft>
              <a:buClr>
                <a:srgbClr val="2F2E9A"/>
              </a:buClr>
              <a:buSzPts val="1500"/>
              <a:buFont typeface="Outfit"/>
              <a:buAutoNum type="arabicPeriod"/>
            </a:pPr>
            <a:r>
              <a:rPr b="0" i="0" lang="nl" sz="1500" u="none" cap="none" strike="noStrike">
                <a:solidFill>
                  <a:srgbClr val="2F2E9A"/>
                </a:solidFill>
                <a:latin typeface="Outfit"/>
                <a:ea typeface="Outfit"/>
                <a:cs typeface="Outfit"/>
                <a:sym typeface="Outfit"/>
              </a:rPr>
              <a:t>Communiceer laagdrempelig </a:t>
            </a:r>
            <a:endParaRPr b="0" i="0" sz="1500" u="none" cap="none" strike="noStrike">
              <a:solidFill>
                <a:srgbClr val="2F2E9A"/>
              </a:solidFill>
              <a:latin typeface="Outfit"/>
              <a:ea typeface="Outfit"/>
              <a:cs typeface="Outfit"/>
              <a:sym typeface="Outfit"/>
            </a:endParaRPr>
          </a:p>
          <a:p>
            <a:pPr indent="-323850" lvl="0" marL="457200" marR="0" rtl="0" algn="l">
              <a:lnSpc>
                <a:spcPct val="135000"/>
              </a:lnSpc>
              <a:spcBef>
                <a:spcPts val="0"/>
              </a:spcBef>
              <a:spcAft>
                <a:spcPts val="0"/>
              </a:spcAft>
              <a:buClr>
                <a:srgbClr val="2F2E9A"/>
              </a:buClr>
              <a:buSzPts val="1500"/>
              <a:buFont typeface="Outfit"/>
              <a:buAutoNum type="arabicPeriod"/>
            </a:pPr>
            <a:r>
              <a:rPr b="0" i="0" lang="nl" sz="1500" u="none" cap="none" strike="noStrike">
                <a:solidFill>
                  <a:srgbClr val="2F2E9A"/>
                </a:solidFill>
                <a:latin typeface="Outfit"/>
                <a:ea typeface="Outfit"/>
                <a:cs typeface="Outfit"/>
                <a:sym typeface="Outfit"/>
              </a:rPr>
              <a:t>Biedt stap voor stap begeleiding en zet in op herhaling</a:t>
            </a:r>
            <a:endParaRPr b="0" i="0" sz="1500" u="none" cap="none" strike="noStrike">
              <a:solidFill>
                <a:srgbClr val="2F2E9A"/>
              </a:solidFill>
              <a:latin typeface="Outfit"/>
              <a:ea typeface="Outfit"/>
              <a:cs typeface="Outfit"/>
              <a:sym typeface="Outfit"/>
            </a:endParaRPr>
          </a:p>
          <a:p>
            <a:pPr indent="-323850" lvl="0" marL="457200" marR="0" rtl="0" algn="l">
              <a:lnSpc>
                <a:spcPct val="135000"/>
              </a:lnSpc>
              <a:spcBef>
                <a:spcPts val="0"/>
              </a:spcBef>
              <a:spcAft>
                <a:spcPts val="0"/>
              </a:spcAft>
              <a:buClr>
                <a:srgbClr val="2F2E9A"/>
              </a:buClr>
              <a:buSzPts val="1500"/>
              <a:buFont typeface="Outfit"/>
              <a:buAutoNum type="arabicPeriod"/>
            </a:pPr>
            <a:r>
              <a:rPr b="0" i="0" lang="nl" sz="1500" u="none" cap="none" strike="noStrike">
                <a:solidFill>
                  <a:srgbClr val="2F2E9A"/>
                </a:solidFill>
                <a:latin typeface="Outfit"/>
                <a:ea typeface="Outfit"/>
                <a:cs typeface="Outfit"/>
                <a:sym typeface="Outfit"/>
              </a:rPr>
              <a:t>Wees een voorbeeld in leren met vallen en opstaan, je hoeft geen expert te zijn</a:t>
            </a:r>
            <a:endParaRPr b="0" i="0" sz="1500" u="none" cap="none" strike="noStrike">
              <a:solidFill>
                <a:srgbClr val="2F2E9A"/>
              </a:solidFill>
              <a:latin typeface="Outfit"/>
              <a:ea typeface="Outfit"/>
              <a:cs typeface="Outfit"/>
              <a:sym typeface="Outfit"/>
            </a:endParaRPr>
          </a:p>
          <a:p>
            <a:pPr indent="-323850" lvl="0" marL="457200" marR="0" rtl="0" algn="l">
              <a:lnSpc>
                <a:spcPct val="135000"/>
              </a:lnSpc>
              <a:spcBef>
                <a:spcPts val="0"/>
              </a:spcBef>
              <a:spcAft>
                <a:spcPts val="0"/>
              </a:spcAft>
              <a:buClr>
                <a:srgbClr val="2F2E9A"/>
              </a:buClr>
              <a:buSzPts val="1500"/>
              <a:buFont typeface="Outfit"/>
              <a:buAutoNum type="arabicPeriod"/>
            </a:pPr>
            <a:r>
              <a:rPr b="0" i="0" lang="nl" sz="1500" u="none" cap="none" strike="noStrike">
                <a:solidFill>
                  <a:srgbClr val="2F2E9A"/>
                </a:solidFill>
                <a:latin typeface="Outfit"/>
                <a:ea typeface="Outfit"/>
                <a:cs typeface="Outfit"/>
                <a:sym typeface="Outfit"/>
              </a:rPr>
              <a:t>Coach met je handen op de rug en moedig zelfstandigheid aan op het eigen toestel</a:t>
            </a:r>
            <a:endParaRPr b="0" i="0" sz="1500" u="none" cap="none" strike="noStrike">
              <a:solidFill>
                <a:srgbClr val="2F2E9A"/>
              </a:solidFill>
              <a:latin typeface="Outfit"/>
              <a:ea typeface="Outfit"/>
              <a:cs typeface="Outfit"/>
              <a:sym typeface="Outfit"/>
            </a:endParaRPr>
          </a:p>
          <a:p>
            <a:pPr indent="-323850" lvl="0" marL="457200" marR="0" rtl="0" algn="l">
              <a:lnSpc>
                <a:spcPct val="135000"/>
              </a:lnSpc>
              <a:spcBef>
                <a:spcPts val="0"/>
              </a:spcBef>
              <a:spcAft>
                <a:spcPts val="0"/>
              </a:spcAft>
              <a:buClr>
                <a:srgbClr val="2F2E9A"/>
              </a:buClr>
              <a:buSzPts val="1500"/>
              <a:buFont typeface="Outfit"/>
              <a:buAutoNum type="arabicPeriod"/>
            </a:pPr>
            <a:r>
              <a:rPr b="0" i="0" lang="nl" sz="1500" u="none" cap="none" strike="noStrike">
                <a:solidFill>
                  <a:srgbClr val="2F2E9A"/>
                </a:solidFill>
                <a:latin typeface="Outfit"/>
                <a:ea typeface="Outfit"/>
                <a:cs typeface="Outfit"/>
                <a:sym typeface="Outfit"/>
              </a:rPr>
              <a:t>Normaliseer fouten als onderdeel van groei</a:t>
            </a:r>
            <a:endParaRPr b="0" i="0" sz="1500" u="none" cap="none" strike="noStrike">
              <a:solidFill>
                <a:srgbClr val="2F2E9A"/>
              </a:solidFill>
              <a:latin typeface="Outfit"/>
              <a:ea typeface="Outfit"/>
              <a:cs typeface="Outfit"/>
              <a:sym typeface="Outfit"/>
            </a:endParaRPr>
          </a:p>
          <a:p>
            <a:pPr indent="-323850" lvl="0" marL="457200" marR="0" rtl="0" algn="l">
              <a:lnSpc>
                <a:spcPct val="135000"/>
              </a:lnSpc>
              <a:spcBef>
                <a:spcPts val="0"/>
              </a:spcBef>
              <a:spcAft>
                <a:spcPts val="0"/>
              </a:spcAft>
              <a:buClr>
                <a:srgbClr val="2F2E9A"/>
              </a:buClr>
              <a:buSzPts val="1500"/>
              <a:buFont typeface="Outfit"/>
              <a:buAutoNum type="arabicPeriod"/>
            </a:pPr>
            <a:r>
              <a:rPr b="0" i="0" lang="nl" sz="1500" u="none" cap="none" strike="noStrike">
                <a:solidFill>
                  <a:srgbClr val="2F2E9A"/>
                </a:solidFill>
                <a:latin typeface="Outfit"/>
                <a:ea typeface="Outfit"/>
                <a:cs typeface="Outfit"/>
                <a:sym typeface="Outfit"/>
              </a:rPr>
              <a:t>Wees flexibel in je ondersteuning</a:t>
            </a:r>
            <a:endParaRPr b="0" i="0" sz="1500" u="none" cap="none" strike="noStrike">
              <a:solidFill>
                <a:srgbClr val="2F2E9A"/>
              </a:solidFill>
              <a:latin typeface="Outfit"/>
              <a:ea typeface="Outfit"/>
              <a:cs typeface="Outfit"/>
              <a:sym typeface="Outfit"/>
            </a:endParaRPr>
          </a:p>
          <a:p>
            <a:pPr indent="-323850" lvl="0" marL="457200" marR="0" rtl="0" algn="l">
              <a:lnSpc>
                <a:spcPct val="135000"/>
              </a:lnSpc>
              <a:spcBef>
                <a:spcPts val="0"/>
              </a:spcBef>
              <a:spcAft>
                <a:spcPts val="0"/>
              </a:spcAft>
              <a:buClr>
                <a:srgbClr val="2F2E9A"/>
              </a:buClr>
              <a:buSzPts val="1500"/>
              <a:buFont typeface="Outfit"/>
              <a:buAutoNum type="arabicPeriod"/>
            </a:pPr>
            <a:r>
              <a:rPr b="0" i="0" lang="nl" sz="1500" u="none" cap="none" strike="noStrike">
                <a:solidFill>
                  <a:srgbClr val="2F2E9A"/>
                </a:solidFill>
                <a:latin typeface="Outfit"/>
                <a:ea typeface="Outfit"/>
                <a:cs typeface="Outfit"/>
                <a:sym typeface="Outfit"/>
              </a:rPr>
              <a:t>Bouw verder op bestaande kennis en interesses</a:t>
            </a:r>
            <a:endParaRPr b="0" i="0" sz="1500" u="none" cap="none" strike="noStrike">
              <a:solidFill>
                <a:srgbClr val="2F2E9A"/>
              </a:solidFill>
              <a:latin typeface="Outfit"/>
              <a:ea typeface="Outfit"/>
              <a:cs typeface="Outfit"/>
              <a:sym typeface="Outfit"/>
            </a:endParaRPr>
          </a:p>
          <a:p>
            <a:pPr indent="-323850" lvl="0" marL="457200" marR="0" rtl="0" algn="l">
              <a:lnSpc>
                <a:spcPct val="135000"/>
              </a:lnSpc>
              <a:spcBef>
                <a:spcPts val="0"/>
              </a:spcBef>
              <a:spcAft>
                <a:spcPts val="0"/>
              </a:spcAft>
              <a:buClr>
                <a:srgbClr val="2F2E9A"/>
              </a:buClr>
              <a:buSzPts val="1500"/>
              <a:buFont typeface="Outfit"/>
              <a:buAutoNum type="arabicPeriod"/>
            </a:pPr>
            <a:r>
              <a:rPr b="0" i="0" lang="nl" sz="1500" u="none" cap="none" strike="noStrike">
                <a:solidFill>
                  <a:srgbClr val="2F2E9A"/>
                </a:solidFill>
                <a:latin typeface="Outfit"/>
                <a:ea typeface="Outfit"/>
                <a:cs typeface="Outfit"/>
                <a:sym typeface="Outfit"/>
              </a:rPr>
              <a:t>Wees ten allen tijde positief, respectvol en maak de winst zichtbaar</a:t>
            </a:r>
            <a:endParaRPr b="0" i="0" sz="1500" u="none" cap="none" strike="noStrike">
              <a:solidFill>
                <a:srgbClr val="2F2E9A"/>
              </a:solidFill>
              <a:latin typeface="Outfit"/>
              <a:ea typeface="Outfit"/>
              <a:cs typeface="Outfit"/>
              <a:sym typeface="Outfit"/>
            </a:endParaRPr>
          </a:p>
        </p:txBody>
      </p:sp>
      <p:sp>
        <p:nvSpPr>
          <p:cNvPr id="303" name="Google Shape;303;p14"/>
          <p:cNvSpPr txBox="1"/>
          <p:nvPr/>
        </p:nvSpPr>
        <p:spPr>
          <a:xfrm>
            <a:off x="501100" y="895279"/>
            <a:ext cx="73407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Welke houding werkt </a:t>
            </a:r>
            <a:endParaRPr b="1" i="0" sz="3200" u="none" cap="none" strike="noStrike">
              <a:solidFill>
                <a:srgbClr val="2F2E9A"/>
              </a:solidFill>
              <a:latin typeface="Outfit"/>
              <a:ea typeface="Outfit"/>
              <a:cs typeface="Outfit"/>
              <a:sym typeface="Outfit"/>
            </a:endParaRPr>
          </a:p>
        </p:txBody>
      </p:sp>
      <p:sp>
        <p:nvSpPr>
          <p:cNvPr id="304" name="Google Shape;304;p14"/>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308" name="Shape 308"/>
        <p:cNvGrpSpPr/>
        <p:nvPr/>
      </p:nvGrpSpPr>
      <p:grpSpPr>
        <a:xfrm>
          <a:off x="0" y="0"/>
          <a:ext cx="0" cy="0"/>
          <a:chOff x="0" y="0"/>
          <a:chExt cx="0" cy="0"/>
        </a:xfrm>
      </p:grpSpPr>
      <p:pic>
        <p:nvPicPr>
          <p:cNvPr id="309" name="Google Shape;309;p15"/>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310" name="Google Shape;310;p15"/>
          <p:cNvSpPr txBox="1"/>
          <p:nvPr/>
        </p:nvSpPr>
        <p:spPr>
          <a:xfrm>
            <a:off x="4074500" y="1688900"/>
            <a:ext cx="423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311" name="Google Shape;311;p15"/>
          <p:cNvSpPr txBox="1"/>
          <p:nvPr/>
        </p:nvSpPr>
        <p:spPr>
          <a:xfrm>
            <a:off x="7940100" y="3421325"/>
            <a:ext cx="1030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12" name="Google Shape;312;p15"/>
          <p:cNvPicPr preferRelativeResize="0"/>
          <p:nvPr/>
        </p:nvPicPr>
        <p:blipFill rotWithShape="1">
          <a:blip r:embed="rId4">
            <a:alphaModFix/>
          </a:blip>
          <a:srcRect b="0" l="0" r="0" t="0"/>
          <a:stretch/>
        </p:blipFill>
        <p:spPr>
          <a:xfrm>
            <a:off x="501100" y="403675"/>
            <a:ext cx="2024801" cy="222450"/>
          </a:xfrm>
          <a:prstGeom prst="rect">
            <a:avLst/>
          </a:prstGeom>
          <a:noFill/>
          <a:ln>
            <a:noFill/>
          </a:ln>
        </p:spPr>
      </p:pic>
      <p:sp>
        <p:nvSpPr>
          <p:cNvPr id="313" name="Google Shape;313;p15"/>
          <p:cNvSpPr txBox="1"/>
          <p:nvPr/>
        </p:nvSpPr>
        <p:spPr>
          <a:xfrm>
            <a:off x="273875" y="1915025"/>
            <a:ext cx="4071000" cy="184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nl" sz="1900" u="none" cap="none" strike="noStrike">
                <a:solidFill>
                  <a:srgbClr val="0097A7"/>
                </a:solidFill>
                <a:latin typeface="Outfit"/>
                <a:ea typeface="Outfit"/>
                <a:cs typeface="Outfit"/>
                <a:sym typeface="Outfit"/>
              </a:rPr>
              <a:t>Eénmalig en ingewikkeld </a:t>
            </a:r>
            <a:endParaRPr b="1" i="0" sz="1900" u="none" cap="none" strike="noStrike">
              <a:solidFill>
                <a:srgbClr val="0097A7"/>
              </a:solidFill>
              <a:latin typeface="Outfit"/>
              <a:ea typeface="Outfit"/>
              <a:cs typeface="Outfit"/>
              <a:sym typeface="Outfit"/>
            </a:endParaRPr>
          </a:p>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2F2E9A"/>
              </a:solidFill>
              <a:latin typeface="Outfit"/>
              <a:ea typeface="Outfit"/>
              <a:cs typeface="Outfit"/>
              <a:sym typeface="Outfit"/>
            </a:endParaRPr>
          </a:p>
          <a:p>
            <a:pPr indent="0" lvl="0" marL="0" marR="0" rtl="0" algn="ctr">
              <a:lnSpc>
                <a:spcPct val="100000"/>
              </a:lnSpc>
              <a:spcBef>
                <a:spcPts val="0"/>
              </a:spcBef>
              <a:spcAft>
                <a:spcPts val="0"/>
              </a:spcAft>
              <a:buClr>
                <a:srgbClr val="000000"/>
              </a:buClr>
              <a:buSzPts val="1900"/>
              <a:buFont typeface="Arial"/>
              <a:buNone/>
            </a:pPr>
            <a:r>
              <a:rPr b="0" i="0" lang="nl" sz="1900" u="none" cap="none" strike="noStrike">
                <a:solidFill>
                  <a:srgbClr val="2F2E9A"/>
                </a:solidFill>
                <a:latin typeface="Outfit"/>
                <a:ea typeface="Outfit"/>
                <a:cs typeface="Outfit"/>
                <a:sym typeface="Outfit"/>
              </a:rPr>
              <a:t>Zelf doen als digihelper</a:t>
            </a:r>
            <a:endParaRPr b="0" i="0" sz="1700" u="none" cap="none" strike="noStrike">
              <a:solidFill>
                <a:srgbClr val="2F2E9A"/>
              </a:solidFill>
              <a:latin typeface="Calibri"/>
              <a:ea typeface="Calibri"/>
              <a:cs typeface="Calibri"/>
              <a:sym typeface="Calibri"/>
            </a:endParaRPr>
          </a:p>
        </p:txBody>
      </p:sp>
      <p:sp>
        <p:nvSpPr>
          <p:cNvPr id="314" name="Google Shape;314;p15"/>
          <p:cNvSpPr txBox="1"/>
          <p:nvPr/>
        </p:nvSpPr>
        <p:spPr>
          <a:xfrm>
            <a:off x="501100" y="880725"/>
            <a:ext cx="8123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000"/>
              <a:buFont typeface="Arial"/>
              <a:buNone/>
            </a:pPr>
            <a:r>
              <a:rPr b="1" i="0" lang="nl" sz="3200" u="none" cap="none" strike="noStrike">
                <a:solidFill>
                  <a:srgbClr val="2F2E9A"/>
                </a:solidFill>
                <a:latin typeface="Outfit"/>
                <a:ea typeface="Outfit"/>
                <a:cs typeface="Outfit"/>
                <a:sym typeface="Outfit"/>
              </a:rPr>
              <a:t>Wat doe je zelf?  Wat leer je aan?</a:t>
            </a:r>
            <a:endParaRPr b="1" i="0" sz="3200" u="none" cap="none" strike="noStrike">
              <a:solidFill>
                <a:srgbClr val="2F2E9A"/>
              </a:solidFill>
              <a:latin typeface="Outfit"/>
              <a:ea typeface="Outfit"/>
              <a:cs typeface="Outfit"/>
              <a:sym typeface="Outfit"/>
            </a:endParaRPr>
          </a:p>
        </p:txBody>
      </p:sp>
      <p:sp>
        <p:nvSpPr>
          <p:cNvPr id="315" name="Google Shape;315;p15"/>
          <p:cNvSpPr txBox="1"/>
          <p:nvPr/>
        </p:nvSpPr>
        <p:spPr>
          <a:xfrm>
            <a:off x="4644450" y="1915025"/>
            <a:ext cx="4071000" cy="1847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nl" sz="1900" u="none" cap="none" strike="noStrike">
                <a:solidFill>
                  <a:srgbClr val="0097A7"/>
                </a:solidFill>
                <a:latin typeface="Outfit"/>
                <a:ea typeface="Outfit"/>
                <a:cs typeface="Outfit"/>
                <a:sym typeface="Outfit"/>
              </a:rPr>
              <a:t>Actie de digistarter meermaals zal moeten doen </a:t>
            </a:r>
            <a:endParaRPr b="1" i="0" sz="1900" u="none" cap="none" strike="noStrike">
              <a:solidFill>
                <a:srgbClr val="0097A7"/>
              </a:solidFill>
              <a:latin typeface="Outfit"/>
              <a:ea typeface="Outfit"/>
              <a:cs typeface="Outfit"/>
              <a:sym typeface="Outfit"/>
            </a:endParaRPr>
          </a:p>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2F2E9A"/>
              </a:solidFill>
              <a:latin typeface="Outfit"/>
              <a:ea typeface="Outfit"/>
              <a:cs typeface="Outfit"/>
              <a:sym typeface="Outfit"/>
            </a:endParaRPr>
          </a:p>
          <a:p>
            <a:pPr indent="0" lvl="0" marL="0" marR="0" rtl="0" algn="ctr">
              <a:lnSpc>
                <a:spcPct val="100000"/>
              </a:lnSpc>
              <a:spcBef>
                <a:spcPts val="0"/>
              </a:spcBef>
              <a:spcAft>
                <a:spcPts val="0"/>
              </a:spcAft>
              <a:buClr>
                <a:srgbClr val="000000"/>
              </a:buClr>
              <a:buSzPts val="1900"/>
              <a:buFont typeface="Arial"/>
              <a:buNone/>
            </a:pPr>
            <a:r>
              <a:rPr b="0" i="0" lang="nl" sz="1900" u="none" cap="none" strike="noStrike">
                <a:solidFill>
                  <a:srgbClr val="2F2E9A"/>
                </a:solidFill>
                <a:latin typeface="Outfit"/>
                <a:ea typeface="Outfit"/>
                <a:cs typeface="Outfit"/>
                <a:sym typeface="Outfit"/>
              </a:rPr>
              <a:t>Uitleggen en oefenen</a:t>
            </a:r>
            <a:endParaRPr b="0" i="0" sz="1700" u="none" cap="none" strike="noStrike">
              <a:solidFill>
                <a:srgbClr val="2F2E9A"/>
              </a:solidFill>
              <a:latin typeface="Calibri"/>
              <a:ea typeface="Calibri"/>
              <a:cs typeface="Calibri"/>
              <a:sym typeface="Calibri"/>
            </a:endParaRPr>
          </a:p>
        </p:txBody>
      </p:sp>
      <p:pic>
        <p:nvPicPr>
          <p:cNvPr id="316" name="Google Shape;316;p15" title="DI_handgetekend37.png"/>
          <p:cNvPicPr preferRelativeResize="0"/>
          <p:nvPr/>
        </p:nvPicPr>
        <p:blipFill rotWithShape="1">
          <a:blip r:embed="rId5">
            <a:alphaModFix/>
          </a:blip>
          <a:srcRect b="0" l="0" r="0" t="0"/>
          <a:stretch/>
        </p:blipFill>
        <p:spPr>
          <a:xfrm>
            <a:off x="2062801" y="2572749"/>
            <a:ext cx="493150" cy="531650"/>
          </a:xfrm>
          <a:prstGeom prst="rect">
            <a:avLst/>
          </a:prstGeom>
          <a:noFill/>
          <a:ln>
            <a:noFill/>
          </a:ln>
        </p:spPr>
      </p:pic>
      <p:pic>
        <p:nvPicPr>
          <p:cNvPr id="317" name="Google Shape;317;p15" title="DI_handgetekend37.png"/>
          <p:cNvPicPr preferRelativeResize="0"/>
          <p:nvPr/>
        </p:nvPicPr>
        <p:blipFill rotWithShape="1">
          <a:blip r:embed="rId5">
            <a:alphaModFix/>
          </a:blip>
          <a:srcRect b="0" l="0" r="0" t="0"/>
          <a:stretch/>
        </p:blipFill>
        <p:spPr>
          <a:xfrm>
            <a:off x="6433376" y="2732049"/>
            <a:ext cx="493150" cy="531650"/>
          </a:xfrm>
          <a:prstGeom prst="rect">
            <a:avLst/>
          </a:prstGeom>
          <a:noFill/>
          <a:ln>
            <a:noFill/>
          </a:ln>
        </p:spPr>
      </p:pic>
      <p:sp>
        <p:nvSpPr>
          <p:cNvPr id="318" name="Google Shape;318;p15"/>
          <p:cNvSpPr txBox="1"/>
          <p:nvPr/>
        </p:nvSpPr>
        <p:spPr>
          <a:xfrm>
            <a:off x="2017250" y="4391900"/>
            <a:ext cx="503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nl" sz="1800" u="none" cap="none" strike="noStrike">
                <a:solidFill>
                  <a:srgbClr val="2F2E9A"/>
                </a:solidFill>
                <a:latin typeface="Outfit"/>
                <a:ea typeface="Outfit"/>
                <a:cs typeface="Outfit"/>
                <a:sym typeface="Outfit"/>
              </a:rPr>
              <a:t>! Het onderscheid is meestal niet zo zwart-wit</a:t>
            </a:r>
            <a:endParaRPr b="0" i="0" sz="1700" u="none" cap="none" strike="noStrike">
              <a:solidFill>
                <a:srgbClr val="2F2E9A"/>
              </a:solidFill>
              <a:latin typeface="Calibri"/>
              <a:ea typeface="Calibri"/>
              <a:cs typeface="Calibri"/>
              <a:sym typeface="Calibri"/>
            </a:endParaRPr>
          </a:p>
        </p:txBody>
      </p:sp>
      <p:sp>
        <p:nvSpPr>
          <p:cNvPr id="319" name="Google Shape;319;p15"/>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323" name="Shape 323"/>
        <p:cNvGrpSpPr/>
        <p:nvPr/>
      </p:nvGrpSpPr>
      <p:grpSpPr>
        <a:xfrm>
          <a:off x="0" y="0"/>
          <a:ext cx="0" cy="0"/>
          <a:chOff x="0" y="0"/>
          <a:chExt cx="0" cy="0"/>
        </a:xfrm>
      </p:grpSpPr>
      <p:pic>
        <p:nvPicPr>
          <p:cNvPr id="324" name="Google Shape;324;p16"/>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325" name="Google Shape;325;p16"/>
          <p:cNvSpPr txBox="1"/>
          <p:nvPr/>
        </p:nvSpPr>
        <p:spPr>
          <a:xfrm>
            <a:off x="4272425" y="1392000"/>
            <a:ext cx="423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326" name="Google Shape;326;p16"/>
          <p:cNvSpPr txBox="1"/>
          <p:nvPr/>
        </p:nvSpPr>
        <p:spPr>
          <a:xfrm>
            <a:off x="8138025" y="3124425"/>
            <a:ext cx="1030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27" name="Google Shape;327;p16"/>
          <p:cNvSpPr txBox="1"/>
          <p:nvPr/>
        </p:nvSpPr>
        <p:spPr>
          <a:xfrm>
            <a:off x="501100" y="1952300"/>
            <a:ext cx="6473700" cy="2416500"/>
          </a:xfrm>
          <a:prstGeom prst="rect">
            <a:avLst/>
          </a:prstGeom>
          <a:noFill/>
          <a:ln>
            <a:noFill/>
          </a:ln>
        </p:spPr>
        <p:txBody>
          <a:bodyPr anchorCtr="0" anchor="t" bIns="45700" lIns="91425" spcFirstLastPara="1" rIns="91425" wrap="square" tIns="45700">
            <a:spAutoFit/>
          </a:bodyPr>
          <a:lstStyle/>
          <a:p>
            <a:pPr indent="-361950" lvl="0" marL="457200" marR="0" rtl="0" algn="l">
              <a:lnSpc>
                <a:spcPct val="100000"/>
              </a:lnSpc>
              <a:spcBef>
                <a:spcPts val="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Bied je enkel ‘technische’ hulp?</a:t>
            </a:r>
            <a:endParaRPr b="0" i="0" sz="2100" u="none" cap="none" strike="noStrike">
              <a:solidFill>
                <a:srgbClr val="2F2E9A"/>
              </a:solidFill>
              <a:latin typeface="Outfit"/>
              <a:ea typeface="Outfit"/>
              <a:cs typeface="Outfit"/>
              <a:sym typeface="Outfit"/>
            </a:endParaRPr>
          </a:p>
          <a:p>
            <a:pPr indent="-361950" lvl="0" marL="457200" marR="0" rtl="0" algn="l">
              <a:lnSpc>
                <a:spcPct val="100000"/>
              </a:lnSpc>
              <a:spcBef>
                <a:spcPts val="100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Verwijs je door als de vraag ook inhoudelijk is?</a:t>
            </a:r>
            <a:endParaRPr b="0" i="0" sz="2100" u="none" cap="none" strike="noStrike">
              <a:solidFill>
                <a:srgbClr val="2F2E9A"/>
              </a:solidFill>
              <a:latin typeface="Arial"/>
              <a:ea typeface="Arial"/>
              <a:cs typeface="Arial"/>
              <a:sym typeface="Arial"/>
            </a:endParaRPr>
          </a:p>
          <a:p>
            <a:pPr indent="-361950" lvl="0" marL="457200" marR="0" rtl="0" algn="l">
              <a:lnSpc>
                <a:spcPct val="100000"/>
              </a:lnSpc>
              <a:spcBef>
                <a:spcPts val="100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Geef je advies? Wanneer wel? Wanneer niet?</a:t>
            </a:r>
            <a:endParaRPr b="0" i="0" sz="2100" u="none" cap="none" strike="noStrike">
              <a:solidFill>
                <a:srgbClr val="2F2E9A"/>
              </a:solidFill>
              <a:latin typeface="Outfit"/>
              <a:ea typeface="Outfit"/>
              <a:cs typeface="Outfit"/>
              <a:sym typeface="Outfit"/>
            </a:endParaRPr>
          </a:p>
          <a:p>
            <a:pPr indent="0" lvl="0" marL="457200" marR="0" rtl="0" algn="l">
              <a:lnSpc>
                <a:spcPct val="100000"/>
              </a:lnSpc>
              <a:spcBef>
                <a:spcPts val="1000"/>
              </a:spcBef>
              <a:spcAft>
                <a:spcPts val="0"/>
              </a:spcAft>
              <a:buClr>
                <a:srgbClr val="000000"/>
              </a:buClr>
              <a:buSzPts val="3000"/>
              <a:buFont typeface="Arial"/>
              <a:buNone/>
            </a:pPr>
            <a:r>
              <a:t/>
            </a:r>
            <a:endParaRPr b="0" i="0" sz="29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2900"/>
              <a:buFont typeface="Arial"/>
              <a:buNone/>
            </a:pPr>
            <a:r>
              <a:rPr b="0" i="0" lang="nl" sz="1700" u="none" cap="none" strike="noStrike">
                <a:solidFill>
                  <a:srgbClr val="2F2E9A"/>
                </a:solidFill>
                <a:latin typeface="Outfit"/>
                <a:ea typeface="Outfit"/>
                <a:cs typeface="Outfit"/>
                <a:sym typeface="Outfit"/>
              </a:rPr>
              <a:t>! Het onderscheid is meestal niet zwart-wit</a:t>
            </a:r>
            <a:endParaRPr b="0" i="0" sz="17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F2E9A"/>
              </a:solidFill>
              <a:latin typeface="Calibri"/>
              <a:ea typeface="Calibri"/>
              <a:cs typeface="Calibri"/>
              <a:sym typeface="Calibri"/>
            </a:endParaRPr>
          </a:p>
        </p:txBody>
      </p:sp>
      <p:sp>
        <p:nvSpPr>
          <p:cNvPr id="328" name="Google Shape;328;p16"/>
          <p:cNvSpPr txBox="1"/>
          <p:nvPr/>
        </p:nvSpPr>
        <p:spPr>
          <a:xfrm>
            <a:off x="476675" y="950663"/>
            <a:ext cx="8123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Mandaat als digihelper: wat mag je doen?</a:t>
            </a:r>
            <a:endParaRPr b="1" i="0" sz="3200" u="none" cap="none" strike="noStrike">
              <a:solidFill>
                <a:srgbClr val="2F2E9A"/>
              </a:solidFill>
              <a:latin typeface="Outfit"/>
              <a:ea typeface="Outfit"/>
              <a:cs typeface="Outfit"/>
              <a:sym typeface="Outfit"/>
            </a:endParaRPr>
          </a:p>
        </p:txBody>
      </p:sp>
      <p:pic>
        <p:nvPicPr>
          <p:cNvPr id="329" name="Google Shape;329;p16" title="DI_handgetekend20.png"/>
          <p:cNvPicPr preferRelativeResize="0"/>
          <p:nvPr/>
        </p:nvPicPr>
        <p:blipFill rotWithShape="1">
          <a:blip r:embed="rId4">
            <a:alphaModFix/>
          </a:blip>
          <a:srcRect b="0" l="45749" r="0" t="0"/>
          <a:stretch/>
        </p:blipFill>
        <p:spPr>
          <a:xfrm rot="562787">
            <a:off x="7631325" y="3868308"/>
            <a:ext cx="506700" cy="845942"/>
          </a:xfrm>
          <a:prstGeom prst="rect">
            <a:avLst/>
          </a:prstGeom>
          <a:noFill/>
          <a:ln>
            <a:noFill/>
          </a:ln>
        </p:spPr>
      </p:pic>
      <p:sp>
        <p:nvSpPr>
          <p:cNvPr id="330" name="Google Shape;330;p16"/>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334" name="Shape 334"/>
        <p:cNvGrpSpPr/>
        <p:nvPr/>
      </p:nvGrpSpPr>
      <p:grpSpPr>
        <a:xfrm>
          <a:off x="0" y="0"/>
          <a:ext cx="0" cy="0"/>
          <a:chOff x="0" y="0"/>
          <a:chExt cx="0" cy="0"/>
        </a:xfrm>
      </p:grpSpPr>
      <p:pic>
        <p:nvPicPr>
          <p:cNvPr id="335" name="Google Shape;335;p17"/>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336" name="Google Shape;336;p17"/>
          <p:cNvSpPr txBox="1"/>
          <p:nvPr/>
        </p:nvSpPr>
        <p:spPr>
          <a:xfrm>
            <a:off x="4272425" y="1392000"/>
            <a:ext cx="423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337" name="Google Shape;337;p17"/>
          <p:cNvSpPr txBox="1"/>
          <p:nvPr/>
        </p:nvSpPr>
        <p:spPr>
          <a:xfrm>
            <a:off x="8138025" y="3124425"/>
            <a:ext cx="1030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38" name="Google Shape;338;p17"/>
          <p:cNvSpPr txBox="1"/>
          <p:nvPr/>
        </p:nvSpPr>
        <p:spPr>
          <a:xfrm>
            <a:off x="501100" y="884100"/>
            <a:ext cx="8643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900"/>
              <a:buFont typeface="Arial"/>
              <a:buNone/>
            </a:pPr>
            <a:r>
              <a:rPr b="1" i="0" lang="nl" sz="3200" u="none" cap="none" strike="noStrike">
                <a:solidFill>
                  <a:srgbClr val="2F2E9A"/>
                </a:solidFill>
                <a:latin typeface="Outfit"/>
                <a:ea typeface="Outfit"/>
                <a:cs typeface="Outfit"/>
                <a:sym typeface="Outfit"/>
              </a:rPr>
              <a:t>Grenzen</a:t>
            </a:r>
            <a:endParaRPr b="1" i="0" sz="3200" u="none" cap="none" strike="noStrike">
              <a:solidFill>
                <a:srgbClr val="2F2E9A"/>
              </a:solidFill>
              <a:latin typeface="Outfit"/>
              <a:ea typeface="Outfit"/>
              <a:cs typeface="Outfit"/>
              <a:sym typeface="Outfit"/>
            </a:endParaRPr>
          </a:p>
        </p:txBody>
      </p:sp>
      <p:sp>
        <p:nvSpPr>
          <p:cNvPr id="339" name="Google Shape;339;p17"/>
          <p:cNvSpPr txBox="1"/>
          <p:nvPr/>
        </p:nvSpPr>
        <p:spPr>
          <a:xfrm>
            <a:off x="580400" y="1860313"/>
            <a:ext cx="8130600" cy="2185800"/>
          </a:xfrm>
          <a:prstGeom prst="rect">
            <a:avLst/>
          </a:prstGeom>
          <a:noFill/>
          <a:ln>
            <a:noFill/>
          </a:ln>
        </p:spPr>
        <p:txBody>
          <a:bodyPr anchorCtr="0" anchor="t" bIns="45700" lIns="91425" spcFirstLastPara="1" rIns="91425" wrap="square" tIns="45700">
            <a:spAutoFit/>
          </a:bodyPr>
          <a:lstStyle/>
          <a:p>
            <a:pPr indent="-368300" lvl="0" marL="457200" marR="0" rtl="0" algn="l">
              <a:lnSpc>
                <a:spcPct val="100000"/>
              </a:lnSpc>
              <a:spcBef>
                <a:spcPts val="0"/>
              </a:spcBef>
              <a:spcAft>
                <a:spcPts val="0"/>
              </a:spcAft>
              <a:buClr>
                <a:srgbClr val="2F2E9A"/>
              </a:buClr>
              <a:buSzPts val="2200"/>
              <a:buFont typeface="Outfit"/>
              <a:buChar char="●"/>
            </a:pPr>
            <a:r>
              <a:rPr b="0" i="0" lang="nl" sz="2200" u="none" cap="none" strike="noStrike">
                <a:solidFill>
                  <a:srgbClr val="2F2E9A"/>
                </a:solidFill>
                <a:latin typeface="Outfit"/>
                <a:ea typeface="Outfit"/>
                <a:cs typeface="Outfit"/>
                <a:sym typeface="Outfit"/>
              </a:rPr>
              <a:t>Grenzen aan je </a:t>
            </a:r>
            <a:r>
              <a:rPr b="1" i="0" lang="nl" sz="2200" u="none" cap="none" strike="noStrike">
                <a:solidFill>
                  <a:srgbClr val="0097A7"/>
                </a:solidFill>
                <a:latin typeface="Outfit"/>
                <a:ea typeface="Outfit"/>
                <a:cs typeface="Outfit"/>
                <a:sym typeface="Outfit"/>
              </a:rPr>
              <a:t>rol als collega</a:t>
            </a:r>
            <a:endParaRPr b="1" i="0" sz="2200" u="none" cap="none" strike="noStrike">
              <a:solidFill>
                <a:srgbClr val="0097A7"/>
              </a:solidFill>
              <a:latin typeface="Outfit"/>
              <a:ea typeface="Outfit"/>
              <a:cs typeface="Outfit"/>
              <a:sym typeface="Outfit"/>
            </a:endParaRPr>
          </a:p>
          <a:p>
            <a:pPr indent="-368300" lvl="0" marL="457200" marR="0" rtl="0" algn="l">
              <a:lnSpc>
                <a:spcPct val="100000"/>
              </a:lnSpc>
              <a:spcBef>
                <a:spcPts val="1000"/>
              </a:spcBef>
              <a:spcAft>
                <a:spcPts val="0"/>
              </a:spcAft>
              <a:buClr>
                <a:srgbClr val="2F2E9A"/>
              </a:buClr>
              <a:buSzPts val="2200"/>
              <a:buFont typeface="Outfit"/>
              <a:buChar char="●"/>
            </a:pPr>
            <a:r>
              <a:rPr b="0" i="0" lang="nl" sz="2200" u="none" cap="none" strike="noStrike">
                <a:solidFill>
                  <a:srgbClr val="2F2E9A"/>
                </a:solidFill>
                <a:latin typeface="Outfit"/>
                <a:ea typeface="Outfit"/>
                <a:cs typeface="Outfit"/>
                <a:sym typeface="Outfit"/>
              </a:rPr>
              <a:t>Grenzen </a:t>
            </a:r>
            <a:r>
              <a:rPr b="1" i="0" lang="nl" sz="2200" u="none" cap="none" strike="noStrike">
                <a:solidFill>
                  <a:srgbClr val="0097A7"/>
                </a:solidFill>
                <a:latin typeface="Outfit"/>
                <a:ea typeface="Outfit"/>
                <a:cs typeface="Outfit"/>
                <a:sym typeface="Outfit"/>
              </a:rPr>
              <a:t>aan je opdracht</a:t>
            </a:r>
            <a:r>
              <a:rPr b="0" i="0" lang="nl" sz="2200" u="none" cap="none" strike="noStrike">
                <a:solidFill>
                  <a:srgbClr val="2F2E9A"/>
                </a:solidFill>
                <a:latin typeface="Outfit"/>
                <a:ea typeface="Outfit"/>
                <a:cs typeface="Outfit"/>
                <a:sym typeface="Outfit"/>
              </a:rPr>
              <a:t> vanuit je werkgever</a:t>
            </a:r>
            <a:endParaRPr b="0" i="0" sz="2200" u="none" cap="none" strike="noStrike">
              <a:solidFill>
                <a:srgbClr val="2F2E9A"/>
              </a:solidFill>
              <a:latin typeface="Outfit"/>
              <a:ea typeface="Outfit"/>
              <a:cs typeface="Outfit"/>
              <a:sym typeface="Outfit"/>
            </a:endParaRPr>
          </a:p>
          <a:p>
            <a:pPr indent="-368300" lvl="0" marL="457200" marR="0" rtl="0" algn="l">
              <a:lnSpc>
                <a:spcPct val="100000"/>
              </a:lnSpc>
              <a:spcBef>
                <a:spcPts val="1000"/>
              </a:spcBef>
              <a:spcAft>
                <a:spcPts val="0"/>
              </a:spcAft>
              <a:buClr>
                <a:srgbClr val="2F2E9A"/>
              </a:buClr>
              <a:buSzPts val="2200"/>
              <a:buFont typeface="Outfit"/>
              <a:buChar char="●"/>
            </a:pPr>
            <a:r>
              <a:rPr b="1" i="0" lang="nl" sz="2200" u="none" cap="none" strike="noStrike">
                <a:solidFill>
                  <a:srgbClr val="0097A7"/>
                </a:solidFill>
                <a:latin typeface="Outfit"/>
                <a:ea typeface="Outfit"/>
                <a:cs typeface="Outfit"/>
                <a:sym typeface="Outfit"/>
              </a:rPr>
              <a:t>Persoonlijke</a:t>
            </a:r>
            <a:r>
              <a:rPr b="0" i="0" lang="nl" sz="2200" u="none" cap="none" strike="noStrike">
                <a:solidFill>
                  <a:srgbClr val="2F2E9A"/>
                </a:solidFill>
                <a:latin typeface="Outfit"/>
                <a:ea typeface="Outfit"/>
                <a:cs typeface="Outfit"/>
                <a:sym typeface="Outfit"/>
              </a:rPr>
              <a:t> grenzen</a:t>
            </a:r>
            <a:endParaRPr b="0" i="0" sz="2200" u="none" cap="none" strike="noStrike">
              <a:solidFill>
                <a:srgbClr val="2F2E9A"/>
              </a:solidFill>
              <a:latin typeface="Outfit"/>
              <a:ea typeface="Outfit"/>
              <a:cs typeface="Outfit"/>
              <a:sym typeface="Outfit"/>
            </a:endParaRPr>
          </a:p>
          <a:p>
            <a:pPr indent="0" lvl="0" marL="0" marR="0" rtl="0" algn="l">
              <a:lnSpc>
                <a:spcPct val="100000"/>
              </a:lnSpc>
              <a:spcBef>
                <a:spcPts val="1000"/>
              </a:spcBef>
              <a:spcAft>
                <a:spcPts val="0"/>
              </a:spcAft>
              <a:buClr>
                <a:srgbClr val="000000"/>
              </a:buClr>
              <a:buSzPts val="2900"/>
              <a:buFont typeface="Arial"/>
              <a:buNone/>
            </a:pPr>
            <a:r>
              <a:t/>
            </a:r>
            <a:endParaRPr b="0" i="0" sz="28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2900"/>
              <a:buFont typeface="Arial"/>
              <a:buNone/>
            </a:pPr>
            <a:r>
              <a:rPr b="0" i="0" lang="nl" sz="1700" u="none" cap="none" strike="noStrike">
                <a:solidFill>
                  <a:srgbClr val="2F2E9A"/>
                </a:solidFill>
                <a:latin typeface="Outfit"/>
                <a:ea typeface="Outfit"/>
                <a:cs typeface="Outfit"/>
                <a:sym typeface="Outfit"/>
              </a:rPr>
              <a:t>! Vaak is er een eenduidige afbakening</a:t>
            </a:r>
            <a:endParaRPr b="0" i="0" sz="1700" u="none" cap="none" strike="noStrike">
              <a:solidFill>
                <a:srgbClr val="2F2E9A"/>
              </a:solidFill>
              <a:latin typeface="Outfit"/>
              <a:ea typeface="Outfit"/>
              <a:cs typeface="Outfit"/>
              <a:sym typeface="Outfit"/>
            </a:endParaRPr>
          </a:p>
        </p:txBody>
      </p:sp>
      <p:pic>
        <p:nvPicPr>
          <p:cNvPr id="340" name="Google Shape;340;p17"/>
          <p:cNvPicPr preferRelativeResize="0"/>
          <p:nvPr/>
        </p:nvPicPr>
        <p:blipFill rotWithShape="1">
          <a:blip r:embed="rId4">
            <a:alphaModFix/>
          </a:blip>
          <a:srcRect b="0" l="0" r="0" t="0"/>
          <a:stretch/>
        </p:blipFill>
        <p:spPr>
          <a:xfrm>
            <a:off x="7280602" y="3124422"/>
            <a:ext cx="1030800" cy="1326029"/>
          </a:xfrm>
          <a:prstGeom prst="rect">
            <a:avLst/>
          </a:prstGeom>
          <a:noFill/>
          <a:ln>
            <a:noFill/>
          </a:ln>
        </p:spPr>
      </p:pic>
      <p:sp>
        <p:nvSpPr>
          <p:cNvPr id="341" name="Google Shape;341;p17"/>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345" name="Shape 345"/>
        <p:cNvGrpSpPr/>
        <p:nvPr/>
      </p:nvGrpSpPr>
      <p:grpSpPr>
        <a:xfrm>
          <a:off x="0" y="0"/>
          <a:ext cx="0" cy="0"/>
          <a:chOff x="0" y="0"/>
          <a:chExt cx="0" cy="0"/>
        </a:xfrm>
      </p:grpSpPr>
      <p:pic>
        <p:nvPicPr>
          <p:cNvPr id="346" name="Google Shape;346;p18"/>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347" name="Google Shape;347;p18"/>
          <p:cNvSpPr txBox="1"/>
          <p:nvPr/>
        </p:nvSpPr>
        <p:spPr>
          <a:xfrm>
            <a:off x="4272425" y="1392000"/>
            <a:ext cx="423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pic>
        <p:nvPicPr>
          <p:cNvPr id="348" name="Google Shape;348;p18"/>
          <p:cNvPicPr preferRelativeResize="0"/>
          <p:nvPr/>
        </p:nvPicPr>
        <p:blipFill rotWithShape="1">
          <a:blip r:embed="rId4">
            <a:alphaModFix/>
          </a:blip>
          <a:srcRect b="0" l="0" r="0" t="0"/>
          <a:stretch/>
        </p:blipFill>
        <p:spPr>
          <a:xfrm>
            <a:off x="501100" y="403675"/>
            <a:ext cx="2024801" cy="222450"/>
          </a:xfrm>
          <a:prstGeom prst="rect">
            <a:avLst/>
          </a:prstGeom>
          <a:noFill/>
          <a:ln>
            <a:noFill/>
          </a:ln>
        </p:spPr>
      </p:pic>
      <p:sp>
        <p:nvSpPr>
          <p:cNvPr id="349" name="Google Shape;349;p18"/>
          <p:cNvSpPr txBox="1"/>
          <p:nvPr/>
        </p:nvSpPr>
        <p:spPr>
          <a:xfrm>
            <a:off x="501097" y="1908001"/>
            <a:ext cx="85353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nl" sz="2000" u="none" cap="none" strike="noStrike">
                <a:solidFill>
                  <a:srgbClr val="2F2E9A"/>
                </a:solidFill>
                <a:latin typeface="Outfit"/>
                <a:ea typeface="Outfit"/>
                <a:cs typeface="Outfit"/>
                <a:sym typeface="Outfit"/>
              </a:rPr>
              <a:t>    Wat doe je zelf? 		 	       Wat leer je de digistarter aan?</a:t>
            </a:r>
            <a:endParaRPr b="0" i="0" sz="20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F2E9A"/>
              </a:solidFill>
              <a:latin typeface="Outfit"/>
              <a:ea typeface="Outfit"/>
              <a:cs typeface="Outfit"/>
              <a:sym typeface="Outfit"/>
            </a:endParaRPr>
          </a:p>
        </p:txBody>
      </p:sp>
      <p:sp>
        <p:nvSpPr>
          <p:cNvPr id="350" name="Google Shape;350;p18"/>
          <p:cNvSpPr txBox="1"/>
          <p:nvPr/>
        </p:nvSpPr>
        <p:spPr>
          <a:xfrm>
            <a:off x="743372" y="2912775"/>
            <a:ext cx="8535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nl" sz="2000" u="none" cap="none" strike="noStrike">
                <a:solidFill>
                  <a:srgbClr val="2F2E9A"/>
                </a:solidFill>
                <a:latin typeface="Outfit"/>
                <a:ea typeface="Outfit"/>
                <a:cs typeface="Outfit"/>
                <a:sym typeface="Outfit"/>
              </a:rPr>
              <a:t>Technische hulp  		           Inhoudelijke hulp</a:t>
            </a:r>
            <a:endParaRPr b="0" i="0" sz="20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F2E9A"/>
              </a:solidFill>
              <a:latin typeface="Calibri"/>
              <a:ea typeface="Calibri"/>
              <a:cs typeface="Calibri"/>
              <a:sym typeface="Calibri"/>
            </a:endParaRPr>
          </a:p>
        </p:txBody>
      </p:sp>
      <p:sp>
        <p:nvSpPr>
          <p:cNvPr id="351" name="Google Shape;351;p18"/>
          <p:cNvSpPr txBox="1"/>
          <p:nvPr/>
        </p:nvSpPr>
        <p:spPr>
          <a:xfrm>
            <a:off x="501100" y="880950"/>
            <a:ext cx="83085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4100"/>
              <a:buFont typeface="Arial"/>
              <a:buNone/>
            </a:pPr>
            <a:r>
              <a:rPr b="1" i="0" lang="nl" sz="3200" u="none" cap="none" strike="noStrike">
                <a:solidFill>
                  <a:srgbClr val="2F2E9A"/>
                </a:solidFill>
                <a:latin typeface="Outfit"/>
                <a:ea typeface="Outfit"/>
                <a:cs typeface="Outfit"/>
                <a:sym typeface="Outfit"/>
              </a:rPr>
              <a:t>Jouw rol als digihelper: dilemma’s</a:t>
            </a:r>
            <a:endParaRPr b="1" i="0" sz="3200" u="none" cap="none" strike="noStrike">
              <a:solidFill>
                <a:srgbClr val="2F2E9A"/>
              </a:solidFill>
              <a:latin typeface="Outfit"/>
              <a:ea typeface="Outfit"/>
              <a:cs typeface="Outfit"/>
              <a:sym typeface="Outfit"/>
            </a:endParaRPr>
          </a:p>
        </p:txBody>
      </p:sp>
      <p:sp>
        <p:nvSpPr>
          <p:cNvPr id="352" name="Google Shape;352;p18"/>
          <p:cNvSpPr txBox="1"/>
          <p:nvPr/>
        </p:nvSpPr>
        <p:spPr>
          <a:xfrm>
            <a:off x="743376" y="3825151"/>
            <a:ext cx="7438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nl" sz="2100" u="none" cap="none" strike="noStrike">
                <a:solidFill>
                  <a:srgbClr val="2F2E9A"/>
                </a:solidFill>
                <a:latin typeface="Outfit"/>
                <a:ea typeface="Outfit"/>
                <a:cs typeface="Outfit"/>
                <a:sym typeface="Outfit"/>
              </a:rPr>
              <a:t>Alle vragen	</a:t>
            </a:r>
            <a:r>
              <a:rPr b="0" i="0" lang="nl" sz="2400" u="none" cap="none" strike="noStrike">
                <a:solidFill>
                  <a:srgbClr val="2F2E9A"/>
                </a:solidFill>
                <a:latin typeface="Outfit"/>
                <a:ea typeface="Outfit"/>
                <a:cs typeface="Outfit"/>
                <a:sym typeface="Outfit"/>
              </a:rPr>
              <a:t>	              		 </a:t>
            </a:r>
            <a:r>
              <a:rPr b="0" i="0" lang="nl" sz="2000" u="none" cap="none" strike="noStrike">
                <a:solidFill>
                  <a:srgbClr val="2F2E9A"/>
                </a:solidFill>
                <a:latin typeface="Outfit"/>
                <a:ea typeface="Outfit"/>
                <a:cs typeface="Outfit"/>
                <a:sym typeface="Outfit"/>
              </a:rPr>
              <a:t>Enkel werkgerelateerde vragen</a:t>
            </a:r>
            <a:endParaRPr b="0" i="0" sz="20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F2E9A"/>
              </a:solidFill>
              <a:latin typeface="Calibri"/>
              <a:ea typeface="Calibri"/>
              <a:cs typeface="Calibri"/>
              <a:sym typeface="Calibri"/>
            </a:endParaRPr>
          </a:p>
        </p:txBody>
      </p:sp>
      <p:sp>
        <p:nvSpPr>
          <p:cNvPr id="353" name="Google Shape;353;p18"/>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pic>
        <p:nvPicPr>
          <p:cNvPr id="354" name="Google Shape;354;p18" title="DI_handgetekend37.png"/>
          <p:cNvPicPr preferRelativeResize="0"/>
          <p:nvPr/>
        </p:nvPicPr>
        <p:blipFill rotWithShape="1">
          <a:blip r:embed="rId5">
            <a:alphaModFix/>
          </a:blip>
          <a:srcRect b="0" l="0" r="0" t="16225"/>
          <a:stretch/>
        </p:blipFill>
        <p:spPr>
          <a:xfrm rot="5400000">
            <a:off x="2897154" y="1872846"/>
            <a:ext cx="579100" cy="523007"/>
          </a:xfrm>
          <a:prstGeom prst="rect">
            <a:avLst/>
          </a:prstGeom>
          <a:noFill/>
          <a:ln>
            <a:noFill/>
          </a:ln>
        </p:spPr>
      </p:pic>
      <p:pic>
        <p:nvPicPr>
          <p:cNvPr id="355" name="Google Shape;355;p18" title="DI_handgetekend37.png"/>
          <p:cNvPicPr preferRelativeResize="0"/>
          <p:nvPr/>
        </p:nvPicPr>
        <p:blipFill rotWithShape="1">
          <a:blip r:embed="rId5">
            <a:alphaModFix/>
          </a:blip>
          <a:srcRect b="0" l="0" r="0" t="16225"/>
          <a:stretch/>
        </p:blipFill>
        <p:spPr>
          <a:xfrm flipH="1" rot="-5400000">
            <a:off x="3331897" y="1872846"/>
            <a:ext cx="579100" cy="523007"/>
          </a:xfrm>
          <a:prstGeom prst="rect">
            <a:avLst/>
          </a:prstGeom>
          <a:noFill/>
          <a:ln>
            <a:noFill/>
          </a:ln>
        </p:spPr>
      </p:pic>
      <p:pic>
        <p:nvPicPr>
          <p:cNvPr id="356" name="Google Shape;356;p18" title="DI_handgetekend37.png"/>
          <p:cNvPicPr preferRelativeResize="0"/>
          <p:nvPr/>
        </p:nvPicPr>
        <p:blipFill rotWithShape="1">
          <a:blip r:embed="rId5">
            <a:alphaModFix/>
          </a:blip>
          <a:srcRect b="0" l="0" r="0" t="16225"/>
          <a:stretch/>
        </p:blipFill>
        <p:spPr>
          <a:xfrm rot="5400000">
            <a:off x="2897154" y="2863034"/>
            <a:ext cx="579100" cy="523007"/>
          </a:xfrm>
          <a:prstGeom prst="rect">
            <a:avLst/>
          </a:prstGeom>
          <a:noFill/>
          <a:ln>
            <a:noFill/>
          </a:ln>
        </p:spPr>
      </p:pic>
      <p:pic>
        <p:nvPicPr>
          <p:cNvPr id="357" name="Google Shape;357;p18" title="DI_handgetekend37.png"/>
          <p:cNvPicPr preferRelativeResize="0"/>
          <p:nvPr/>
        </p:nvPicPr>
        <p:blipFill rotWithShape="1">
          <a:blip r:embed="rId5">
            <a:alphaModFix/>
          </a:blip>
          <a:srcRect b="0" l="0" r="0" t="16225"/>
          <a:stretch/>
        </p:blipFill>
        <p:spPr>
          <a:xfrm flipH="1" rot="-5400000">
            <a:off x="3331897" y="2863034"/>
            <a:ext cx="579100" cy="523007"/>
          </a:xfrm>
          <a:prstGeom prst="rect">
            <a:avLst/>
          </a:prstGeom>
          <a:noFill/>
          <a:ln>
            <a:noFill/>
          </a:ln>
        </p:spPr>
      </p:pic>
      <p:pic>
        <p:nvPicPr>
          <p:cNvPr id="358" name="Google Shape;358;p18" title="DI_handgetekend37.png"/>
          <p:cNvPicPr preferRelativeResize="0"/>
          <p:nvPr/>
        </p:nvPicPr>
        <p:blipFill rotWithShape="1">
          <a:blip r:embed="rId5">
            <a:alphaModFix/>
          </a:blip>
          <a:srcRect b="0" l="0" r="0" t="16225"/>
          <a:stretch/>
        </p:blipFill>
        <p:spPr>
          <a:xfrm rot="5400000">
            <a:off x="2897154" y="3853209"/>
            <a:ext cx="579100" cy="523007"/>
          </a:xfrm>
          <a:prstGeom prst="rect">
            <a:avLst/>
          </a:prstGeom>
          <a:noFill/>
          <a:ln>
            <a:noFill/>
          </a:ln>
        </p:spPr>
      </p:pic>
      <p:pic>
        <p:nvPicPr>
          <p:cNvPr id="359" name="Google Shape;359;p18" title="DI_handgetekend37.png"/>
          <p:cNvPicPr preferRelativeResize="0"/>
          <p:nvPr/>
        </p:nvPicPr>
        <p:blipFill rotWithShape="1">
          <a:blip r:embed="rId5">
            <a:alphaModFix/>
          </a:blip>
          <a:srcRect b="0" l="0" r="0" t="16225"/>
          <a:stretch/>
        </p:blipFill>
        <p:spPr>
          <a:xfrm flipH="1" rot="-5400000">
            <a:off x="3331897" y="3853209"/>
            <a:ext cx="579100" cy="5230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363" name="Shape 363"/>
        <p:cNvGrpSpPr/>
        <p:nvPr/>
      </p:nvGrpSpPr>
      <p:grpSpPr>
        <a:xfrm>
          <a:off x="0" y="0"/>
          <a:ext cx="0" cy="0"/>
          <a:chOff x="0" y="0"/>
          <a:chExt cx="0" cy="0"/>
        </a:xfrm>
      </p:grpSpPr>
      <p:pic>
        <p:nvPicPr>
          <p:cNvPr id="364" name="Google Shape;364;p19"/>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365" name="Google Shape;365;p19"/>
          <p:cNvSpPr txBox="1"/>
          <p:nvPr/>
        </p:nvSpPr>
        <p:spPr>
          <a:xfrm>
            <a:off x="4272425" y="1392000"/>
            <a:ext cx="423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366" name="Google Shape;366;p19"/>
          <p:cNvSpPr txBox="1"/>
          <p:nvPr/>
        </p:nvSpPr>
        <p:spPr>
          <a:xfrm>
            <a:off x="480950" y="946975"/>
            <a:ext cx="84483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Hoe reageer op je deze dilemma’s?</a:t>
            </a:r>
            <a:endParaRPr b="1" i="0" sz="3200" u="none" cap="none" strike="noStrike">
              <a:solidFill>
                <a:srgbClr val="2F2E9A"/>
              </a:solidFill>
              <a:latin typeface="Outfit"/>
              <a:ea typeface="Outfit"/>
              <a:cs typeface="Outfit"/>
              <a:sym typeface="Outfit"/>
            </a:endParaRPr>
          </a:p>
        </p:txBody>
      </p:sp>
      <p:sp>
        <p:nvSpPr>
          <p:cNvPr id="367" name="Google Shape;367;p19"/>
          <p:cNvSpPr txBox="1"/>
          <p:nvPr/>
        </p:nvSpPr>
        <p:spPr>
          <a:xfrm>
            <a:off x="8138025" y="3124425"/>
            <a:ext cx="1030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8" name="Google Shape;368;p19"/>
          <p:cNvSpPr txBox="1"/>
          <p:nvPr/>
        </p:nvSpPr>
        <p:spPr>
          <a:xfrm>
            <a:off x="480950" y="1647525"/>
            <a:ext cx="7251300" cy="28740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2F2E9A"/>
              </a:buClr>
              <a:buSzPts val="2000"/>
              <a:buFont typeface="Outfit"/>
              <a:buChar char="●"/>
            </a:pPr>
            <a:r>
              <a:rPr b="0" i="0" lang="nl" sz="2000" u="none" cap="none" strike="noStrike">
                <a:solidFill>
                  <a:srgbClr val="2F2E9A"/>
                </a:solidFill>
                <a:latin typeface="Outfit"/>
                <a:ea typeface="Outfit"/>
                <a:cs typeface="Outfit"/>
                <a:sym typeface="Outfit"/>
              </a:rPr>
              <a:t>Werk in 3 groepen</a:t>
            </a:r>
            <a:endParaRPr b="0" i="0" sz="2000" u="none" cap="none" strike="noStrike">
              <a:solidFill>
                <a:srgbClr val="2F2E9A"/>
              </a:solidFill>
              <a:latin typeface="Outfit"/>
              <a:ea typeface="Outfit"/>
              <a:cs typeface="Outfit"/>
              <a:sym typeface="Outfit"/>
            </a:endParaRPr>
          </a:p>
          <a:p>
            <a:pPr indent="-355600" lvl="0" marL="457200" marR="0" rtl="0" algn="l">
              <a:lnSpc>
                <a:spcPct val="100000"/>
              </a:lnSpc>
              <a:spcBef>
                <a:spcPts val="1000"/>
              </a:spcBef>
              <a:spcAft>
                <a:spcPts val="0"/>
              </a:spcAft>
              <a:buClr>
                <a:srgbClr val="2F2E9A"/>
              </a:buClr>
              <a:buSzPts val="2000"/>
              <a:buFont typeface="Outfit"/>
              <a:buChar char="●"/>
            </a:pPr>
            <a:r>
              <a:rPr b="0" i="0" lang="nl" sz="2000" u="none" cap="none" strike="noStrike">
                <a:solidFill>
                  <a:srgbClr val="2F2E9A"/>
                </a:solidFill>
                <a:latin typeface="Outfit"/>
                <a:ea typeface="Outfit"/>
                <a:cs typeface="Outfit"/>
                <a:sym typeface="Outfit"/>
              </a:rPr>
              <a:t>Opdracht: Bespreek dilemma’s (zie volgende slides)</a:t>
            </a:r>
            <a:endParaRPr b="0" i="0" sz="2000" u="none" cap="none" strike="noStrike">
              <a:solidFill>
                <a:srgbClr val="2F2E9A"/>
              </a:solidFill>
              <a:latin typeface="Outfit"/>
              <a:ea typeface="Outfit"/>
              <a:cs typeface="Outfit"/>
              <a:sym typeface="Outfit"/>
            </a:endParaRPr>
          </a:p>
          <a:p>
            <a:pPr indent="457200" lvl="0" marL="457200" marR="0" rtl="0" algn="l">
              <a:lnSpc>
                <a:spcPct val="100000"/>
              </a:lnSpc>
              <a:spcBef>
                <a:spcPts val="1000"/>
              </a:spcBef>
              <a:spcAft>
                <a:spcPts val="0"/>
              </a:spcAft>
              <a:buClr>
                <a:srgbClr val="000000"/>
              </a:buClr>
              <a:buSzPts val="2000"/>
              <a:buFont typeface="Arial"/>
              <a:buNone/>
            </a:pPr>
            <a:r>
              <a:rPr b="1" i="0" lang="nl" sz="2000" u="none" cap="none" strike="noStrike">
                <a:solidFill>
                  <a:srgbClr val="0097A7"/>
                </a:solidFill>
                <a:latin typeface="Outfit"/>
                <a:ea typeface="Outfit"/>
                <a:cs typeface="Outfit"/>
                <a:sym typeface="Outfit"/>
              </a:rPr>
              <a:t>Groep 1</a:t>
            </a:r>
            <a:r>
              <a:rPr b="0" i="0" lang="nl" sz="2000" u="none" cap="none" strike="noStrike">
                <a:solidFill>
                  <a:srgbClr val="2F2E9A"/>
                </a:solidFill>
                <a:latin typeface="Outfit"/>
                <a:ea typeface="Outfit"/>
                <a:cs typeface="Outfit"/>
                <a:sym typeface="Outfit"/>
              </a:rPr>
              <a:t> Wat doe je zelf - Wat leer je aan</a:t>
            </a:r>
            <a:endParaRPr b="0" i="0" sz="2000" u="none" cap="none" strike="noStrike">
              <a:solidFill>
                <a:srgbClr val="2F2E9A"/>
              </a:solidFill>
              <a:latin typeface="Outfit"/>
              <a:ea typeface="Outfit"/>
              <a:cs typeface="Outfit"/>
              <a:sym typeface="Outfit"/>
            </a:endParaRPr>
          </a:p>
          <a:p>
            <a:pPr indent="457200" lvl="0" marL="457200" marR="0" rtl="0" algn="l">
              <a:lnSpc>
                <a:spcPct val="100000"/>
              </a:lnSpc>
              <a:spcBef>
                <a:spcPts val="0"/>
              </a:spcBef>
              <a:spcAft>
                <a:spcPts val="0"/>
              </a:spcAft>
              <a:buClr>
                <a:srgbClr val="000000"/>
              </a:buClr>
              <a:buSzPts val="2000"/>
              <a:buFont typeface="Arial"/>
              <a:buNone/>
            </a:pPr>
            <a:r>
              <a:rPr b="1" i="0" lang="nl" sz="2000" u="none" cap="none" strike="noStrike">
                <a:solidFill>
                  <a:srgbClr val="0097A7"/>
                </a:solidFill>
                <a:latin typeface="Outfit"/>
                <a:ea typeface="Outfit"/>
                <a:cs typeface="Outfit"/>
                <a:sym typeface="Outfit"/>
              </a:rPr>
              <a:t>Groep 2</a:t>
            </a:r>
            <a:r>
              <a:rPr b="1" i="0" lang="nl" sz="2000" u="none" cap="none" strike="noStrike">
                <a:solidFill>
                  <a:srgbClr val="2F2E9A"/>
                </a:solidFill>
                <a:latin typeface="Outfit"/>
                <a:ea typeface="Outfit"/>
                <a:cs typeface="Outfit"/>
                <a:sym typeface="Outfit"/>
              </a:rPr>
              <a:t> </a:t>
            </a:r>
            <a:r>
              <a:rPr b="0" i="0" lang="nl" sz="2000" u="none" cap="none" strike="noStrike">
                <a:solidFill>
                  <a:srgbClr val="2F2E9A"/>
                </a:solidFill>
                <a:latin typeface="Outfit"/>
                <a:ea typeface="Outfit"/>
                <a:cs typeface="Outfit"/>
                <a:sym typeface="Outfit"/>
              </a:rPr>
              <a:t> Technische hulp - Inhoudelijke hulp</a:t>
            </a:r>
            <a:br>
              <a:rPr b="0" i="0" lang="nl" sz="2000" u="none" cap="none" strike="noStrike">
                <a:solidFill>
                  <a:srgbClr val="2F2E9A"/>
                </a:solidFill>
                <a:latin typeface="Outfit"/>
                <a:ea typeface="Outfit"/>
                <a:cs typeface="Outfit"/>
                <a:sym typeface="Outfit"/>
              </a:rPr>
            </a:br>
            <a:r>
              <a:rPr b="0" i="0" lang="nl" sz="2000" u="none" cap="none" strike="noStrike">
                <a:solidFill>
                  <a:srgbClr val="2F2E9A"/>
                </a:solidFill>
                <a:latin typeface="Outfit"/>
                <a:ea typeface="Outfit"/>
                <a:cs typeface="Outfit"/>
                <a:sym typeface="Outfit"/>
              </a:rPr>
              <a:t>	</a:t>
            </a:r>
            <a:r>
              <a:rPr b="1" i="0" lang="nl" sz="2000" u="none" cap="none" strike="noStrike">
                <a:solidFill>
                  <a:srgbClr val="0097A7"/>
                </a:solidFill>
                <a:latin typeface="Outfit"/>
                <a:ea typeface="Outfit"/>
                <a:cs typeface="Outfit"/>
                <a:sym typeface="Outfit"/>
              </a:rPr>
              <a:t>Groep 3 </a:t>
            </a:r>
            <a:r>
              <a:rPr b="0" i="0" lang="nl" sz="2000" u="none" cap="none" strike="noStrike">
                <a:solidFill>
                  <a:srgbClr val="2F2E9A"/>
                </a:solidFill>
                <a:latin typeface="Outfit"/>
                <a:ea typeface="Outfit"/>
                <a:cs typeface="Outfit"/>
                <a:sym typeface="Outfit"/>
              </a:rPr>
              <a:t>Alle vragen - Enkel werkgerelateerde vragen</a:t>
            </a:r>
            <a:endParaRPr b="0" i="0" sz="2000" u="none" cap="none" strike="noStrike">
              <a:solidFill>
                <a:srgbClr val="2F2E9A"/>
              </a:solidFill>
              <a:latin typeface="Outfit"/>
              <a:ea typeface="Outfit"/>
              <a:cs typeface="Outfit"/>
              <a:sym typeface="Outfit"/>
            </a:endParaRPr>
          </a:p>
          <a:p>
            <a:pPr indent="45720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F2E9A"/>
              </a:solidFill>
              <a:latin typeface="Outfit"/>
              <a:ea typeface="Outfit"/>
              <a:cs typeface="Outfit"/>
              <a:sym typeface="Outfit"/>
            </a:endParaRPr>
          </a:p>
          <a:p>
            <a:pPr indent="-355600" lvl="0" marL="457200" marR="0" rtl="0" algn="l">
              <a:lnSpc>
                <a:spcPct val="100000"/>
              </a:lnSpc>
              <a:spcBef>
                <a:spcPts val="0"/>
              </a:spcBef>
              <a:spcAft>
                <a:spcPts val="0"/>
              </a:spcAft>
              <a:buClr>
                <a:srgbClr val="2F2E9A"/>
              </a:buClr>
              <a:buSzPts val="2000"/>
              <a:buFont typeface="Outfit"/>
              <a:buChar char="●"/>
            </a:pPr>
            <a:r>
              <a:rPr b="0" i="0" lang="nl" sz="2000" u="none" cap="none" strike="noStrike">
                <a:solidFill>
                  <a:srgbClr val="2F2E9A"/>
                </a:solidFill>
                <a:latin typeface="Outfit"/>
                <a:ea typeface="Outfit"/>
                <a:cs typeface="Outfit"/>
                <a:sym typeface="Outfit"/>
              </a:rPr>
              <a:t>Koppel terug binnen 10 minuten </a:t>
            </a:r>
            <a:endParaRPr b="0" i="0" sz="2000" u="none" cap="none" strike="noStrike">
              <a:solidFill>
                <a:srgbClr val="2F2E9A"/>
              </a:solidFill>
              <a:latin typeface="Outfit"/>
              <a:ea typeface="Outfit"/>
              <a:cs typeface="Outfit"/>
              <a:sym typeface="Outfit"/>
            </a:endParaRPr>
          </a:p>
          <a:p>
            <a:pPr indent="45720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F2E9A"/>
              </a:solidFill>
              <a:latin typeface="Outfit"/>
              <a:ea typeface="Outfit"/>
              <a:cs typeface="Outfit"/>
              <a:sym typeface="Outfit"/>
            </a:endParaRPr>
          </a:p>
        </p:txBody>
      </p:sp>
      <p:pic>
        <p:nvPicPr>
          <p:cNvPr id="369" name="Google Shape;369;p19" title="DI_handgetekend44.png"/>
          <p:cNvPicPr preferRelativeResize="0"/>
          <p:nvPr/>
        </p:nvPicPr>
        <p:blipFill rotWithShape="1">
          <a:blip r:embed="rId4">
            <a:alphaModFix/>
          </a:blip>
          <a:srcRect b="0" l="0" r="0" t="0"/>
          <a:stretch/>
        </p:blipFill>
        <p:spPr>
          <a:xfrm>
            <a:off x="7097300" y="3976125"/>
            <a:ext cx="1409625" cy="770075"/>
          </a:xfrm>
          <a:prstGeom prst="rect">
            <a:avLst/>
          </a:prstGeom>
          <a:noFill/>
          <a:ln>
            <a:noFill/>
          </a:ln>
        </p:spPr>
      </p:pic>
      <p:sp>
        <p:nvSpPr>
          <p:cNvPr id="370" name="Google Shape;370;p19"/>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130" name="Shape 130"/>
        <p:cNvGrpSpPr/>
        <p:nvPr/>
      </p:nvGrpSpPr>
      <p:grpSpPr>
        <a:xfrm>
          <a:off x="0" y="0"/>
          <a:ext cx="0" cy="0"/>
          <a:chOff x="0" y="0"/>
          <a:chExt cx="0" cy="0"/>
        </a:xfrm>
      </p:grpSpPr>
      <p:pic>
        <p:nvPicPr>
          <p:cNvPr id="131" name="Google Shape;131;p2"/>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132" name="Google Shape;132;p2"/>
          <p:cNvSpPr txBox="1"/>
          <p:nvPr/>
        </p:nvSpPr>
        <p:spPr>
          <a:xfrm>
            <a:off x="501100" y="836275"/>
            <a:ext cx="74532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Wie zijn wij?</a:t>
            </a:r>
            <a:endParaRPr b="1" i="0" sz="3200" u="none" cap="none" strike="noStrike">
              <a:solidFill>
                <a:srgbClr val="2F2E9A"/>
              </a:solidFill>
              <a:latin typeface="Outfit"/>
              <a:ea typeface="Outfit"/>
              <a:cs typeface="Outfit"/>
              <a:sym typeface="Outfit"/>
            </a:endParaRPr>
          </a:p>
        </p:txBody>
      </p:sp>
      <p:pic>
        <p:nvPicPr>
          <p:cNvPr id="133" name="Google Shape;133;p2"/>
          <p:cNvPicPr preferRelativeResize="0"/>
          <p:nvPr/>
        </p:nvPicPr>
        <p:blipFill rotWithShape="1">
          <a:blip r:embed="rId4">
            <a:alphaModFix/>
          </a:blip>
          <a:srcRect b="37452" l="0" r="0" t="0"/>
          <a:stretch/>
        </p:blipFill>
        <p:spPr>
          <a:xfrm>
            <a:off x="5649100" y="3230475"/>
            <a:ext cx="1981450" cy="963600"/>
          </a:xfrm>
          <a:prstGeom prst="rect">
            <a:avLst/>
          </a:prstGeom>
          <a:noFill/>
          <a:ln>
            <a:noFill/>
          </a:ln>
        </p:spPr>
      </p:pic>
      <p:pic>
        <p:nvPicPr>
          <p:cNvPr id="134" name="Google Shape;134;p2"/>
          <p:cNvPicPr preferRelativeResize="0"/>
          <p:nvPr/>
        </p:nvPicPr>
        <p:blipFill rotWithShape="1">
          <a:blip r:embed="rId5">
            <a:alphaModFix/>
          </a:blip>
          <a:srcRect b="0" l="0" r="0" t="0"/>
          <a:stretch/>
        </p:blipFill>
        <p:spPr>
          <a:xfrm>
            <a:off x="5649100" y="1555375"/>
            <a:ext cx="2539350" cy="461700"/>
          </a:xfrm>
          <a:prstGeom prst="rect">
            <a:avLst/>
          </a:prstGeom>
          <a:noFill/>
          <a:ln>
            <a:noFill/>
          </a:ln>
        </p:spPr>
      </p:pic>
      <p:sp>
        <p:nvSpPr>
          <p:cNvPr id="135" name="Google Shape;135;p2"/>
          <p:cNvSpPr txBox="1"/>
          <p:nvPr/>
        </p:nvSpPr>
        <p:spPr>
          <a:xfrm>
            <a:off x="5649100" y="2187068"/>
            <a:ext cx="2838900" cy="104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nl" sz="1700" u="sng" cap="none" strike="noStrike">
                <a:solidFill>
                  <a:schemeClr val="accent5"/>
                </a:solidFill>
                <a:latin typeface="Outfit"/>
                <a:ea typeface="Outfit"/>
                <a:cs typeface="Outfit"/>
                <a:sym typeface="Outfit"/>
                <a:hlinkClick r:id="rId6">
                  <a:extLst>
                    <a:ext uri="{A12FA001-AC4F-418D-AE19-62706E023703}">
                      <ahyp:hlinkClr val="tx"/>
                    </a:ext>
                  </a:extLst>
                </a:hlinkClick>
              </a:rPr>
              <a:t>www.mediawijs.be</a:t>
            </a:r>
            <a:endParaRPr b="0" i="0" sz="1300" u="none" cap="none" strike="noStrike">
              <a:solidFill>
                <a:srgbClr val="000000"/>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700"/>
              <a:buFont typeface="Arial"/>
              <a:buNone/>
            </a:pPr>
            <a:r>
              <a:rPr b="0" i="0" lang="nl" sz="1700" u="sng" cap="none" strike="noStrike">
                <a:solidFill>
                  <a:schemeClr val="hlink"/>
                </a:solidFill>
                <a:latin typeface="Outfit"/>
                <a:ea typeface="Outfit"/>
                <a:cs typeface="Outfit"/>
                <a:sym typeface="Outfit"/>
                <a:hlinkClick r:id="rId7"/>
              </a:rPr>
              <a:t>www.digitaleinclusie.be</a:t>
            </a:r>
            <a:endParaRPr b="0" i="0" sz="17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0"/>
              </a:spcAft>
              <a:buClr>
                <a:srgbClr val="000000"/>
              </a:buClr>
              <a:buSzPts val="1700"/>
              <a:buFont typeface="Arial"/>
              <a:buNone/>
            </a:pPr>
            <a:r>
              <a:rPr b="0" i="0" lang="nl" sz="1700" u="sng" cap="none" strike="noStrike">
                <a:solidFill>
                  <a:schemeClr val="hlink"/>
                </a:solidFill>
                <a:latin typeface="Outfit"/>
                <a:ea typeface="Outfit"/>
                <a:cs typeface="Outfit"/>
                <a:sym typeface="Outfit"/>
                <a:hlinkClick r:id="rId8"/>
              </a:rPr>
              <a:t>www.digihelper.be</a:t>
            </a:r>
            <a:r>
              <a:rPr b="0" i="0" lang="nl" sz="1700" u="none" cap="none" strike="noStrike">
                <a:solidFill>
                  <a:srgbClr val="2F2E9A"/>
                </a:solidFill>
                <a:latin typeface="Outfit"/>
                <a:ea typeface="Outfit"/>
                <a:cs typeface="Outfit"/>
                <a:sym typeface="Outfit"/>
              </a:rPr>
              <a:t> </a:t>
            </a:r>
            <a:endParaRPr b="0" i="0" sz="1700" u="none" cap="none" strike="noStrike">
              <a:solidFill>
                <a:srgbClr val="2F2E9A"/>
              </a:solidFill>
              <a:latin typeface="Outfit"/>
              <a:ea typeface="Outfit"/>
              <a:cs typeface="Outfit"/>
              <a:sym typeface="Outfit"/>
            </a:endParaRPr>
          </a:p>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rgbClr val="2F2E9A"/>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rgbClr val="2F2E9A"/>
              </a:solidFill>
              <a:latin typeface="Arial"/>
              <a:ea typeface="Arial"/>
              <a:cs typeface="Arial"/>
              <a:sym typeface="Arial"/>
            </a:endParaRPr>
          </a:p>
        </p:txBody>
      </p:sp>
      <p:sp>
        <p:nvSpPr>
          <p:cNvPr id="136" name="Google Shape;136;p2"/>
          <p:cNvSpPr txBox="1"/>
          <p:nvPr/>
        </p:nvSpPr>
        <p:spPr>
          <a:xfrm>
            <a:off x="5649100" y="4194075"/>
            <a:ext cx="29436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nl" sz="1700" u="sng" cap="none" strike="noStrike">
                <a:solidFill>
                  <a:schemeClr val="hlink"/>
                </a:solidFill>
                <a:latin typeface="Outfit"/>
                <a:ea typeface="Outfit"/>
                <a:cs typeface="Outfit"/>
                <a:sym typeface="Outfit"/>
                <a:hlinkClick r:id="rId9"/>
              </a:rPr>
              <a:t>www.vivosocialprofit.org</a:t>
            </a:r>
            <a:endParaRPr b="0" i="0" sz="1700" u="none" cap="none" strike="noStrike">
              <a:solidFill>
                <a:schemeClr val="dk2"/>
              </a:solidFill>
              <a:latin typeface="Outfit"/>
              <a:ea typeface="Outfit"/>
              <a:cs typeface="Outfit"/>
              <a:sym typeface="Outfit"/>
            </a:endParaRPr>
          </a:p>
        </p:txBody>
      </p:sp>
      <p:sp>
        <p:nvSpPr>
          <p:cNvPr id="137" name="Google Shape;137;p2"/>
          <p:cNvSpPr txBox="1"/>
          <p:nvPr/>
        </p:nvSpPr>
        <p:spPr>
          <a:xfrm>
            <a:off x="501100" y="1555363"/>
            <a:ext cx="4737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800"/>
              </a:spcAft>
              <a:buClr>
                <a:srgbClr val="000000"/>
              </a:buClr>
              <a:buSzPts val="1500"/>
              <a:buFont typeface="Arial"/>
              <a:buNone/>
            </a:pPr>
            <a:r>
              <a:rPr b="0" i="0" lang="nl" sz="1500" u="none" cap="none" strike="noStrike">
                <a:solidFill>
                  <a:srgbClr val="2F2E9A"/>
                </a:solidFill>
                <a:latin typeface="Outfit"/>
                <a:ea typeface="Outfit"/>
                <a:cs typeface="Outfit"/>
                <a:sym typeface="Outfit"/>
              </a:rPr>
              <a:t>Op deze slide kan je jezelf voorstellen </a:t>
            </a:r>
            <a:endParaRPr b="0" i="0" sz="1800" u="none" cap="none" strike="noStrike">
              <a:solidFill>
                <a:srgbClr val="2F2E9A"/>
              </a:solidFill>
              <a:latin typeface="Outfit"/>
              <a:ea typeface="Outfit"/>
              <a:cs typeface="Outfit"/>
              <a:sym typeface="Outfit"/>
            </a:endParaRPr>
          </a:p>
        </p:txBody>
      </p:sp>
      <p:sp>
        <p:nvSpPr>
          <p:cNvPr id="138" name="Google Shape;138;p2"/>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374" name="Shape 374"/>
        <p:cNvGrpSpPr/>
        <p:nvPr/>
      </p:nvGrpSpPr>
      <p:grpSpPr>
        <a:xfrm>
          <a:off x="0" y="0"/>
          <a:ext cx="0" cy="0"/>
          <a:chOff x="0" y="0"/>
          <a:chExt cx="0" cy="0"/>
        </a:xfrm>
      </p:grpSpPr>
      <p:pic>
        <p:nvPicPr>
          <p:cNvPr id="375" name="Google Shape;375;p20"/>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376" name="Google Shape;376;p20"/>
          <p:cNvSpPr txBox="1"/>
          <p:nvPr/>
        </p:nvSpPr>
        <p:spPr>
          <a:xfrm>
            <a:off x="4272425" y="1392000"/>
            <a:ext cx="423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377" name="Google Shape;377;p20"/>
          <p:cNvSpPr txBox="1"/>
          <p:nvPr/>
        </p:nvSpPr>
        <p:spPr>
          <a:xfrm>
            <a:off x="8138025" y="3124425"/>
            <a:ext cx="1030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8" name="Google Shape;378;p20"/>
          <p:cNvSpPr/>
          <p:nvPr/>
        </p:nvSpPr>
        <p:spPr>
          <a:xfrm>
            <a:off x="501100" y="1168750"/>
            <a:ext cx="7423500" cy="2835000"/>
          </a:xfrm>
          <a:prstGeom prst="wedgeRoundRectCallout">
            <a:avLst>
              <a:gd fmla="val -20833" name="adj1"/>
              <a:gd fmla="val 62500" name="adj2"/>
              <a:gd fmla="val 0" name="adj3"/>
            </a:avLst>
          </a:prstGeom>
          <a:solidFill>
            <a:srgbClr val="F3EFE8"/>
          </a:solidFill>
          <a:ln cap="flat" cmpd="sng" w="28575">
            <a:solidFill>
              <a:srgbClr val="2F2E9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0"/>
          <p:cNvSpPr txBox="1"/>
          <p:nvPr/>
        </p:nvSpPr>
        <p:spPr>
          <a:xfrm>
            <a:off x="908250" y="1524450"/>
            <a:ext cx="6807300" cy="1982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1" i="0" lang="nl" sz="1800" u="none" cap="none" strike="noStrike">
                <a:solidFill>
                  <a:srgbClr val="2F2E9A"/>
                </a:solidFill>
                <a:latin typeface="Outfit"/>
                <a:ea typeface="Outfit"/>
                <a:cs typeface="Outfit"/>
                <a:sym typeface="Outfit"/>
              </a:rPr>
              <a:t>Je collega Selma wil zich aanmelden op het online platform met personeelsvoordelen indienen, maar weet niet hoe dat moet. </a:t>
            </a:r>
            <a:endParaRPr b="1"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120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Wat doe je zelf? Wat leer je Selma aan?</a:t>
            </a:r>
            <a:endParaRPr b="0"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Wat mag je doen? Wat niet? </a:t>
            </a:r>
            <a:endParaRPr b="0" i="0" sz="1800" u="none" cap="none" strike="noStrike">
              <a:solidFill>
                <a:srgbClr val="2F2E9A"/>
              </a:solidFill>
              <a:latin typeface="Outfit"/>
              <a:ea typeface="Outfit"/>
              <a:cs typeface="Outfit"/>
              <a:sym typeface="Outfit"/>
            </a:endParaRPr>
          </a:p>
          <a:p>
            <a:pPr indent="0" lvl="0" marL="0" marR="0" rtl="0" algn="l">
              <a:lnSpc>
                <a:spcPct val="100000"/>
              </a:lnSpc>
              <a:spcBef>
                <a:spcPts val="1200"/>
              </a:spcBef>
              <a:spcAft>
                <a:spcPts val="0"/>
              </a:spcAft>
              <a:buClr>
                <a:srgbClr val="000000"/>
              </a:buClr>
              <a:buSzPts val="1400"/>
              <a:buFont typeface="Arial"/>
              <a:buNone/>
            </a:pPr>
            <a:r>
              <a:t/>
            </a:r>
            <a:endParaRPr b="1" i="0" sz="1400" u="none" cap="none" strike="noStrike">
              <a:solidFill>
                <a:srgbClr val="2F2E9A"/>
              </a:solidFill>
              <a:highlight>
                <a:srgbClr val="FFFF00"/>
              </a:highlight>
              <a:latin typeface="Outfit"/>
              <a:ea typeface="Outfit"/>
              <a:cs typeface="Outfit"/>
              <a:sym typeface="Outfit"/>
            </a:endParaRPr>
          </a:p>
        </p:txBody>
      </p:sp>
      <p:pic>
        <p:nvPicPr>
          <p:cNvPr id="380" name="Google Shape;380;p20" title="DI_handgetekend20.png"/>
          <p:cNvPicPr preferRelativeResize="0"/>
          <p:nvPr/>
        </p:nvPicPr>
        <p:blipFill rotWithShape="1">
          <a:blip r:embed="rId4">
            <a:alphaModFix/>
          </a:blip>
          <a:srcRect b="0" l="45749" r="0" t="0"/>
          <a:stretch/>
        </p:blipFill>
        <p:spPr>
          <a:xfrm rot="562787">
            <a:off x="7990150" y="3965158"/>
            <a:ext cx="506700" cy="845942"/>
          </a:xfrm>
          <a:prstGeom prst="rect">
            <a:avLst/>
          </a:prstGeom>
          <a:noFill/>
          <a:ln>
            <a:noFill/>
          </a:ln>
        </p:spPr>
      </p:pic>
      <p:sp>
        <p:nvSpPr>
          <p:cNvPr id="381" name="Google Shape;381;p20"/>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385" name="Shape 385"/>
        <p:cNvGrpSpPr/>
        <p:nvPr/>
      </p:nvGrpSpPr>
      <p:grpSpPr>
        <a:xfrm>
          <a:off x="0" y="0"/>
          <a:ext cx="0" cy="0"/>
          <a:chOff x="0" y="0"/>
          <a:chExt cx="0" cy="0"/>
        </a:xfrm>
      </p:grpSpPr>
      <p:pic>
        <p:nvPicPr>
          <p:cNvPr id="386" name="Google Shape;386;p21"/>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387" name="Google Shape;387;p21"/>
          <p:cNvSpPr txBox="1"/>
          <p:nvPr/>
        </p:nvSpPr>
        <p:spPr>
          <a:xfrm>
            <a:off x="4272425" y="1392000"/>
            <a:ext cx="423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388" name="Google Shape;388;p21"/>
          <p:cNvSpPr txBox="1"/>
          <p:nvPr/>
        </p:nvSpPr>
        <p:spPr>
          <a:xfrm>
            <a:off x="8138025" y="3124425"/>
            <a:ext cx="1030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9" name="Google Shape;389;p21"/>
          <p:cNvSpPr/>
          <p:nvPr/>
        </p:nvSpPr>
        <p:spPr>
          <a:xfrm>
            <a:off x="678850" y="1168750"/>
            <a:ext cx="7245600" cy="2882100"/>
          </a:xfrm>
          <a:prstGeom prst="wedgeRoundRectCallout">
            <a:avLst>
              <a:gd fmla="val -20833" name="adj1"/>
              <a:gd fmla="val 62500" name="adj2"/>
              <a:gd fmla="val 0" name="adj3"/>
            </a:avLst>
          </a:prstGeom>
          <a:solidFill>
            <a:srgbClr val="F3EFE8"/>
          </a:solidFill>
          <a:ln cap="flat" cmpd="sng" w="28575">
            <a:solidFill>
              <a:srgbClr val="2F2E9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1"/>
          <p:cNvSpPr txBox="1"/>
          <p:nvPr/>
        </p:nvSpPr>
        <p:spPr>
          <a:xfrm>
            <a:off x="1045200" y="1503550"/>
            <a:ext cx="6807300" cy="2619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700"/>
              <a:buFont typeface="Arial"/>
              <a:buNone/>
            </a:pPr>
            <a:r>
              <a:rPr b="1" i="0" lang="nl" sz="1800" u="none" cap="none" strike="noStrike">
                <a:solidFill>
                  <a:srgbClr val="2F2E9A"/>
                </a:solidFill>
                <a:latin typeface="Outfit"/>
                <a:ea typeface="Outfit"/>
                <a:cs typeface="Outfit"/>
                <a:sym typeface="Outfit"/>
              </a:rPr>
              <a:t>Je collega Isaak is nieuw in de organisatie en weet niet hoe hij zijn loonbrief kan bekijken. Hij komt bij jou als digihelper en stelt de bijkomende vraag of er mogelijkheid is om ouderschapsverlof aan te vragen. </a:t>
            </a:r>
            <a:endParaRPr b="1"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120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Wat doe je zelf? Wat leer je Isaak aan?</a:t>
            </a:r>
            <a:endParaRPr b="0"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Wat mag je doen? Wat niet? </a:t>
            </a:r>
            <a:endParaRPr b="0" i="0" sz="1800" u="none" cap="none" strike="noStrike">
              <a:solidFill>
                <a:srgbClr val="2F2E9A"/>
              </a:solidFill>
              <a:latin typeface="Outfit"/>
              <a:ea typeface="Outfit"/>
              <a:cs typeface="Outfit"/>
              <a:sym typeface="Outfit"/>
            </a:endParaRPr>
          </a:p>
          <a:p>
            <a:pPr indent="0" lvl="0" marL="0" marR="0" rtl="0" algn="l">
              <a:lnSpc>
                <a:spcPct val="100000"/>
              </a:lnSpc>
              <a:spcBef>
                <a:spcPts val="1200"/>
              </a:spcBef>
              <a:spcAft>
                <a:spcPts val="0"/>
              </a:spcAft>
              <a:buClr>
                <a:srgbClr val="000000"/>
              </a:buClr>
              <a:buSzPts val="1400"/>
              <a:buFont typeface="Arial"/>
              <a:buNone/>
            </a:pPr>
            <a:r>
              <a:t/>
            </a:r>
            <a:endParaRPr b="1" i="0" sz="1400" u="none" cap="none" strike="noStrike">
              <a:solidFill>
                <a:srgbClr val="2F2E9A"/>
              </a:solidFill>
              <a:highlight>
                <a:srgbClr val="FFFF00"/>
              </a:highlight>
              <a:latin typeface="Outfit"/>
              <a:ea typeface="Outfit"/>
              <a:cs typeface="Outfit"/>
              <a:sym typeface="Outfit"/>
            </a:endParaRPr>
          </a:p>
        </p:txBody>
      </p:sp>
      <p:pic>
        <p:nvPicPr>
          <p:cNvPr id="391" name="Google Shape;391;p21" title="DI_handgetekend20.png"/>
          <p:cNvPicPr preferRelativeResize="0"/>
          <p:nvPr/>
        </p:nvPicPr>
        <p:blipFill rotWithShape="1">
          <a:blip r:embed="rId4">
            <a:alphaModFix/>
          </a:blip>
          <a:srcRect b="0" l="45749" r="0" t="0"/>
          <a:stretch/>
        </p:blipFill>
        <p:spPr>
          <a:xfrm rot="562787">
            <a:off x="7990150" y="3965158"/>
            <a:ext cx="506700" cy="845942"/>
          </a:xfrm>
          <a:prstGeom prst="rect">
            <a:avLst/>
          </a:prstGeom>
          <a:noFill/>
          <a:ln>
            <a:noFill/>
          </a:ln>
        </p:spPr>
      </p:pic>
      <p:sp>
        <p:nvSpPr>
          <p:cNvPr id="392" name="Google Shape;392;p21"/>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396" name="Shape 396"/>
        <p:cNvGrpSpPr/>
        <p:nvPr/>
      </p:nvGrpSpPr>
      <p:grpSpPr>
        <a:xfrm>
          <a:off x="0" y="0"/>
          <a:ext cx="0" cy="0"/>
          <a:chOff x="0" y="0"/>
          <a:chExt cx="0" cy="0"/>
        </a:xfrm>
      </p:grpSpPr>
      <p:pic>
        <p:nvPicPr>
          <p:cNvPr id="397" name="Google Shape;397;p22"/>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398" name="Google Shape;398;p22"/>
          <p:cNvSpPr txBox="1"/>
          <p:nvPr/>
        </p:nvSpPr>
        <p:spPr>
          <a:xfrm>
            <a:off x="4272425" y="1392000"/>
            <a:ext cx="423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399" name="Google Shape;399;p22"/>
          <p:cNvSpPr txBox="1"/>
          <p:nvPr/>
        </p:nvSpPr>
        <p:spPr>
          <a:xfrm>
            <a:off x="8138025" y="3124425"/>
            <a:ext cx="1030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0" name="Google Shape;400;p22"/>
          <p:cNvSpPr/>
          <p:nvPr/>
        </p:nvSpPr>
        <p:spPr>
          <a:xfrm>
            <a:off x="678850" y="1168750"/>
            <a:ext cx="7245600" cy="2673900"/>
          </a:xfrm>
          <a:prstGeom prst="wedgeRoundRectCallout">
            <a:avLst>
              <a:gd fmla="val -20833" name="adj1"/>
              <a:gd fmla="val 62500" name="adj2"/>
              <a:gd fmla="val 0" name="adj3"/>
            </a:avLst>
          </a:prstGeom>
          <a:solidFill>
            <a:srgbClr val="F3EFE8"/>
          </a:solidFill>
          <a:ln cap="flat" cmpd="sng" w="28575">
            <a:solidFill>
              <a:srgbClr val="2F2E9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2"/>
          <p:cNvSpPr txBox="1"/>
          <p:nvPr/>
        </p:nvSpPr>
        <p:spPr>
          <a:xfrm>
            <a:off x="1019850" y="1335000"/>
            <a:ext cx="6650700" cy="2584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800"/>
              <a:buFont typeface="Arial"/>
              <a:buNone/>
            </a:pPr>
            <a:r>
              <a:rPr b="1" i="0" lang="nl" sz="1800" u="none" cap="none" strike="noStrike">
                <a:solidFill>
                  <a:srgbClr val="2F2E9A"/>
                </a:solidFill>
                <a:latin typeface="Outfit"/>
                <a:ea typeface="Outfit"/>
                <a:cs typeface="Outfit"/>
                <a:sym typeface="Outfit"/>
              </a:rPr>
              <a:t>Je collega Josée moet een verslag uploaden en er wordt verwacht dat je inlogt met  tweestapsverificatie. Josée kent dit niet en komt tot bij jou. Hij is onder de indruk en wil dat dit ook ingesteld wordt voor zijn smartphone.</a:t>
            </a:r>
            <a:endParaRPr b="1" i="0" sz="1800" u="none" cap="none" strike="noStrike">
              <a:solidFill>
                <a:srgbClr val="2F2E9A"/>
              </a:solidFill>
              <a:latin typeface="Outfit"/>
              <a:ea typeface="Outfit"/>
              <a:cs typeface="Outfit"/>
              <a:sym typeface="Outfit"/>
            </a:endParaRPr>
          </a:p>
          <a:p>
            <a:pPr indent="-336550" lvl="0" marL="457200" marR="0" rtl="0" algn="l">
              <a:lnSpc>
                <a:spcPct val="115000"/>
              </a:lnSpc>
              <a:spcBef>
                <a:spcPts val="1200"/>
              </a:spcBef>
              <a:spcAft>
                <a:spcPts val="0"/>
              </a:spcAft>
              <a:buClr>
                <a:srgbClr val="2F2E9A"/>
              </a:buClr>
              <a:buSzPts val="1700"/>
              <a:buFont typeface="Outfit"/>
              <a:buChar char="●"/>
            </a:pPr>
            <a:r>
              <a:rPr b="0" i="0" lang="nl" sz="1700" u="none" cap="none" strike="noStrike">
                <a:solidFill>
                  <a:srgbClr val="2F2E9A"/>
                </a:solidFill>
                <a:latin typeface="Outfit"/>
                <a:ea typeface="Outfit"/>
                <a:cs typeface="Outfit"/>
                <a:sym typeface="Outfit"/>
              </a:rPr>
              <a:t>Wat doe je zelf? Wat leer je Josée aan?</a:t>
            </a:r>
            <a:endParaRPr b="0" i="0" sz="1700" u="none" cap="none" strike="noStrike">
              <a:solidFill>
                <a:srgbClr val="2F2E9A"/>
              </a:solidFill>
              <a:latin typeface="Outfit"/>
              <a:ea typeface="Outfit"/>
              <a:cs typeface="Outfit"/>
              <a:sym typeface="Outfit"/>
            </a:endParaRPr>
          </a:p>
          <a:p>
            <a:pPr indent="-336550" lvl="0" marL="457200" marR="0" rtl="0" algn="l">
              <a:lnSpc>
                <a:spcPct val="115000"/>
              </a:lnSpc>
              <a:spcBef>
                <a:spcPts val="0"/>
              </a:spcBef>
              <a:spcAft>
                <a:spcPts val="0"/>
              </a:spcAft>
              <a:buClr>
                <a:srgbClr val="2F2E9A"/>
              </a:buClr>
              <a:buSzPts val="1700"/>
              <a:buFont typeface="Outfit"/>
              <a:buChar char="●"/>
            </a:pPr>
            <a:r>
              <a:rPr b="0" i="0" lang="nl" sz="1700" u="none" cap="none" strike="noStrike">
                <a:solidFill>
                  <a:srgbClr val="2F2E9A"/>
                </a:solidFill>
                <a:latin typeface="Outfit"/>
                <a:ea typeface="Outfit"/>
                <a:cs typeface="Outfit"/>
                <a:sym typeface="Outfit"/>
              </a:rPr>
              <a:t>Wat mag of wil je doen? Wat niet? </a:t>
            </a:r>
            <a:endParaRPr b="0" i="0" sz="1700" u="none" cap="none" strike="noStrike">
              <a:solidFill>
                <a:srgbClr val="2F2E9A"/>
              </a:solidFill>
              <a:latin typeface="Outfit"/>
              <a:ea typeface="Outfit"/>
              <a:cs typeface="Outfit"/>
              <a:sym typeface="Outfit"/>
            </a:endParaRPr>
          </a:p>
          <a:p>
            <a:pPr indent="0" lvl="0" marL="0" marR="0" rtl="0" algn="l">
              <a:lnSpc>
                <a:spcPct val="100000"/>
              </a:lnSpc>
              <a:spcBef>
                <a:spcPts val="1200"/>
              </a:spcBef>
              <a:spcAft>
                <a:spcPts val="0"/>
              </a:spcAft>
              <a:buClr>
                <a:srgbClr val="000000"/>
              </a:buClr>
              <a:buSzPts val="1400"/>
              <a:buFont typeface="Arial"/>
              <a:buNone/>
            </a:pPr>
            <a:r>
              <a:t/>
            </a:r>
            <a:endParaRPr b="1" i="0" sz="1400" u="none" cap="none" strike="noStrike">
              <a:solidFill>
                <a:srgbClr val="2F2E9A"/>
              </a:solidFill>
              <a:highlight>
                <a:srgbClr val="FFFF00"/>
              </a:highlight>
              <a:latin typeface="Outfit"/>
              <a:ea typeface="Outfit"/>
              <a:cs typeface="Outfit"/>
              <a:sym typeface="Outfit"/>
            </a:endParaRPr>
          </a:p>
        </p:txBody>
      </p:sp>
      <p:pic>
        <p:nvPicPr>
          <p:cNvPr id="402" name="Google Shape;402;p22" title="DI_handgetekend20.png"/>
          <p:cNvPicPr preferRelativeResize="0"/>
          <p:nvPr/>
        </p:nvPicPr>
        <p:blipFill rotWithShape="1">
          <a:blip r:embed="rId4">
            <a:alphaModFix/>
          </a:blip>
          <a:srcRect b="0" l="45749" r="0" t="0"/>
          <a:stretch/>
        </p:blipFill>
        <p:spPr>
          <a:xfrm rot="562787">
            <a:off x="7990150" y="3965158"/>
            <a:ext cx="506700" cy="845942"/>
          </a:xfrm>
          <a:prstGeom prst="rect">
            <a:avLst/>
          </a:prstGeom>
          <a:noFill/>
          <a:ln>
            <a:noFill/>
          </a:ln>
        </p:spPr>
      </p:pic>
      <p:sp>
        <p:nvSpPr>
          <p:cNvPr id="403" name="Google Shape;403;p22"/>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407" name="Shape 407"/>
        <p:cNvGrpSpPr/>
        <p:nvPr/>
      </p:nvGrpSpPr>
      <p:grpSpPr>
        <a:xfrm>
          <a:off x="0" y="0"/>
          <a:ext cx="0" cy="0"/>
          <a:chOff x="0" y="0"/>
          <a:chExt cx="0" cy="0"/>
        </a:xfrm>
      </p:grpSpPr>
      <p:pic>
        <p:nvPicPr>
          <p:cNvPr id="408" name="Google Shape;408;p23"/>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409" name="Google Shape;409;p23"/>
          <p:cNvSpPr txBox="1"/>
          <p:nvPr/>
        </p:nvSpPr>
        <p:spPr>
          <a:xfrm>
            <a:off x="501100" y="1010438"/>
            <a:ext cx="83568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Koppel terug: Hoe ging het?</a:t>
            </a:r>
            <a:endParaRPr b="1" i="0" sz="3200" u="none" cap="none" strike="noStrike">
              <a:solidFill>
                <a:srgbClr val="2F2E9A"/>
              </a:solidFill>
              <a:latin typeface="Outfit"/>
              <a:ea typeface="Outfit"/>
              <a:cs typeface="Outfit"/>
              <a:sym typeface="Outfit"/>
            </a:endParaRPr>
          </a:p>
        </p:txBody>
      </p:sp>
      <p:sp>
        <p:nvSpPr>
          <p:cNvPr id="410" name="Google Shape;410;p23"/>
          <p:cNvSpPr txBox="1"/>
          <p:nvPr/>
        </p:nvSpPr>
        <p:spPr>
          <a:xfrm>
            <a:off x="544875" y="1930475"/>
            <a:ext cx="7527600" cy="14037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15000"/>
              </a:lnSpc>
              <a:spcBef>
                <a:spcPts val="0"/>
              </a:spcBef>
              <a:spcAft>
                <a:spcPts val="0"/>
              </a:spcAft>
              <a:buClr>
                <a:srgbClr val="2F2E9A"/>
              </a:buClr>
              <a:buSzPts val="2400"/>
              <a:buFont typeface="Outfit"/>
              <a:buChar char="●"/>
            </a:pPr>
            <a:r>
              <a:rPr b="0" i="0" lang="nl" sz="2400" u="none" cap="none" strike="noStrike">
                <a:solidFill>
                  <a:srgbClr val="2F2E9A"/>
                </a:solidFill>
                <a:latin typeface="Outfit"/>
                <a:ea typeface="Outfit"/>
                <a:cs typeface="Outfit"/>
                <a:sym typeface="Outfit"/>
              </a:rPr>
              <a:t>Wat blijft je bij? </a:t>
            </a:r>
            <a:endParaRPr b="0" i="0" sz="2400" u="none" cap="none" strike="noStrike">
              <a:solidFill>
                <a:srgbClr val="2F2E9A"/>
              </a:solidFill>
              <a:latin typeface="Outfit"/>
              <a:ea typeface="Outfit"/>
              <a:cs typeface="Outfit"/>
              <a:sym typeface="Outfit"/>
            </a:endParaRPr>
          </a:p>
          <a:p>
            <a:pPr indent="-381000" lvl="0" marL="457200" marR="0" rtl="0" algn="l">
              <a:lnSpc>
                <a:spcPct val="115000"/>
              </a:lnSpc>
              <a:spcBef>
                <a:spcPts val="0"/>
              </a:spcBef>
              <a:spcAft>
                <a:spcPts val="0"/>
              </a:spcAft>
              <a:buClr>
                <a:srgbClr val="2F2E9A"/>
              </a:buClr>
              <a:buSzPts val="2400"/>
              <a:buFont typeface="Outfit"/>
              <a:buChar char="●"/>
            </a:pPr>
            <a:r>
              <a:rPr b="0" i="0" lang="nl" sz="2400" u="none" cap="none" strike="noStrike">
                <a:solidFill>
                  <a:srgbClr val="2F2E9A"/>
                </a:solidFill>
                <a:latin typeface="Outfit"/>
                <a:ea typeface="Outfit"/>
                <a:cs typeface="Outfit"/>
                <a:sym typeface="Outfit"/>
              </a:rPr>
              <a:t>Nog vragen (aan elkaar)?</a:t>
            </a:r>
            <a:endParaRPr b="0" i="0" sz="2400" u="none" cap="none" strike="noStrike">
              <a:solidFill>
                <a:srgbClr val="2F2E9A"/>
              </a:solidFill>
              <a:latin typeface="Outfit"/>
              <a:ea typeface="Outfit"/>
              <a:cs typeface="Outfit"/>
              <a:sym typeface="Outfit"/>
            </a:endParaRPr>
          </a:p>
          <a:p>
            <a:pPr indent="-381000" lvl="0" marL="457200" marR="0" rtl="0" algn="l">
              <a:lnSpc>
                <a:spcPct val="115000"/>
              </a:lnSpc>
              <a:spcBef>
                <a:spcPts val="0"/>
              </a:spcBef>
              <a:spcAft>
                <a:spcPts val="0"/>
              </a:spcAft>
              <a:buClr>
                <a:srgbClr val="2F2E9A"/>
              </a:buClr>
              <a:buSzPts val="2400"/>
              <a:buFont typeface="Outfit"/>
              <a:buChar char="●"/>
            </a:pPr>
            <a:r>
              <a:rPr b="0" i="0" lang="nl" sz="2400" u="none" cap="none" strike="noStrike">
                <a:solidFill>
                  <a:srgbClr val="2F2E9A"/>
                </a:solidFill>
                <a:latin typeface="Outfit"/>
                <a:ea typeface="Outfit"/>
                <a:cs typeface="Outfit"/>
                <a:sym typeface="Outfit"/>
              </a:rPr>
              <a:t>Wat neem je mee naar je leidinggevende?</a:t>
            </a:r>
            <a:endParaRPr b="0" i="0" sz="2200" u="sng" cap="none" strike="noStrike">
              <a:solidFill>
                <a:srgbClr val="111111"/>
              </a:solidFill>
              <a:latin typeface="Roboto"/>
              <a:ea typeface="Roboto"/>
              <a:cs typeface="Roboto"/>
              <a:sym typeface="Roboto"/>
            </a:endParaRPr>
          </a:p>
        </p:txBody>
      </p:sp>
      <p:pic>
        <p:nvPicPr>
          <p:cNvPr id="411" name="Google Shape;411;p23" title="DI_handgetekend44.png"/>
          <p:cNvPicPr preferRelativeResize="0"/>
          <p:nvPr/>
        </p:nvPicPr>
        <p:blipFill rotWithShape="1">
          <a:blip r:embed="rId4">
            <a:alphaModFix/>
          </a:blip>
          <a:srcRect b="0" l="0" r="0" t="0"/>
          <a:stretch/>
        </p:blipFill>
        <p:spPr>
          <a:xfrm>
            <a:off x="6628525" y="3733150"/>
            <a:ext cx="1669501" cy="912050"/>
          </a:xfrm>
          <a:prstGeom prst="rect">
            <a:avLst/>
          </a:prstGeom>
          <a:noFill/>
          <a:ln>
            <a:noFill/>
          </a:ln>
        </p:spPr>
      </p:pic>
      <p:sp>
        <p:nvSpPr>
          <p:cNvPr id="412" name="Google Shape;412;p23"/>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416" name="Shape 416"/>
        <p:cNvGrpSpPr/>
        <p:nvPr/>
      </p:nvGrpSpPr>
      <p:grpSpPr>
        <a:xfrm>
          <a:off x="0" y="0"/>
          <a:ext cx="0" cy="0"/>
          <a:chOff x="0" y="0"/>
          <a:chExt cx="0" cy="0"/>
        </a:xfrm>
      </p:grpSpPr>
      <p:pic>
        <p:nvPicPr>
          <p:cNvPr id="417" name="Google Shape;417;p24"/>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418" name="Google Shape;418;p24"/>
          <p:cNvSpPr txBox="1"/>
          <p:nvPr/>
        </p:nvSpPr>
        <p:spPr>
          <a:xfrm>
            <a:off x="4272425" y="1392000"/>
            <a:ext cx="423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419" name="Google Shape;419;p24"/>
          <p:cNvSpPr txBox="1"/>
          <p:nvPr/>
        </p:nvSpPr>
        <p:spPr>
          <a:xfrm>
            <a:off x="501100" y="988175"/>
            <a:ext cx="84483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Wat zijn digitale vaardigheden?</a:t>
            </a:r>
            <a:endParaRPr b="1" i="0" sz="3200" u="none" cap="none" strike="noStrike">
              <a:solidFill>
                <a:srgbClr val="2F2E9A"/>
              </a:solidFill>
              <a:latin typeface="Outfit"/>
              <a:ea typeface="Outfit"/>
              <a:cs typeface="Outfit"/>
              <a:sym typeface="Outfit"/>
            </a:endParaRPr>
          </a:p>
        </p:txBody>
      </p:sp>
      <p:sp>
        <p:nvSpPr>
          <p:cNvPr id="420" name="Google Shape;420;p24"/>
          <p:cNvSpPr txBox="1"/>
          <p:nvPr/>
        </p:nvSpPr>
        <p:spPr>
          <a:xfrm>
            <a:off x="8138025" y="3124425"/>
            <a:ext cx="1030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21" name="Google Shape;421;p24"/>
          <p:cNvSpPr txBox="1"/>
          <p:nvPr/>
        </p:nvSpPr>
        <p:spPr>
          <a:xfrm>
            <a:off x="501100" y="1969050"/>
            <a:ext cx="7816800" cy="176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50"/>
              <a:buFont typeface="Arial"/>
              <a:buNone/>
            </a:pPr>
            <a:r>
              <a:rPr b="1" i="1" lang="nl" sz="2050" u="none" cap="none" strike="noStrike">
                <a:solidFill>
                  <a:srgbClr val="0097A7"/>
                </a:solidFill>
                <a:latin typeface="Outfit"/>
                <a:ea typeface="Outfit"/>
                <a:cs typeface="Outfit"/>
                <a:sym typeface="Outfit"/>
              </a:rPr>
              <a:t>Digitale basisvaardigheden </a:t>
            </a:r>
            <a:r>
              <a:rPr b="0" i="1" lang="nl" sz="2050" u="none" cap="none" strike="noStrike">
                <a:solidFill>
                  <a:srgbClr val="2F2E9A"/>
                </a:solidFill>
                <a:latin typeface="Outfit"/>
                <a:ea typeface="Outfit"/>
                <a:cs typeface="Outfit"/>
                <a:sym typeface="Outfit"/>
              </a:rPr>
              <a:t>zijn de dingen die je moet weten en kunnen om goed met een computer, tablet en smartphone om te gaan. Je begrijpt hoe deze toestellen werken, je kan veel voorkomende programma’s zoals tekstverwerkers en sociale media gebruiken, en je kan veilig surfen op het internet.</a:t>
            </a:r>
            <a:endParaRPr b="0" i="1" sz="1500" u="none" cap="none" strike="noStrike">
              <a:solidFill>
                <a:srgbClr val="000000"/>
              </a:solidFill>
              <a:latin typeface="Outfit"/>
              <a:ea typeface="Outfit"/>
              <a:cs typeface="Outfit"/>
              <a:sym typeface="Outfit"/>
            </a:endParaRPr>
          </a:p>
        </p:txBody>
      </p:sp>
      <p:pic>
        <p:nvPicPr>
          <p:cNvPr id="422" name="Google Shape;422;p24" title="DI_handgetekend16.png"/>
          <p:cNvPicPr preferRelativeResize="0"/>
          <p:nvPr/>
        </p:nvPicPr>
        <p:blipFill rotWithShape="1">
          <a:blip r:embed="rId4">
            <a:alphaModFix/>
          </a:blip>
          <a:srcRect b="0" l="0" r="0" t="0"/>
          <a:stretch/>
        </p:blipFill>
        <p:spPr>
          <a:xfrm>
            <a:off x="7651434" y="3808350"/>
            <a:ext cx="920041" cy="1001950"/>
          </a:xfrm>
          <a:prstGeom prst="rect">
            <a:avLst/>
          </a:prstGeom>
          <a:noFill/>
          <a:ln>
            <a:noFill/>
          </a:ln>
        </p:spPr>
      </p:pic>
      <p:sp>
        <p:nvSpPr>
          <p:cNvPr id="423" name="Google Shape;423;p24"/>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427" name="Shape 427"/>
        <p:cNvGrpSpPr/>
        <p:nvPr/>
      </p:nvGrpSpPr>
      <p:grpSpPr>
        <a:xfrm>
          <a:off x="0" y="0"/>
          <a:ext cx="0" cy="0"/>
          <a:chOff x="0" y="0"/>
          <a:chExt cx="0" cy="0"/>
        </a:xfrm>
      </p:grpSpPr>
      <p:pic>
        <p:nvPicPr>
          <p:cNvPr id="428" name="Google Shape;428;p25"/>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429" name="Google Shape;429;p25"/>
          <p:cNvSpPr txBox="1"/>
          <p:nvPr/>
        </p:nvSpPr>
        <p:spPr>
          <a:xfrm>
            <a:off x="4272425" y="1392000"/>
            <a:ext cx="4234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430" name="Google Shape;430;p25"/>
          <p:cNvSpPr txBox="1"/>
          <p:nvPr/>
        </p:nvSpPr>
        <p:spPr>
          <a:xfrm>
            <a:off x="501100" y="928800"/>
            <a:ext cx="84483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Wat zijn digitale vaardigheden in de zorg?</a:t>
            </a:r>
            <a:endParaRPr b="1" i="0" sz="3200" u="none" cap="none" strike="noStrike">
              <a:solidFill>
                <a:srgbClr val="2F2E9A"/>
              </a:solidFill>
              <a:latin typeface="Outfit"/>
              <a:ea typeface="Outfit"/>
              <a:cs typeface="Outfit"/>
              <a:sym typeface="Outfit"/>
            </a:endParaRPr>
          </a:p>
        </p:txBody>
      </p:sp>
      <p:sp>
        <p:nvSpPr>
          <p:cNvPr id="431" name="Google Shape;431;p25"/>
          <p:cNvSpPr txBox="1"/>
          <p:nvPr/>
        </p:nvSpPr>
        <p:spPr>
          <a:xfrm>
            <a:off x="8138025" y="3124425"/>
            <a:ext cx="1030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32" name="Google Shape;432;p25"/>
          <p:cNvSpPr txBox="1"/>
          <p:nvPr/>
        </p:nvSpPr>
        <p:spPr>
          <a:xfrm>
            <a:off x="5133278" y="1519812"/>
            <a:ext cx="4035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33" name="Google Shape;433;p25"/>
          <p:cNvSpPr txBox="1"/>
          <p:nvPr/>
        </p:nvSpPr>
        <p:spPr>
          <a:xfrm>
            <a:off x="566675" y="1822475"/>
            <a:ext cx="5256900" cy="10518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2F2E9A"/>
              </a:buClr>
              <a:buSzPts val="2400"/>
              <a:buFont typeface="Outfit"/>
              <a:buChar char="●"/>
            </a:pPr>
            <a:r>
              <a:rPr b="0" i="0" lang="nl" sz="2400" u="none" cap="none" strike="noStrike">
                <a:solidFill>
                  <a:srgbClr val="2F2E9A"/>
                </a:solidFill>
                <a:latin typeface="Outfit"/>
                <a:ea typeface="Outfit"/>
                <a:cs typeface="Outfit"/>
                <a:sym typeface="Outfit"/>
              </a:rPr>
              <a:t>Digitale basisvaardigheden</a:t>
            </a:r>
            <a:endParaRPr b="0" i="0" sz="2400" u="none" cap="none" strike="noStrike">
              <a:solidFill>
                <a:srgbClr val="2F2E9A"/>
              </a:solidFill>
              <a:latin typeface="Outfit"/>
              <a:ea typeface="Outfit"/>
              <a:cs typeface="Outfit"/>
              <a:sym typeface="Outfit"/>
            </a:endParaRPr>
          </a:p>
          <a:p>
            <a:pPr indent="-381000" lvl="0" marL="457200" marR="0" rtl="0" algn="l">
              <a:lnSpc>
                <a:spcPct val="100000"/>
              </a:lnSpc>
              <a:spcBef>
                <a:spcPts val="1000"/>
              </a:spcBef>
              <a:spcAft>
                <a:spcPts val="0"/>
              </a:spcAft>
              <a:buClr>
                <a:srgbClr val="2F2E9A"/>
              </a:buClr>
              <a:buSzPts val="2400"/>
              <a:buFont typeface="Outfit"/>
              <a:buChar char="●"/>
            </a:pPr>
            <a:r>
              <a:rPr b="0" i="0" lang="nl" sz="2400" u="none" cap="none" strike="noStrike">
                <a:solidFill>
                  <a:srgbClr val="2F2E9A"/>
                </a:solidFill>
                <a:latin typeface="Outfit"/>
                <a:ea typeface="Outfit"/>
                <a:cs typeface="Outfit"/>
                <a:sym typeface="Outfit"/>
              </a:rPr>
              <a:t>Specifieke digitale vaardigheden</a:t>
            </a:r>
            <a:endParaRPr b="0" i="0" sz="2400" u="none" cap="none" strike="noStrike">
              <a:solidFill>
                <a:srgbClr val="2F2E9A"/>
              </a:solidFill>
              <a:latin typeface="Outfit"/>
              <a:ea typeface="Outfit"/>
              <a:cs typeface="Outfit"/>
              <a:sym typeface="Outfit"/>
            </a:endParaRPr>
          </a:p>
        </p:txBody>
      </p:sp>
      <p:sp>
        <p:nvSpPr>
          <p:cNvPr id="434" name="Google Shape;434;p25"/>
          <p:cNvSpPr txBox="1"/>
          <p:nvPr/>
        </p:nvSpPr>
        <p:spPr>
          <a:xfrm>
            <a:off x="566675" y="3238725"/>
            <a:ext cx="5018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000"/>
              </a:spcAft>
              <a:buClr>
                <a:srgbClr val="000000"/>
              </a:buClr>
              <a:buSzPts val="1600"/>
              <a:buFont typeface="Arial"/>
              <a:buNone/>
            </a:pPr>
            <a:r>
              <a:rPr b="0" i="1" lang="nl" sz="1600" u="none" cap="none" strike="noStrike">
                <a:solidFill>
                  <a:srgbClr val="2F2E9A"/>
                </a:solidFill>
                <a:latin typeface="Outfit"/>
                <a:ea typeface="Outfit"/>
                <a:cs typeface="Outfit"/>
                <a:sym typeface="Outfit"/>
              </a:rPr>
              <a:t>Je kan de slide aanvullen met voorbeelden uit </a:t>
            </a:r>
            <a:r>
              <a:rPr b="0" i="1" lang="nl" sz="1600" u="sng" cap="none" strike="noStrike">
                <a:solidFill>
                  <a:schemeClr val="hlink"/>
                </a:solidFill>
                <a:latin typeface="Outfit"/>
                <a:ea typeface="Outfit"/>
                <a:cs typeface="Outfit"/>
                <a:sym typeface="Outfit"/>
                <a:hlinkClick r:id="rId4"/>
              </a:rPr>
              <a:t>https://www.mediawijs.be/nl/artikels/welke-digitale-competenties-zijn-nodig-de-zorg-en-welzijnssector</a:t>
            </a:r>
            <a:r>
              <a:rPr b="0" i="1" lang="nl" sz="1600" u="none" cap="none" strike="noStrike">
                <a:solidFill>
                  <a:srgbClr val="2F2E9A"/>
                </a:solidFill>
                <a:latin typeface="Outfit"/>
                <a:ea typeface="Outfit"/>
                <a:cs typeface="Outfit"/>
                <a:sym typeface="Outfit"/>
              </a:rPr>
              <a:t> </a:t>
            </a:r>
            <a:endParaRPr b="0" i="1" sz="1600" u="none" cap="none" strike="noStrike">
              <a:solidFill>
                <a:srgbClr val="2F2E9A"/>
              </a:solidFill>
              <a:latin typeface="Outfit"/>
              <a:ea typeface="Outfit"/>
              <a:cs typeface="Outfit"/>
              <a:sym typeface="Outfit"/>
            </a:endParaRPr>
          </a:p>
        </p:txBody>
      </p:sp>
      <p:sp>
        <p:nvSpPr>
          <p:cNvPr id="435" name="Google Shape;435;p25"/>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439" name="Shape 439"/>
        <p:cNvGrpSpPr/>
        <p:nvPr/>
      </p:nvGrpSpPr>
      <p:grpSpPr>
        <a:xfrm>
          <a:off x="0" y="0"/>
          <a:ext cx="0" cy="0"/>
          <a:chOff x="0" y="0"/>
          <a:chExt cx="0" cy="0"/>
        </a:xfrm>
      </p:grpSpPr>
      <p:pic>
        <p:nvPicPr>
          <p:cNvPr id="440" name="Google Shape;440;p26"/>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441" name="Google Shape;441;p26"/>
          <p:cNvSpPr txBox="1"/>
          <p:nvPr/>
        </p:nvSpPr>
        <p:spPr>
          <a:xfrm>
            <a:off x="506250" y="954100"/>
            <a:ext cx="8131500" cy="9729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Sta stil bij welke digitale vaardigheden jij nodig hebt</a:t>
            </a:r>
            <a:endParaRPr b="1" i="0" sz="3200" u="none" cap="none" strike="noStrike">
              <a:solidFill>
                <a:srgbClr val="2F2E9A"/>
              </a:solidFill>
              <a:latin typeface="Outfit"/>
              <a:ea typeface="Outfit"/>
              <a:cs typeface="Outfit"/>
              <a:sym typeface="Outfit"/>
            </a:endParaRPr>
          </a:p>
        </p:txBody>
      </p:sp>
      <p:sp>
        <p:nvSpPr>
          <p:cNvPr id="442" name="Google Shape;442;p26"/>
          <p:cNvSpPr txBox="1"/>
          <p:nvPr/>
        </p:nvSpPr>
        <p:spPr>
          <a:xfrm>
            <a:off x="506250" y="2497450"/>
            <a:ext cx="77313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nl" sz="2400" u="none" cap="none" strike="noStrike">
                <a:solidFill>
                  <a:srgbClr val="2F2E9A"/>
                </a:solidFill>
                <a:latin typeface="Outfit"/>
                <a:ea typeface="Outfit"/>
                <a:cs typeface="Outfit"/>
                <a:sym typeface="Outfit"/>
              </a:rPr>
              <a:t>Overloop je dag en bekijk </a:t>
            </a:r>
            <a:r>
              <a:rPr b="1" i="0" lang="nl" sz="2400" u="none" cap="none" strike="noStrike">
                <a:solidFill>
                  <a:srgbClr val="0097A7"/>
                </a:solidFill>
                <a:latin typeface="Outfit"/>
                <a:ea typeface="Outfit"/>
                <a:cs typeface="Outfit"/>
                <a:sym typeface="Outfit"/>
              </a:rPr>
              <a:t>welke digitale vaardigheden jij allemaal gebruikt</a:t>
            </a:r>
            <a:r>
              <a:rPr b="0" i="0" lang="nl" sz="2400" u="none" cap="none" strike="noStrike">
                <a:solidFill>
                  <a:srgbClr val="2F2E9A"/>
                </a:solidFill>
                <a:latin typeface="Outfit"/>
                <a:ea typeface="Outfit"/>
                <a:cs typeface="Outfit"/>
                <a:sym typeface="Outfit"/>
              </a:rPr>
              <a:t> en in welke categorie dit past.</a:t>
            </a:r>
            <a:endParaRPr b="0" i="0" sz="2400" u="none" cap="none" strike="noStrike">
              <a:solidFill>
                <a:srgbClr val="2F2E9A"/>
              </a:solidFill>
              <a:latin typeface="Outfit"/>
              <a:ea typeface="Outfit"/>
              <a:cs typeface="Outfit"/>
              <a:sym typeface="Outfit"/>
            </a:endParaRPr>
          </a:p>
        </p:txBody>
      </p:sp>
      <p:pic>
        <p:nvPicPr>
          <p:cNvPr id="443" name="Google Shape;443;p26" title="DI_handgetekend60.png"/>
          <p:cNvPicPr preferRelativeResize="0"/>
          <p:nvPr/>
        </p:nvPicPr>
        <p:blipFill rotWithShape="1">
          <a:blip r:embed="rId4">
            <a:alphaModFix/>
          </a:blip>
          <a:srcRect b="0" l="0" r="0" t="0"/>
          <a:stretch/>
        </p:blipFill>
        <p:spPr>
          <a:xfrm>
            <a:off x="7071661" y="3797650"/>
            <a:ext cx="1303140" cy="1080075"/>
          </a:xfrm>
          <a:prstGeom prst="rect">
            <a:avLst/>
          </a:prstGeom>
          <a:noFill/>
          <a:ln>
            <a:noFill/>
          </a:ln>
        </p:spPr>
      </p:pic>
      <p:sp>
        <p:nvSpPr>
          <p:cNvPr id="444" name="Google Shape;444;p26"/>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448" name="Shape 448"/>
        <p:cNvGrpSpPr/>
        <p:nvPr/>
      </p:nvGrpSpPr>
      <p:grpSpPr>
        <a:xfrm>
          <a:off x="0" y="0"/>
          <a:ext cx="0" cy="0"/>
          <a:chOff x="0" y="0"/>
          <a:chExt cx="0" cy="0"/>
        </a:xfrm>
      </p:grpSpPr>
      <p:pic>
        <p:nvPicPr>
          <p:cNvPr id="449" name="Google Shape;449;p27"/>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450" name="Google Shape;450;p27"/>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Arial"/>
                <a:ea typeface="Arial"/>
                <a:cs typeface="Arial"/>
                <a:sym typeface="Arial"/>
              </a:rPr>
              <a:t>‹#›</a:t>
            </a:fld>
            <a:endParaRPr b="0" i="0" sz="1000" u="none" cap="none" strike="noStrike">
              <a:solidFill>
                <a:srgbClr val="595959"/>
              </a:solidFill>
              <a:latin typeface="Arial"/>
              <a:ea typeface="Arial"/>
              <a:cs typeface="Arial"/>
              <a:sym typeface="Arial"/>
            </a:endParaRPr>
          </a:p>
        </p:txBody>
      </p:sp>
      <p:sp>
        <p:nvSpPr>
          <p:cNvPr id="451" name="Google Shape;451;p27"/>
          <p:cNvSpPr txBox="1"/>
          <p:nvPr/>
        </p:nvSpPr>
        <p:spPr>
          <a:xfrm>
            <a:off x="583821" y="1768354"/>
            <a:ext cx="4084800" cy="1606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0" i="0" lang="nl" sz="2800" u="none" cap="none" strike="noStrike">
                <a:solidFill>
                  <a:srgbClr val="2F2E9A"/>
                </a:solidFill>
                <a:latin typeface="Outfit SemiBold"/>
                <a:ea typeface="Outfit SemiBold"/>
                <a:cs typeface="Outfit SemiBold"/>
                <a:sym typeface="Outfit SemiBold"/>
              </a:rPr>
              <a:t>De ijsberg </a:t>
            </a:r>
            <a:br>
              <a:rPr b="0" i="0" lang="nl" sz="2800" u="none" cap="none" strike="noStrike">
                <a:solidFill>
                  <a:srgbClr val="2F2E9A"/>
                </a:solidFill>
                <a:latin typeface="Outfit SemiBold"/>
                <a:ea typeface="Outfit SemiBold"/>
                <a:cs typeface="Outfit SemiBold"/>
                <a:sym typeface="Outfit SemiBold"/>
              </a:rPr>
            </a:br>
            <a:r>
              <a:rPr b="0" i="0" lang="nl" sz="2800" u="none" cap="none" strike="noStrike">
                <a:solidFill>
                  <a:srgbClr val="2F2E9A"/>
                </a:solidFill>
                <a:latin typeface="Outfit SemiBold"/>
                <a:ea typeface="Outfit SemiBold"/>
                <a:cs typeface="Outfit SemiBold"/>
                <a:sym typeface="Outfit SemiBold"/>
              </a:rPr>
              <a:t>onder digitale vaardigheden</a:t>
            </a:r>
            <a:endParaRPr b="0" i="0" sz="2800" u="none" cap="none" strike="noStrike">
              <a:solidFill>
                <a:srgbClr val="2F2E9A"/>
              </a:solidFill>
              <a:latin typeface="Outfit SemiBold"/>
              <a:ea typeface="Outfit SemiBold"/>
              <a:cs typeface="Outfit SemiBold"/>
              <a:sym typeface="Outfit SemiBold"/>
            </a:endParaRPr>
          </a:p>
        </p:txBody>
      </p:sp>
      <p:pic>
        <p:nvPicPr>
          <p:cNvPr id="452" name="Google Shape;452;p27"/>
          <p:cNvPicPr preferRelativeResize="0"/>
          <p:nvPr/>
        </p:nvPicPr>
        <p:blipFill rotWithShape="1">
          <a:blip r:embed="rId3">
            <a:alphaModFix/>
          </a:blip>
          <a:srcRect b="0" l="0" r="0" t="0"/>
          <a:stretch/>
        </p:blipFill>
        <p:spPr>
          <a:xfrm>
            <a:off x="4683300" y="403675"/>
            <a:ext cx="2024801" cy="222450"/>
          </a:xfrm>
          <a:prstGeom prst="rect">
            <a:avLst/>
          </a:prstGeom>
          <a:noFill/>
          <a:ln>
            <a:noFill/>
          </a:ln>
        </p:spPr>
      </p:pic>
      <p:sp>
        <p:nvSpPr>
          <p:cNvPr id="453" name="Google Shape;453;p27"/>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Arial"/>
                <a:ea typeface="Arial"/>
                <a:cs typeface="Arial"/>
                <a:sym typeface="Arial"/>
              </a:rPr>
              <a:t>‹#›</a:t>
            </a:fld>
            <a:endParaRPr b="0" i="0" sz="1000" u="none" cap="none" strike="noStrike">
              <a:solidFill>
                <a:srgbClr val="595959"/>
              </a:solidFill>
              <a:latin typeface="Arial"/>
              <a:ea typeface="Arial"/>
              <a:cs typeface="Arial"/>
              <a:sym typeface="Arial"/>
            </a:endParaRPr>
          </a:p>
        </p:txBody>
      </p:sp>
      <p:sp>
        <p:nvSpPr>
          <p:cNvPr id="454" name="Google Shape;454;p27"/>
          <p:cNvSpPr txBox="1"/>
          <p:nvPr/>
        </p:nvSpPr>
        <p:spPr>
          <a:xfrm>
            <a:off x="4766021" y="1768354"/>
            <a:ext cx="4084800" cy="1606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800"/>
              <a:buFont typeface="Arial"/>
              <a:buNone/>
            </a:pPr>
            <a:r>
              <a:rPr b="0" i="0" lang="nl" sz="2800" u="none" cap="none" strike="noStrike">
                <a:solidFill>
                  <a:srgbClr val="2F2E9A"/>
                </a:solidFill>
                <a:latin typeface="Outfit SemiBold"/>
                <a:ea typeface="Outfit SemiBold"/>
                <a:cs typeface="Outfit SemiBold"/>
                <a:sym typeface="Outfit SemiBold"/>
              </a:rPr>
              <a:t>De ijsberg </a:t>
            </a:r>
            <a:br>
              <a:rPr b="0" i="0" lang="nl" sz="2800" u="none" cap="none" strike="noStrike">
                <a:solidFill>
                  <a:srgbClr val="2F2E9A"/>
                </a:solidFill>
                <a:latin typeface="Outfit SemiBold"/>
                <a:ea typeface="Outfit SemiBold"/>
                <a:cs typeface="Outfit SemiBold"/>
                <a:sym typeface="Outfit SemiBold"/>
              </a:rPr>
            </a:br>
            <a:r>
              <a:rPr b="0" i="0" lang="nl" sz="2800" u="none" cap="none" strike="noStrike">
                <a:solidFill>
                  <a:srgbClr val="2F2E9A"/>
                </a:solidFill>
                <a:latin typeface="Outfit SemiBold"/>
                <a:ea typeface="Outfit SemiBold"/>
                <a:cs typeface="Outfit SemiBold"/>
                <a:sym typeface="Outfit SemiBold"/>
              </a:rPr>
              <a:t>onder digitale vaardigheden</a:t>
            </a:r>
            <a:endParaRPr b="0" i="0" sz="2800" u="none" cap="none" strike="noStrike">
              <a:solidFill>
                <a:srgbClr val="2F2E9A"/>
              </a:solidFill>
              <a:latin typeface="Outfit SemiBold"/>
              <a:ea typeface="Outfit SemiBold"/>
              <a:cs typeface="Outfit SemiBold"/>
              <a:sym typeface="Outfit SemiBold"/>
            </a:endParaRPr>
          </a:p>
        </p:txBody>
      </p:sp>
      <p:pic>
        <p:nvPicPr>
          <p:cNvPr id="455" name="Google Shape;455;p27"/>
          <p:cNvPicPr preferRelativeResize="0"/>
          <p:nvPr/>
        </p:nvPicPr>
        <p:blipFill rotWithShape="1">
          <a:blip r:embed="rId4">
            <a:alphaModFix/>
          </a:blip>
          <a:srcRect b="0" l="22323" r="22500" t="0"/>
          <a:stretch/>
        </p:blipFill>
        <p:spPr>
          <a:xfrm>
            <a:off x="4098575" y="0"/>
            <a:ext cx="5045424" cy="5143500"/>
          </a:xfrm>
          <a:prstGeom prst="rect">
            <a:avLst/>
          </a:prstGeom>
          <a:noFill/>
          <a:ln>
            <a:noFill/>
          </a:ln>
        </p:spPr>
      </p:pic>
      <p:sp>
        <p:nvSpPr>
          <p:cNvPr id="456" name="Google Shape;456;p27"/>
          <p:cNvSpPr txBox="1"/>
          <p:nvPr/>
        </p:nvSpPr>
        <p:spPr>
          <a:xfrm>
            <a:off x="5808488" y="479117"/>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Bestand opslaan</a:t>
            </a:r>
            <a:endParaRPr b="1" i="0" sz="1010" u="none" cap="none" strike="noStrike">
              <a:solidFill>
                <a:srgbClr val="2F2E9A"/>
              </a:solidFill>
              <a:latin typeface="Outfit"/>
              <a:ea typeface="Outfit"/>
              <a:cs typeface="Outfit"/>
              <a:sym typeface="Outfit"/>
            </a:endParaRPr>
          </a:p>
        </p:txBody>
      </p:sp>
      <p:sp>
        <p:nvSpPr>
          <p:cNvPr id="457" name="Google Shape;457;p27"/>
          <p:cNvSpPr txBox="1"/>
          <p:nvPr/>
        </p:nvSpPr>
        <p:spPr>
          <a:xfrm>
            <a:off x="4962925" y="992950"/>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Foto bewerken</a:t>
            </a:r>
            <a:endParaRPr b="1" i="0" sz="1010" u="none" cap="none" strike="noStrike">
              <a:solidFill>
                <a:srgbClr val="2F2E9A"/>
              </a:solidFill>
              <a:latin typeface="Outfit"/>
              <a:ea typeface="Outfit"/>
              <a:cs typeface="Outfit"/>
              <a:sym typeface="Outfit"/>
            </a:endParaRPr>
          </a:p>
        </p:txBody>
      </p:sp>
      <p:sp>
        <p:nvSpPr>
          <p:cNvPr id="458" name="Google Shape;458;p27"/>
          <p:cNvSpPr txBox="1"/>
          <p:nvPr/>
        </p:nvSpPr>
        <p:spPr>
          <a:xfrm>
            <a:off x="6708088" y="1019880"/>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Klikken, swipen</a:t>
            </a:r>
            <a:endParaRPr b="1" i="0" sz="1010" u="none" cap="none" strike="noStrike">
              <a:solidFill>
                <a:srgbClr val="2F2E9A"/>
              </a:solidFill>
              <a:latin typeface="Outfit"/>
              <a:ea typeface="Outfit"/>
              <a:cs typeface="Outfit"/>
              <a:sym typeface="Outfit"/>
            </a:endParaRPr>
          </a:p>
        </p:txBody>
      </p:sp>
      <p:sp>
        <p:nvSpPr>
          <p:cNvPr id="459" name="Google Shape;459;p27"/>
          <p:cNvSpPr txBox="1"/>
          <p:nvPr/>
        </p:nvSpPr>
        <p:spPr>
          <a:xfrm>
            <a:off x="7097300" y="1636450"/>
            <a:ext cx="1288800" cy="4959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Toetsenbord gebruiken</a:t>
            </a:r>
            <a:endParaRPr b="1" i="0" sz="1010" u="none" cap="none" strike="noStrike">
              <a:solidFill>
                <a:srgbClr val="2F2E9A"/>
              </a:solidFill>
              <a:latin typeface="Outfit"/>
              <a:ea typeface="Outfit"/>
              <a:cs typeface="Outfit"/>
              <a:sym typeface="Outfit"/>
            </a:endParaRPr>
          </a:p>
        </p:txBody>
      </p:sp>
      <p:sp>
        <p:nvSpPr>
          <p:cNvPr id="460" name="Google Shape;460;p27"/>
          <p:cNvSpPr txBox="1"/>
          <p:nvPr/>
        </p:nvSpPr>
        <p:spPr>
          <a:xfrm>
            <a:off x="4766025" y="1451250"/>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E-mail sturen</a:t>
            </a:r>
            <a:endParaRPr b="1" i="0" sz="1010" u="none" cap="none" strike="noStrike">
              <a:solidFill>
                <a:srgbClr val="2F2E9A"/>
              </a:solidFill>
              <a:latin typeface="Outfit"/>
              <a:ea typeface="Outfit"/>
              <a:cs typeface="Outfit"/>
              <a:sym typeface="Outfit"/>
            </a:endParaRPr>
          </a:p>
        </p:txBody>
      </p:sp>
      <p:sp>
        <p:nvSpPr>
          <p:cNvPr id="461" name="Google Shape;461;p27"/>
          <p:cNvSpPr txBox="1"/>
          <p:nvPr/>
        </p:nvSpPr>
        <p:spPr>
          <a:xfrm>
            <a:off x="4519700" y="1909550"/>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Formulier invullen</a:t>
            </a:r>
            <a:endParaRPr b="1" i="0" sz="1010" u="none" cap="none" strike="noStrike">
              <a:solidFill>
                <a:srgbClr val="2F2E9A"/>
              </a:solidFill>
              <a:latin typeface="Outfit"/>
              <a:ea typeface="Outfit"/>
              <a:cs typeface="Outfit"/>
              <a:sym typeface="Outfit"/>
            </a:endParaRPr>
          </a:p>
        </p:txBody>
      </p:sp>
      <p:sp>
        <p:nvSpPr>
          <p:cNvPr id="462" name="Google Shape;462;p27"/>
          <p:cNvSpPr txBox="1"/>
          <p:nvPr/>
        </p:nvSpPr>
        <p:spPr>
          <a:xfrm>
            <a:off x="4962913" y="2571742"/>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Pincode onthouden</a:t>
            </a:r>
            <a:endParaRPr b="1" i="0" sz="1010" u="none" cap="none" strike="noStrike">
              <a:solidFill>
                <a:srgbClr val="2F2E9A"/>
              </a:solidFill>
              <a:latin typeface="Outfit"/>
              <a:ea typeface="Outfit"/>
              <a:cs typeface="Outfit"/>
              <a:sym typeface="Outfit"/>
            </a:endParaRPr>
          </a:p>
        </p:txBody>
      </p:sp>
      <p:sp>
        <p:nvSpPr>
          <p:cNvPr id="463" name="Google Shape;463;p27"/>
          <p:cNvSpPr txBox="1"/>
          <p:nvPr/>
        </p:nvSpPr>
        <p:spPr>
          <a:xfrm>
            <a:off x="4378213" y="3007592"/>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(Begrijpend) lezen</a:t>
            </a:r>
            <a:endParaRPr b="1" i="0" sz="1010" u="none" cap="none" strike="noStrike">
              <a:solidFill>
                <a:srgbClr val="2F2E9A"/>
              </a:solidFill>
              <a:latin typeface="Outfit"/>
              <a:ea typeface="Outfit"/>
              <a:cs typeface="Outfit"/>
              <a:sym typeface="Outfit"/>
            </a:endParaRPr>
          </a:p>
        </p:txBody>
      </p:sp>
      <p:sp>
        <p:nvSpPr>
          <p:cNvPr id="464" name="Google Shape;464;p27"/>
          <p:cNvSpPr txBox="1"/>
          <p:nvPr/>
        </p:nvSpPr>
        <p:spPr>
          <a:xfrm>
            <a:off x="6708088" y="2571742"/>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Navigeren</a:t>
            </a:r>
            <a:endParaRPr b="1" i="0" sz="1010" u="none" cap="none" strike="noStrike">
              <a:solidFill>
                <a:srgbClr val="2F2E9A"/>
              </a:solidFill>
              <a:latin typeface="Outfit"/>
              <a:ea typeface="Outfit"/>
              <a:cs typeface="Outfit"/>
              <a:sym typeface="Outfit"/>
            </a:endParaRPr>
          </a:p>
        </p:txBody>
      </p:sp>
      <p:sp>
        <p:nvSpPr>
          <p:cNvPr id="465" name="Google Shape;465;p27"/>
          <p:cNvSpPr txBox="1"/>
          <p:nvPr/>
        </p:nvSpPr>
        <p:spPr>
          <a:xfrm>
            <a:off x="7339963" y="3007592"/>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Structureren</a:t>
            </a:r>
            <a:endParaRPr b="1" i="0" sz="1010" u="none" cap="none" strike="noStrike">
              <a:solidFill>
                <a:srgbClr val="2F2E9A"/>
              </a:solidFill>
              <a:latin typeface="Outfit"/>
              <a:ea typeface="Outfit"/>
              <a:cs typeface="Outfit"/>
              <a:sym typeface="Outfit"/>
            </a:endParaRPr>
          </a:p>
        </p:txBody>
      </p:sp>
      <p:sp>
        <p:nvSpPr>
          <p:cNvPr id="466" name="Google Shape;466;p27"/>
          <p:cNvSpPr txBox="1"/>
          <p:nvPr/>
        </p:nvSpPr>
        <p:spPr>
          <a:xfrm>
            <a:off x="5859088" y="3007592"/>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Observeren</a:t>
            </a:r>
            <a:endParaRPr b="1" i="0" sz="1010" u="none" cap="none" strike="noStrike">
              <a:solidFill>
                <a:srgbClr val="2F2E9A"/>
              </a:solidFill>
              <a:latin typeface="Outfit"/>
              <a:ea typeface="Outfit"/>
              <a:cs typeface="Outfit"/>
              <a:sym typeface="Outfit"/>
            </a:endParaRPr>
          </a:p>
        </p:txBody>
      </p:sp>
      <p:sp>
        <p:nvSpPr>
          <p:cNvPr id="467" name="Google Shape;467;p27"/>
          <p:cNvSpPr txBox="1"/>
          <p:nvPr/>
        </p:nvSpPr>
        <p:spPr>
          <a:xfrm>
            <a:off x="4683288" y="3443442"/>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Analyseren</a:t>
            </a:r>
            <a:endParaRPr b="1" i="0" sz="1010" u="none" cap="none" strike="noStrike">
              <a:solidFill>
                <a:srgbClr val="2F2E9A"/>
              </a:solidFill>
              <a:latin typeface="Outfit"/>
              <a:ea typeface="Outfit"/>
              <a:cs typeface="Outfit"/>
              <a:sym typeface="Outfit"/>
            </a:endParaRPr>
          </a:p>
        </p:txBody>
      </p:sp>
      <p:sp>
        <p:nvSpPr>
          <p:cNvPr id="468" name="Google Shape;468;p27"/>
          <p:cNvSpPr txBox="1"/>
          <p:nvPr/>
        </p:nvSpPr>
        <p:spPr>
          <a:xfrm>
            <a:off x="6660963" y="3443442"/>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Schrijven/typen</a:t>
            </a:r>
            <a:endParaRPr b="1" i="0" sz="1010" u="none" cap="none" strike="noStrike">
              <a:solidFill>
                <a:srgbClr val="2F2E9A"/>
              </a:solidFill>
              <a:latin typeface="Outfit"/>
              <a:ea typeface="Outfit"/>
              <a:cs typeface="Outfit"/>
              <a:sym typeface="Outfit"/>
            </a:endParaRPr>
          </a:p>
        </p:txBody>
      </p:sp>
      <p:sp>
        <p:nvSpPr>
          <p:cNvPr id="469" name="Google Shape;469;p27"/>
          <p:cNvSpPr txBox="1"/>
          <p:nvPr/>
        </p:nvSpPr>
        <p:spPr>
          <a:xfrm>
            <a:off x="4378213" y="3875996"/>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Evalueren</a:t>
            </a:r>
            <a:endParaRPr b="1" i="0" sz="1010" u="none" cap="none" strike="noStrike">
              <a:solidFill>
                <a:srgbClr val="2F2E9A"/>
              </a:solidFill>
              <a:latin typeface="Outfit"/>
              <a:ea typeface="Outfit"/>
              <a:cs typeface="Outfit"/>
              <a:sym typeface="Outfit"/>
            </a:endParaRPr>
          </a:p>
        </p:txBody>
      </p:sp>
      <p:sp>
        <p:nvSpPr>
          <p:cNvPr id="470" name="Google Shape;470;p27"/>
          <p:cNvSpPr txBox="1"/>
          <p:nvPr/>
        </p:nvSpPr>
        <p:spPr>
          <a:xfrm>
            <a:off x="4479788" y="4346128"/>
            <a:ext cx="1288800" cy="4959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Werken met accounts</a:t>
            </a:r>
            <a:endParaRPr b="1" i="0" sz="1010" u="none" cap="none" strike="noStrike">
              <a:solidFill>
                <a:srgbClr val="2F2E9A"/>
              </a:solidFill>
              <a:latin typeface="Outfit"/>
              <a:ea typeface="Outfit"/>
              <a:cs typeface="Outfit"/>
              <a:sym typeface="Outfit"/>
            </a:endParaRPr>
          </a:p>
        </p:txBody>
      </p:sp>
      <p:sp>
        <p:nvSpPr>
          <p:cNvPr id="471" name="Google Shape;471;p27"/>
          <p:cNvSpPr txBox="1"/>
          <p:nvPr/>
        </p:nvSpPr>
        <p:spPr>
          <a:xfrm>
            <a:off x="5859088" y="3907584"/>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Organiseren</a:t>
            </a:r>
            <a:endParaRPr b="1" i="0" sz="1010" u="none" cap="none" strike="noStrike">
              <a:solidFill>
                <a:srgbClr val="2F2E9A"/>
              </a:solidFill>
              <a:latin typeface="Outfit"/>
              <a:ea typeface="Outfit"/>
              <a:cs typeface="Outfit"/>
              <a:sym typeface="Outfit"/>
            </a:endParaRPr>
          </a:p>
        </p:txBody>
      </p:sp>
      <p:sp>
        <p:nvSpPr>
          <p:cNvPr id="472" name="Google Shape;472;p27"/>
          <p:cNvSpPr txBox="1"/>
          <p:nvPr/>
        </p:nvSpPr>
        <p:spPr>
          <a:xfrm>
            <a:off x="5936313" y="4524917"/>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Structuur doorzien</a:t>
            </a:r>
            <a:endParaRPr b="1" i="0" sz="1010" u="none" cap="none" strike="noStrike">
              <a:solidFill>
                <a:srgbClr val="2F2E9A"/>
              </a:solidFill>
              <a:latin typeface="Outfit"/>
              <a:ea typeface="Outfit"/>
              <a:cs typeface="Outfit"/>
              <a:sym typeface="Outfit"/>
            </a:endParaRPr>
          </a:p>
        </p:txBody>
      </p:sp>
      <p:sp>
        <p:nvSpPr>
          <p:cNvPr id="473" name="Google Shape;473;p27"/>
          <p:cNvSpPr txBox="1"/>
          <p:nvPr/>
        </p:nvSpPr>
        <p:spPr>
          <a:xfrm>
            <a:off x="7339963" y="3907584"/>
            <a:ext cx="1288800" cy="3171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Reflecteren</a:t>
            </a:r>
            <a:endParaRPr b="1" i="0" sz="1010" u="none" cap="none" strike="noStrike">
              <a:solidFill>
                <a:srgbClr val="2F2E9A"/>
              </a:solidFill>
              <a:latin typeface="Outfit"/>
              <a:ea typeface="Outfit"/>
              <a:cs typeface="Outfit"/>
              <a:sym typeface="Outfit"/>
            </a:endParaRPr>
          </a:p>
        </p:txBody>
      </p:sp>
      <p:sp>
        <p:nvSpPr>
          <p:cNvPr id="474" name="Google Shape;474;p27"/>
          <p:cNvSpPr txBox="1"/>
          <p:nvPr/>
        </p:nvSpPr>
        <p:spPr>
          <a:xfrm>
            <a:off x="7392851" y="4346125"/>
            <a:ext cx="1344900" cy="495900"/>
          </a:xfrm>
          <a:prstGeom prst="rect">
            <a:avLst/>
          </a:prstGeom>
          <a:solidFill>
            <a:srgbClr val="FFFFFF"/>
          </a:solid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1" i="0" lang="nl" sz="1010" u="none" cap="none" strike="noStrike">
                <a:solidFill>
                  <a:srgbClr val="2F2E9A"/>
                </a:solidFill>
                <a:latin typeface="Outfit"/>
                <a:ea typeface="Outfit"/>
                <a:cs typeface="Outfit"/>
                <a:sym typeface="Outfit"/>
              </a:rPr>
              <a:t>Probleemoplossend denken</a:t>
            </a:r>
            <a:endParaRPr b="1" i="0" sz="1010" u="none" cap="none" strike="noStrike">
              <a:solidFill>
                <a:srgbClr val="2F2E9A"/>
              </a:solidFill>
              <a:latin typeface="Outfit"/>
              <a:ea typeface="Outfit"/>
              <a:cs typeface="Outfit"/>
              <a:sym typeface="Outfi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478" name="Shape 478"/>
        <p:cNvGrpSpPr/>
        <p:nvPr/>
      </p:nvGrpSpPr>
      <p:grpSpPr>
        <a:xfrm>
          <a:off x="0" y="0"/>
          <a:ext cx="0" cy="0"/>
          <a:chOff x="0" y="0"/>
          <a:chExt cx="0" cy="0"/>
        </a:xfrm>
      </p:grpSpPr>
      <p:pic>
        <p:nvPicPr>
          <p:cNvPr id="479" name="Google Shape;479;p28"/>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480" name="Google Shape;480;p28"/>
          <p:cNvSpPr txBox="1"/>
          <p:nvPr/>
        </p:nvSpPr>
        <p:spPr>
          <a:xfrm>
            <a:off x="506250" y="927350"/>
            <a:ext cx="8131500" cy="9729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Hoe krijg je zicht op waar je collega’s staan?</a:t>
            </a:r>
            <a:endParaRPr b="1" i="0" sz="3200" u="none" cap="none" strike="noStrike">
              <a:solidFill>
                <a:srgbClr val="2F2E9A"/>
              </a:solidFill>
              <a:latin typeface="Outfit"/>
              <a:ea typeface="Outfit"/>
              <a:cs typeface="Outfit"/>
              <a:sym typeface="Outfit"/>
            </a:endParaRPr>
          </a:p>
        </p:txBody>
      </p:sp>
      <p:sp>
        <p:nvSpPr>
          <p:cNvPr id="481" name="Google Shape;481;p28"/>
          <p:cNvSpPr txBox="1"/>
          <p:nvPr/>
        </p:nvSpPr>
        <p:spPr>
          <a:xfrm>
            <a:off x="3597900" y="2571750"/>
            <a:ext cx="55461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800"/>
              </a:spcAft>
              <a:buClr>
                <a:srgbClr val="000000"/>
              </a:buClr>
              <a:buSzPts val="600"/>
              <a:buFont typeface="Arial"/>
              <a:buNone/>
            </a:pPr>
            <a:r>
              <a:t/>
            </a:r>
            <a:endParaRPr b="0" i="0" sz="600" u="none" cap="none" strike="noStrike">
              <a:solidFill>
                <a:srgbClr val="2F2E9A"/>
              </a:solidFill>
              <a:latin typeface="Outfit"/>
              <a:ea typeface="Outfit"/>
              <a:cs typeface="Outfit"/>
              <a:sym typeface="Outfit"/>
            </a:endParaRPr>
          </a:p>
        </p:txBody>
      </p:sp>
      <p:sp>
        <p:nvSpPr>
          <p:cNvPr id="482" name="Google Shape;482;p28"/>
          <p:cNvSpPr txBox="1"/>
          <p:nvPr/>
        </p:nvSpPr>
        <p:spPr>
          <a:xfrm>
            <a:off x="501100" y="2070850"/>
            <a:ext cx="7634700" cy="2079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15000"/>
              </a:lnSpc>
              <a:spcBef>
                <a:spcPts val="0"/>
              </a:spcBef>
              <a:spcAft>
                <a:spcPts val="0"/>
              </a:spcAft>
              <a:buClr>
                <a:srgbClr val="2F2E9A"/>
              </a:buClr>
              <a:buSzPts val="1900"/>
              <a:buFont typeface="Outfit"/>
              <a:buChar char="●"/>
            </a:pPr>
            <a:r>
              <a:rPr b="0" i="0" lang="nl" sz="1900" u="none" cap="none" strike="noStrike">
                <a:solidFill>
                  <a:srgbClr val="2F2E9A"/>
                </a:solidFill>
                <a:latin typeface="Outfit"/>
                <a:ea typeface="Outfit"/>
                <a:cs typeface="Outfit"/>
                <a:sym typeface="Outfit"/>
              </a:rPr>
              <a:t>Waar denken jullie aan om zicht te krijgen waar jullie collega’s staan op vlak van digitale vaardigheden?</a:t>
            </a:r>
            <a:endParaRPr b="0" i="0" sz="1900" u="none" cap="none" strike="noStrike">
              <a:solidFill>
                <a:srgbClr val="2F2E9A"/>
              </a:solidFill>
              <a:latin typeface="Outfit"/>
              <a:ea typeface="Outfit"/>
              <a:cs typeface="Outfit"/>
              <a:sym typeface="Outfit"/>
            </a:endParaRPr>
          </a:p>
          <a:p>
            <a:pPr indent="-349250" lvl="0" marL="457200" marR="0" rtl="0" algn="l">
              <a:lnSpc>
                <a:spcPct val="115000"/>
              </a:lnSpc>
              <a:spcBef>
                <a:spcPts val="1000"/>
              </a:spcBef>
              <a:spcAft>
                <a:spcPts val="0"/>
              </a:spcAft>
              <a:buClr>
                <a:srgbClr val="2F2E9A"/>
              </a:buClr>
              <a:buSzPts val="1900"/>
              <a:buFont typeface="Outfit"/>
              <a:buChar char="●"/>
            </a:pPr>
            <a:r>
              <a:rPr b="0" i="0" lang="nl" sz="1900" u="none" cap="none" strike="noStrike">
                <a:solidFill>
                  <a:srgbClr val="2F2E9A"/>
                </a:solidFill>
                <a:latin typeface="Outfit"/>
                <a:ea typeface="Outfit"/>
                <a:cs typeface="Outfit"/>
                <a:sym typeface="Outfit"/>
              </a:rPr>
              <a:t>Zijn er al methodes waar jullie reeds mee aan de slag gaan om hier zicht op te krijgen? </a:t>
            </a:r>
            <a:endParaRPr b="0" i="0" sz="1900" u="none" cap="none" strike="noStrike">
              <a:solidFill>
                <a:srgbClr val="2F2E9A"/>
              </a:solidFill>
              <a:latin typeface="Outfit"/>
              <a:ea typeface="Outfit"/>
              <a:cs typeface="Outfit"/>
              <a:sym typeface="Outfit"/>
            </a:endParaRPr>
          </a:p>
          <a:p>
            <a:pPr indent="-349250" lvl="0" marL="457200" marR="0" rtl="0" algn="l">
              <a:lnSpc>
                <a:spcPct val="115000"/>
              </a:lnSpc>
              <a:spcBef>
                <a:spcPts val="1000"/>
              </a:spcBef>
              <a:spcAft>
                <a:spcPts val="1000"/>
              </a:spcAft>
              <a:buClr>
                <a:srgbClr val="2F2E9A"/>
              </a:buClr>
              <a:buSzPts val="1900"/>
              <a:buFont typeface="Outfit"/>
              <a:buChar char="●"/>
            </a:pPr>
            <a:r>
              <a:rPr b="0" i="0" lang="nl" sz="1900" u="none" cap="none" strike="noStrike">
                <a:solidFill>
                  <a:srgbClr val="2F2E9A"/>
                </a:solidFill>
                <a:latin typeface="Outfit"/>
                <a:ea typeface="Outfit"/>
                <a:cs typeface="Outfit"/>
                <a:sym typeface="Outfit"/>
              </a:rPr>
              <a:t>Op welke manier kan je leervragen en leerdoelen duidelijk krijgen?</a:t>
            </a:r>
            <a:endParaRPr b="0" i="0" sz="1900" u="none" cap="none" strike="noStrike">
              <a:solidFill>
                <a:srgbClr val="2F2E9A"/>
              </a:solidFill>
              <a:latin typeface="Outfit"/>
              <a:ea typeface="Outfit"/>
              <a:cs typeface="Outfit"/>
              <a:sym typeface="Outfit"/>
            </a:endParaRPr>
          </a:p>
        </p:txBody>
      </p:sp>
      <p:pic>
        <p:nvPicPr>
          <p:cNvPr id="483" name="Google Shape;483;p28" title="DI_handgetekend44.png"/>
          <p:cNvPicPr preferRelativeResize="0"/>
          <p:nvPr/>
        </p:nvPicPr>
        <p:blipFill rotWithShape="1">
          <a:blip r:embed="rId4">
            <a:alphaModFix/>
          </a:blip>
          <a:srcRect b="0" l="0" r="0" t="0"/>
          <a:stretch/>
        </p:blipFill>
        <p:spPr>
          <a:xfrm>
            <a:off x="7440850" y="4193050"/>
            <a:ext cx="1140767" cy="623200"/>
          </a:xfrm>
          <a:prstGeom prst="rect">
            <a:avLst/>
          </a:prstGeom>
          <a:noFill/>
          <a:ln>
            <a:noFill/>
          </a:ln>
        </p:spPr>
      </p:pic>
      <p:sp>
        <p:nvSpPr>
          <p:cNvPr id="484" name="Google Shape;484;p28"/>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488" name="Shape 488"/>
        <p:cNvGrpSpPr/>
        <p:nvPr/>
      </p:nvGrpSpPr>
      <p:grpSpPr>
        <a:xfrm>
          <a:off x="0" y="0"/>
          <a:ext cx="0" cy="0"/>
          <a:chOff x="0" y="0"/>
          <a:chExt cx="0" cy="0"/>
        </a:xfrm>
      </p:grpSpPr>
      <p:grpSp>
        <p:nvGrpSpPr>
          <p:cNvPr id="489" name="Google Shape;489;p29"/>
          <p:cNvGrpSpPr/>
          <p:nvPr/>
        </p:nvGrpSpPr>
        <p:grpSpPr>
          <a:xfrm rot="-595">
            <a:off x="2209713" y="3405910"/>
            <a:ext cx="2142516" cy="1330919"/>
            <a:chOff x="6194050" y="1787039"/>
            <a:chExt cx="3706774" cy="2302230"/>
          </a:xfrm>
        </p:grpSpPr>
        <p:pic>
          <p:nvPicPr>
            <p:cNvPr id="490" name="Google Shape;490;p29"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491" name="Google Shape;491;p29"/>
            <p:cNvSpPr/>
            <p:nvPr/>
          </p:nvSpPr>
          <p:spPr>
            <a:xfrm rot="-882820">
              <a:off x="6638291" y="2063145"/>
              <a:ext cx="2400106" cy="1750018"/>
            </a:xfrm>
            <a:prstGeom prst="ellipse">
              <a:avLst/>
            </a:prstGeom>
            <a:solidFill>
              <a:srgbClr val="F4EFE8"/>
            </a:solidFill>
            <a:ln>
              <a:noFill/>
            </a:ln>
          </p:spPr>
          <p:txBody>
            <a:bodyPr anchorCtr="0" anchor="ctr" bIns="52850" lIns="52850" spcFirstLastPara="1" rIns="52850" wrap="square" tIns="52850">
              <a:noAutofit/>
            </a:bodyPr>
            <a:lstStyle/>
            <a:p>
              <a:pPr indent="0" lvl="0" marL="0" marR="0" rtl="0" algn="ctr">
                <a:lnSpc>
                  <a:spcPct val="100000"/>
                </a:lnSpc>
                <a:spcBef>
                  <a:spcPts val="0"/>
                </a:spcBef>
                <a:spcAft>
                  <a:spcPts val="0"/>
                </a:spcAft>
                <a:buClr>
                  <a:srgbClr val="000000"/>
                </a:buClr>
                <a:buSzPts val="809"/>
                <a:buFont typeface="Arial"/>
                <a:buNone/>
              </a:pPr>
              <a:r>
                <a:t/>
              </a:r>
              <a:endParaRPr b="0" i="0" sz="809" u="none" cap="none" strike="noStrike">
                <a:solidFill>
                  <a:srgbClr val="000000"/>
                </a:solidFill>
                <a:latin typeface="Arial"/>
                <a:ea typeface="Arial"/>
                <a:cs typeface="Arial"/>
                <a:sym typeface="Arial"/>
              </a:endParaRPr>
            </a:p>
          </p:txBody>
        </p:sp>
      </p:grpSp>
      <p:pic>
        <p:nvPicPr>
          <p:cNvPr id="492" name="Google Shape;492;p29"/>
          <p:cNvPicPr preferRelativeResize="0"/>
          <p:nvPr/>
        </p:nvPicPr>
        <p:blipFill rotWithShape="1">
          <a:blip r:embed="rId4">
            <a:alphaModFix/>
          </a:blip>
          <a:srcRect b="0" l="0" r="0" t="0"/>
          <a:stretch/>
        </p:blipFill>
        <p:spPr>
          <a:xfrm>
            <a:off x="501100" y="403675"/>
            <a:ext cx="2024801" cy="222450"/>
          </a:xfrm>
          <a:prstGeom prst="rect">
            <a:avLst/>
          </a:prstGeom>
          <a:noFill/>
          <a:ln>
            <a:noFill/>
          </a:ln>
        </p:spPr>
      </p:pic>
      <p:sp>
        <p:nvSpPr>
          <p:cNvPr id="493" name="Google Shape;493;p29"/>
          <p:cNvSpPr txBox="1"/>
          <p:nvPr/>
        </p:nvSpPr>
        <p:spPr>
          <a:xfrm>
            <a:off x="544150" y="1486113"/>
            <a:ext cx="4302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900"/>
              <a:buFont typeface="Arial"/>
              <a:buNone/>
            </a:pPr>
            <a:r>
              <a:rPr b="1" i="0" lang="nl" sz="1900" u="none" cap="none" strike="noStrike">
                <a:solidFill>
                  <a:srgbClr val="0097A7"/>
                </a:solidFill>
                <a:latin typeface="Outfit"/>
                <a:ea typeface="Outfit"/>
                <a:cs typeface="Outfit"/>
                <a:sym typeface="Outfit"/>
              </a:rPr>
              <a:t>Op basis van een gesprek</a:t>
            </a:r>
            <a:endParaRPr b="1" i="0" sz="1900" u="none" cap="none" strike="noStrike">
              <a:solidFill>
                <a:srgbClr val="0097A7"/>
              </a:solidFill>
              <a:latin typeface="Outfit"/>
              <a:ea typeface="Outfit"/>
              <a:cs typeface="Outfit"/>
              <a:sym typeface="Outfit"/>
            </a:endParaRPr>
          </a:p>
        </p:txBody>
      </p:sp>
      <p:sp>
        <p:nvSpPr>
          <p:cNvPr id="494" name="Google Shape;494;p29"/>
          <p:cNvSpPr txBox="1"/>
          <p:nvPr/>
        </p:nvSpPr>
        <p:spPr>
          <a:xfrm>
            <a:off x="487950" y="906433"/>
            <a:ext cx="81681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2700"/>
              <a:buFont typeface="Arial"/>
              <a:buNone/>
            </a:pPr>
            <a:r>
              <a:rPr b="1" i="0" lang="nl" sz="3200" u="none" cap="none" strike="noStrike">
                <a:solidFill>
                  <a:srgbClr val="2F2E9A"/>
                </a:solidFill>
                <a:latin typeface="Outfit"/>
                <a:ea typeface="Outfit"/>
                <a:cs typeface="Outfit"/>
                <a:sym typeface="Outfit"/>
              </a:rPr>
              <a:t>Inschatten wat iemand al kan</a:t>
            </a:r>
            <a:endParaRPr b="1" i="0" sz="3200" u="none" cap="none" strike="noStrike">
              <a:solidFill>
                <a:srgbClr val="2F2E9A"/>
              </a:solidFill>
              <a:latin typeface="Outfit"/>
              <a:ea typeface="Outfit"/>
              <a:cs typeface="Outfit"/>
              <a:sym typeface="Outfit"/>
            </a:endParaRPr>
          </a:p>
        </p:txBody>
      </p:sp>
      <p:grpSp>
        <p:nvGrpSpPr>
          <p:cNvPr id="495" name="Google Shape;495;p29"/>
          <p:cNvGrpSpPr/>
          <p:nvPr/>
        </p:nvGrpSpPr>
        <p:grpSpPr>
          <a:xfrm rot="787790">
            <a:off x="2129482" y="2107179"/>
            <a:ext cx="2142554" cy="1330713"/>
            <a:chOff x="6194050" y="1787039"/>
            <a:chExt cx="3706774" cy="2302230"/>
          </a:xfrm>
        </p:grpSpPr>
        <p:pic>
          <p:nvPicPr>
            <p:cNvPr id="496" name="Google Shape;496;p29"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497" name="Google Shape;497;p29"/>
            <p:cNvSpPr/>
            <p:nvPr/>
          </p:nvSpPr>
          <p:spPr>
            <a:xfrm rot="-882820">
              <a:off x="6638291" y="2063145"/>
              <a:ext cx="2400106" cy="1750018"/>
            </a:xfrm>
            <a:prstGeom prst="ellipse">
              <a:avLst/>
            </a:prstGeom>
            <a:solidFill>
              <a:srgbClr val="F4EFE8"/>
            </a:solidFill>
            <a:ln>
              <a:noFill/>
            </a:ln>
          </p:spPr>
          <p:txBody>
            <a:bodyPr anchorCtr="0" anchor="ctr" bIns="52850" lIns="52850" spcFirstLastPara="1" rIns="52850" wrap="square" tIns="52850">
              <a:noAutofit/>
            </a:bodyPr>
            <a:lstStyle/>
            <a:p>
              <a:pPr indent="0" lvl="0" marL="0" marR="0" rtl="0" algn="ctr">
                <a:lnSpc>
                  <a:spcPct val="100000"/>
                </a:lnSpc>
                <a:spcBef>
                  <a:spcPts val="0"/>
                </a:spcBef>
                <a:spcAft>
                  <a:spcPts val="0"/>
                </a:spcAft>
                <a:buClr>
                  <a:srgbClr val="000000"/>
                </a:buClr>
                <a:buSzPts val="809"/>
                <a:buFont typeface="Arial"/>
                <a:buNone/>
              </a:pPr>
              <a:r>
                <a:t/>
              </a:r>
              <a:endParaRPr b="0" i="0" sz="809" u="none" cap="none" strike="noStrike">
                <a:solidFill>
                  <a:srgbClr val="000000"/>
                </a:solidFill>
                <a:latin typeface="Arial"/>
                <a:ea typeface="Arial"/>
                <a:cs typeface="Arial"/>
                <a:sym typeface="Arial"/>
              </a:endParaRPr>
            </a:p>
          </p:txBody>
        </p:sp>
      </p:grpSp>
      <p:pic>
        <p:nvPicPr>
          <p:cNvPr id="498" name="Google Shape;498;p29" title="DI_handgetekend18.png"/>
          <p:cNvPicPr preferRelativeResize="0"/>
          <p:nvPr/>
        </p:nvPicPr>
        <p:blipFill rotWithShape="1">
          <a:blip r:embed="rId5">
            <a:alphaModFix/>
          </a:blip>
          <a:srcRect b="0" l="0" r="0" t="0"/>
          <a:stretch/>
        </p:blipFill>
        <p:spPr>
          <a:xfrm>
            <a:off x="4277750" y="2823092"/>
            <a:ext cx="1025600" cy="983125"/>
          </a:xfrm>
          <a:prstGeom prst="rect">
            <a:avLst/>
          </a:prstGeom>
          <a:noFill/>
          <a:ln>
            <a:noFill/>
          </a:ln>
        </p:spPr>
      </p:pic>
      <p:sp>
        <p:nvSpPr>
          <p:cNvPr id="499" name="Google Shape;499;p29"/>
          <p:cNvSpPr txBox="1"/>
          <p:nvPr/>
        </p:nvSpPr>
        <p:spPr>
          <a:xfrm>
            <a:off x="1969025" y="2474731"/>
            <a:ext cx="2162700" cy="595200"/>
          </a:xfrm>
          <a:prstGeom prst="rect">
            <a:avLst/>
          </a:prstGeom>
          <a:no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0" i="0" lang="nl" sz="1310" u="none" cap="none" strike="noStrike">
                <a:solidFill>
                  <a:srgbClr val="2F2E9A"/>
                </a:solidFill>
                <a:latin typeface="Outfit"/>
                <a:ea typeface="Outfit"/>
                <a:cs typeface="Outfit"/>
                <a:sym typeface="Outfit"/>
              </a:rPr>
              <a:t>Waar kan ik je </a:t>
            </a:r>
            <a:br>
              <a:rPr b="0" i="0" lang="nl" sz="1310" u="none" cap="none" strike="noStrike">
                <a:solidFill>
                  <a:srgbClr val="2F2E9A"/>
                </a:solidFill>
                <a:latin typeface="Outfit"/>
                <a:ea typeface="Outfit"/>
                <a:cs typeface="Outfit"/>
                <a:sym typeface="Outfit"/>
              </a:rPr>
            </a:br>
            <a:r>
              <a:rPr b="0" i="0" lang="nl" sz="1310" u="none" cap="none" strike="noStrike">
                <a:solidFill>
                  <a:srgbClr val="2F2E9A"/>
                </a:solidFill>
                <a:latin typeface="Outfit"/>
                <a:ea typeface="Outfit"/>
                <a:cs typeface="Outfit"/>
                <a:sym typeface="Outfit"/>
              </a:rPr>
              <a:t>mee helpen?</a:t>
            </a:r>
            <a:endParaRPr b="0" i="0" sz="1310" u="none" cap="none" strike="noStrike">
              <a:solidFill>
                <a:srgbClr val="2F2E9A"/>
              </a:solidFill>
              <a:latin typeface="Outfit"/>
              <a:ea typeface="Outfit"/>
              <a:cs typeface="Outfit"/>
              <a:sym typeface="Outfit"/>
            </a:endParaRPr>
          </a:p>
        </p:txBody>
      </p:sp>
      <p:grpSp>
        <p:nvGrpSpPr>
          <p:cNvPr id="500" name="Google Shape;500;p29"/>
          <p:cNvGrpSpPr/>
          <p:nvPr/>
        </p:nvGrpSpPr>
        <p:grpSpPr>
          <a:xfrm rot="10153248">
            <a:off x="5281389" y="2025224"/>
            <a:ext cx="2142511" cy="1330686"/>
            <a:chOff x="6194050" y="1787039"/>
            <a:chExt cx="3706774" cy="2302230"/>
          </a:xfrm>
        </p:grpSpPr>
        <p:pic>
          <p:nvPicPr>
            <p:cNvPr id="501" name="Google Shape;501;p29"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502" name="Google Shape;502;p29"/>
            <p:cNvSpPr/>
            <p:nvPr/>
          </p:nvSpPr>
          <p:spPr>
            <a:xfrm rot="-882820">
              <a:off x="6638291" y="2063145"/>
              <a:ext cx="2400106" cy="1750018"/>
            </a:xfrm>
            <a:prstGeom prst="ellipse">
              <a:avLst/>
            </a:prstGeom>
            <a:solidFill>
              <a:srgbClr val="F4EFE8"/>
            </a:solidFill>
            <a:ln>
              <a:noFill/>
            </a:ln>
          </p:spPr>
          <p:txBody>
            <a:bodyPr anchorCtr="0" anchor="ctr" bIns="52850" lIns="52850" spcFirstLastPara="1" rIns="52850" wrap="square" tIns="52850">
              <a:noAutofit/>
            </a:bodyPr>
            <a:lstStyle/>
            <a:p>
              <a:pPr indent="0" lvl="0" marL="0" marR="0" rtl="0" algn="ctr">
                <a:lnSpc>
                  <a:spcPct val="100000"/>
                </a:lnSpc>
                <a:spcBef>
                  <a:spcPts val="0"/>
                </a:spcBef>
                <a:spcAft>
                  <a:spcPts val="0"/>
                </a:spcAft>
                <a:buClr>
                  <a:srgbClr val="000000"/>
                </a:buClr>
                <a:buSzPts val="809"/>
                <a:buFont typeface="Arial"/>
                <a:buNone/>
              </a:pPr>
              <a:r>
                <a:t/>
              </a:r>
              <a:endParaRPr b="0" i="0" sz="809" u="none" cap="none" strike="noStrike">
                <a:solidFill>
                  <a:srgbClr val="000000"/>
                </a:solidFill>
                <a:latin typeface="Arial"/>
                <a:ea typeface="Arial"/>
                <a:cs typeface="Arial"/>
                <a:sym typeface="Arial"/>
              </a:endParaRPr>
            </a:p>
          </p:txBody>
        </p:sp>
      </p:grpSp>
      <p:sp>
        <p:nvSpPr>
          <p:cNvPr id="503" name="Google Shape;503;p29"/>
          <p:cNvSpPr txBox="1"/>
          <p:nvPr/>
        </p:nvSpPr>
        <p:spPr>
          <a:xfrm>
            <a:off x="5398403" y="2368083"/>
            <a:ext cx="2162700" cy="595200"/>
          </a:xfrm>
          <a:prstGeom prst="rect">
            <a:avLst/>
          </a:prstGeom>
          <a:no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0" i="0" lang="nl" sz="1310" u="none" cap="none" strike="noStrike">
                <a:solidFill>
                  <a:srgbClr val="2F2E9A"/>
                </a:solidFill>
                <a:latin typeface="Outfit"/>
                <a:ea typeface="Outfit"/>
                <a:cs typeface="Outfit"/>
                <a:sym typeface="Outfit"/>
              </a:rPr>
              <a:t>Hoe ga jij op</a:t>
            </a:r>
            <a:br>
              <a:rPr b="0" i="0" lang="nl" sz="1310" u="none" cap="none" strike="noStrike">
                <a:solidFill>
                  <a:srgbClr val="2F2E9A"/>
                </a:solidFill>
                <a:latin typeface="Outfit"/>
                <a:ea typeface="Outfit"/>
                <a:cs typeface="Outfit"/>
                <a:sym typeface="Outfit"/>
              </a:rPr>
            </a:br>
            <a:r>
              <a:rPr b="0" i="0" lang="nl" sz="1310" u="none" cap="none" strike="noStrike">
                <a:solidFill>
                  <a:srgbClr val="2F2E9A"/>
                </a:solidFill>
                <a:latin typeface="Outfit"/>
                <a:ea typeface="Outfit"/>
                <a:cs typeface="Outfit"/>
                <a:sym typeface="Outfit"/>
              </a:rPr>
              <a:t> het internet?</a:t>
            </a:r>
            <a:endParaRPr b="0" i="0" sz="1310" u="none" cap="none" strike="noStrike">
              <a:solidFill>
                <a:srgbClr val="2F2E9A"/>
              </a:solidFill>
              <a:latin typeface="Outfit"/>
              <a:ea typeface="Outfit"/>
              <a:cs typeface="Outfit"/>
              <a:sym typeface="Outfit"/>
            </a:endParaRPr>
          </a:p>
        </p:txBody>
      </p:sp>
      <p:sp>
        <p:nvSpPr>
          <p:cNvPr id="504" name="Google Shape;504;p29"/>
          <p:cNvSpPr txBox="1"/>
          <p:nvPr/>
        </p:nvSpPr>
        <p:spPr>
          <a:xfrm>
            <a:off x="2049159" y="3806211"/>
            <a:ext cx="2162700" cy="595200"/>
          </a:xfrm>
          <a:prstGeom prst="rect">
            <a:avLst/>
          </a:prstGeom>
          <a:no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0" i="0" lang="nl" sz="1310" u="none" cap="none" strike="noStrike">
                <a:solidFill>
                  <a:srgbClr val="2F2E9A"/>
                </a:solidFill>
                <a:latin typeface="Outfit"/>
                <a:ea typeface="Outfit"/>
                <a:cs typeface="Outfit"/>
                <a:sym typeface="Outfit"/>
              </a:rPr>
              <a:t>Hoe vaak gebruik </a:t>
            </a:r>
            <a:br>
              <a:rPr b="0" i="0" lang="nl" sz="1310" u="none" cap="none" strike="noStrike">
                <a:solidFill>
                  <a:srgbClr val="2F2E9A"/>
                </a:solidFill>
                <a:latin typeface="Outfit"/>
                <a:ea typeface="Outfit"/>
                <a:cs typeface="Outfit"/>
                <a:sym typeface="Outfit"/>
              </a:rPr>
            </a:br>
            <a:r>
              <a:rPr b="0" i="0" lang="nl" sz="1310" u="none" cap="none" strike="noStrike">
                <a:solidFill>
                  <a:srgbClr val="2F2E9A"/>
                </a:solidFill>
                <a:latin typeface="Outfit"/>
                <a:ea typeface="Outfit"/>
                <a:cs typeface="Outfit"/>
                <a:sym typeface="Outfit"/>
              </a:rPr>
              <a:t>je die app?</a:t>
            </a:r>
            <a:endParaRPr b="0" i="0" sz="1310" u="none" cap="none" strike="noStrike">
              <a:solidFill>
                <a:srgbClr val="2F2E9A"/>
              </a:solidFill>
              <a:latin typeface="Outfit"/>
              <a:ea typeface="Outfit"/>
              <a:cs typeface="Outfit"/>
              <a:sym typeface="Outfit"/>
            </a:endParaRPr>
          </a:p>
        </p:txBody>
      </p:sp>
      <p:grpSp>
        <p:nvGrpSpPr>
          <p:cNvPr id="505" name="Google Shape;505;p29"/>
          <p:cNvGrpSpPr/>
          <p:nvPr/>
        </p:nvGrpSpPr>
        <p:grpSpPr>
          <a:xfrm rot="-10564271">
            <a:off x="5281894" y="3458855"/>
            <a:ext cx="2142361" cy="1330822"/>
            <a:chOff x="6194050" y="1787039"/>
            <a:chExt cx="3706774" cy="2302230"/>
          </a:xfrm>
        </p:grpSpPr>
        <p:pic>
          <p:nvPicPr>
            <p:cNvPr id="506" name="Google Shape;506;p29" title="DI_handgetekend67.png"/>
            <p:cNvPicPr preferRelativeResize="0"/>
            <p:nvPr/>
          </p:nvPicPr>
          <p:blipFill rotWithShape="1">
            <a:blip r:embed="rId3">
              <a:alphaModFix/>
            </a:blip>
            <a:srcRect b="0" l="0" r="0" t="0"/>
            <a:stretch/>
          </p:blipFill>
          <p:spPr>
            <a:xfrm>
              <a:off x="6194050" y="1872350"/>
              <a:ext cx="3706774" cy="2131601"/>
            </a:xfrm>
            <a:prstGeom prst="rect">
              <a:avLst/>
            </a:prstGeom>
            <a:noFill/>
            <a:ln>
              <a:noFill/>
            </a:ln>
          </p:spPr>
        </p:pic>
        <p:sp>
          <p:nvSpPr>
            <p:cNvPr id="507" name="Google Shape;507;p29"/>
            <p:cNvSpPr/>
            <p:nvPr/>
          </p:nvSpPr>
          <p:spPr>
            <a:xfrm rot="-882820">
              <a:off x="6638291" y="2063145"/>
              <a:ext cx="2400106" cy="1750018"/>
            </a:xfrm>
            <a:prstGeom prst="ellipse">
              <a:avLst/>
            </a:prstGeom>
            <a:solidFill>
              <a:srgbClr val="F4EFE8"/>
            </a:solidFill>
            <a:ln>
              <a:noFill/>
            </a:ln>
          </p:spPr>
          <p:txBody>
            <a:bodyPr anchorCtr="0" anchor="ctr" bIns="52850" lIns="52850" spcFirstLastPara="1" rIns="52850" wrap="square" tIns="52850">
              <a:noAutofit/>
            </a:bodyPr>
            <a:lstStyle/>
            <a:p>
              <a:pPr indent="0" lvl="0" marL="0" marR="0" rtl="0" algn="ctr">
                <a:lnSpc>
                  <a:spcPct val="100000"/>
                </a:lnSpc>
                <a:spcBef>
                  <a:spcPts val="0"/>
                </a:spcBef>
                <a:spcAft>
                  <a:spcPts val="0"/>
                </a:spcAft>
                <a:buClr>
                  <a:srgbClr val="000000"/>
                </a:buClr>
                <a:buSzPts val="809"/>
                <a:buFont typeface="Arial"/>
                <a:buNone/>
              </a:pPr>
              <a:r>
                <a:t/>
              </a:r>
              <a:endParaRPr b="0" i="0" sz="809" u="none" cap="none" strike="noStrike">
                <a:solidFill>
                  <a:srgbClr val="000000"/>
                </a:solidFill>
                <a:latin typeface="Arial"/>
                <a:ea typeface="Arial"/>
                <a:cs typeface="Arial"/>
                <a:sym typeface="Arial"/>
              </a:endParaRPr>
            </a:p>
          </p:txBody>
        </p:sp>
      </p:grpSp>
      <p:sp>
        <p:nvSpPr>
          <p:cNvPr id="508" name="Google Shape;508;p29"/>
          <p:cNvSpPr txBox="1"/>
          <p:nvPr/>
        </p:nvSpPr>
        <p:spPr>
          <a:xfrm>
            <a:off x="5592381" y="3846233"/>
            <a:ext cx="1968900" cy="595200"/>
          </a:xfrm>
          <a:prstGeom prst="rect">
            <a:avLst/>
          </a:prstGeom>
          <a:no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0" i="0" lang="nl" sz="1310" u="none" cap="none" strike="noStrike">
                <a:solidFill>
                  <a:srgbClr val="2F2E9A"/>
                </a:solidFill>
                <a:latin typeface="Outfit"/>
                <a:ea typeface="Outfit"/>
                <a:cs typeface="Outfit"/>
                <a:sym typeface="Outfit"/>
              </a:rPr>
              <a:t>Heb je je paswoord </a:t>
            </a:r>
            <a:br>
              <a:rPr b="0" i="0" lang="nl" sz="1310" u="none" cap="none" strike="noStrike">
                <a:solidFill>
                  <a:srgbClr val="2F2E9A"/>
                </a:solidFill>
                <a:latin typeface="Outfit"/>
                <a:ea typeface="Outfit"/>
                <a:cs typeface="Outfit"/>
                <a:sym typeface="Outfit"/>
              </a:rPr>
            </a:br>
            <a:r>
              <a:rPr b="0" i="0" lang="nl" sz="1310" u="none" cap="none" strike="noStrike">
                <a:solidFill>
                  <a:srgbClr val="2F2E9A"/>
                </a:solidFill>
                <a:latin typeface="Outfit"/>
                <a:ea typeface="Outfit"/>
                <a:cs typeface="Outfit"/>
                <a:sym typeface="Outfit"/>
              </a:rPr>
              <a:t>al eens veranderd?</a:t>
            </a:r>
            <a:endParaRPr b="0" i="0" sz="1310" u="none" cap="none" strike="noStrike">
              <a:solidFill>
                <a:srgbClr val="2F2E9A"/>
              </a:solidFill>
              <a:latin typeface="Outfit"/>
              <a:ea typeface="Outfit"/>
              <a:cs typeface="Outfit"/>
              <a:sym typeface="Outfit"/>
            </a:endParaRPr>
          </a:p>
        </p:txBody>
      </p:sp>
      <p:sp>
        <p:nvSpPr>
          <p:cNvPr id="509" name="Google Shape;509;p29"/>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Arial"/>
                <a:ea typeface="Arial"/>
                <a:cs typeface="Arial"/>
                <a:sym typeface="Arial"/>
              </a:rPr>
              <a:t>‹#›</a:t>
            </a:fld>
            <a:endParaRPr b="0" i="0" sz="1000" u="none" cap="none" strike="noStrike">
              <a:solidFill>
                <a:srgbClr val="595959"/>
              </a:solidFill>
              <a:latin typeface="Arial"/>
              <a:ea typeface="Arial"/>
              <a:cs typeface="Arial"/>
              <a:sym typeface="Arial"/>
            </a:endParaRPr>
          </a:p>
        </p:txBody>
      </p:sp>
      <p:sp>
        <p:nvSpPr>
          <p:cNvPr id="510" name="Google Shape;510;p29"/>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142" name="Shape 142"/>
        <p:cNvGrpSpPr/>
        <p:nvPr/>
      </p:nvGrpSpPr>
      <p:grpSpPr>
        <a:xfrm>
          <a:off x="0" y="0"/>
          <a:ext cx="0" cy="0"/>
          <a:chOff x="0" y="0"/>
          <a:chExt cx="0" cy="0"/>
        </a:xfrm>
      </p:grpSpPr>
      <p:pic>
        <p:nvPicPr>
          <p:cNvPr id="143" name="Google Shape;143;p3"/>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144" name="Google Shape;144;p3"/>
          <p:cNvSpPr txBox="1"/>
          <p:nvPr/>
        </p:nvSpPr>
        <p:spPr>
          <a:xfrm>
            <a:off x="2256900" y="2071075"/>
            <a:ext cx="5977800" cy="19947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rgbClr val="2F2E9A"/>
              </a:buClr>
              <a:buSzPts val="2100"/>
              <a:buFont typeface="Outfit"/>
              <a:buAutoNum type="arabicPeriod"/>
            </a:pPr>
            <a:r>
              <a:rPr b="1" i="0" lang="nl" sz="2100" u="none" cap="none" strike="noStrike">
                <a:solidFill>
                  <a:srgbClr val="2F2E9A"/>
                </a:solidFill>
                <a:latin typeface="Outfit"/>
                <a:ea typeface="Outfit"/>
                <a:cs typeface="Outfit"/>
                <a:sym typeface="Outfit"/>
              </a:rPr>
              <a:t>Kennismaking</a:t>
            </a:r>
            <a:endParaRPr b="1" i="0" sz="2100" u="none" cap="none" strike="noStrike">
              <a:solidFill>
                <a:srgbClr val="2F2E9A"/>
              </a:solidFill>
              <a:latin typeface="Outfit"/>
              <a:ea typeface="Outfit"/>
              <a:cs typeface="Outfit"/>
              <a:sym typeface="Outfit"/>
            </a:endParaRPr>
          </a:p>
          <a:p>
            <a:pPr indent="-361950" lvl="0" marL="457200" marR="0" rtl="0" algn="l">
              <a:lnSpc>
                <a:spcPct val="115000"/>
              </a:lnSpc>
              <a:spcBef>
                <a:spcPts val="0"/>
              </a:spcBef>
              <a:spcAft>
                <a:spcPts val="0"/>
              </a:spcAft>
              <a:buClr>
                <a:srgbClr val="2F2E9A"/>
              </a:buClr>
              <a:buSzPts val="2100"/>
              <a:buFont typeface="Outfit"/>
              <a:buAutoNum type="arabicPeriod"/>
            </a:pPr>
            <a:r>
              <a:rPr b="1" i="0" lang="nl" sz="2100" u="none" cap="none" strike="noStrike">
                <a:solidFill>
                  <a:srgbClr val="2F2E9A"/>
                </a:solidFill>
                <a:latin typeface="Outfit"/>
                <a:ea typeface="Outfit"/>
                <a:cs typeface="Outfit"/>
                <a:sym typeface="Outfit"/>
              </a:rPr>
              <a:t>Safety first</a:t>
            </a:r>
            <a:endParaRPr b="1" i="0" sz="2100" u="none" cap="none" strike="noStrike">
              <a:solidFill>
                <a:srgbClr val="2F2E9A"/>
              </a:solidFill>
              <a:latin typeface="Outfit"/>
              <a:ea typeface="Outfit"/>
              <a:cs typeface="Outfit"/>
              <a:sym typeface="Outfit"/>
            </a:endParaRPr>
          </a:p>
          <a:p>
            <a:pPr indent="-361950" lvl="0" marL="457200" marR="0" rtl="0" algn="l">
              <a:lnSpc>
                <a:spcPct val="115000"/>
              </a:lnSpc>
              <a:spcBef>
                <a:spcPts val="0"/>
              </a:spcBef>
              <a:spcAft>
                <a:spcPts val="0"/>
              </a:spcAft>
              <a:buClr>
                <a:srgbClr val="2F2E9A"/>
              </a:buClr>
              <a:buSzPts val="2100"/>
              <a:buFont typeface="Outfit"/>
              <a:buAutoNum type="arabicPeriod"/>
            </a:pPr>
            <a:r>
              <a:rPr b="1" i="0" lang="nl" sz="2100" u="none" cap="none" strike="noStrike">
                <a:solidFill>
                  <a:srgbClr val="2F2E9A"/>
                </a:solidFill>
                <a:latin typeface="Outfit"/>
                <a:ea typeface="Outfit"/>
                <a:cs typeface="Outfit"/>
                <a:sym typeface="Outfit"/>
              </a:rPr>
              <a:t>De ROL van Digihelper op de werkvloer</a:t>
            </a:r>
            <a:endParaRPr b="1" i="0" sz="2100" u="none" cap="none" strike="noStrike">
              <a:solidFill>
                <a:srgbClr val="2F2E9A"/>
              </a:solidFill>
              <a:latin typeface="Outfit"/>
              <a:ea typeface="Outfit"/>
              <a:cs typeface="Outfit"/>
              <a:sym typeface="Outfit"/>
            </a:endParaRPr>
          </a:p>
          <a:p>
            <a:pPr indent="-361950" lvl="0" marL="457200" marR="0" rtl="0" algn="l">
              <a:lnSpc>
                <a:spcPct val="115000"/>
              </a:lnSpc>
              <a:spcBef>
                <a:spcPts val="0"/>
              </a:spcBef>
              <a:spcAft>
                <a:spcPts val="0"/>
              </a:spcAft>
              <a:buClr>
                <a:srgbClr val="2F2E9A"/>
              </a:buClr>
              <a:buSzPts val="2100"/>
              <a:buFont typeface="Outfit"/>
              <a:buAutoNum type="arabicPeriod"/>
            </a:pPr>
            <a:r>
              <a:rPr b="1" i="0" lang="nl" sz="2100" u="none" cap="none" strike="noStrike">
                <a:solidFill>
                  <a:srgbClr val="2F2E9A"/>
                </a:solidFill>
                <a:latin typeface="Outfit"/>
                <a:ea typeface="Outfit"/>
                <a:cs typeface="Outfit"/>
                <a:sym typeface="Outfit"/>
              </a:rPr>
              <a:t>Houding? </a:t>
            </a:r>
            <a:endParaRPr b="1" i="0" sz="2100" u="none" cap="none" strike="noStrike">
              <a:solidFill>
                <a:srgbClr val="2F2E9A"/>
              </a:solidFill>
              <a:latin typeface="Outfit"/>
              <a:ea typeface="Outfit"/>
              <a:cs typeface="Outfit"/>
              <a:sym typeface="Outfit"/>
            </a:endParaRPr>
          </a:p>
          <a:p>
            <a:pPr indent="-361950" lvl="0" marL="457200" marR="0" rtl="0" algn="l">
              <a:lnSpc>
                <a:spcPct val="115000"/>
              </a:lnSpc>
              <a:spcBef>
                <a:spcPts val="0"/>
              </a:spcBef>
              <a:spcAft>
                <a:spcPts val="0"/>
              </a:spcAft>
              <a:buClr>
                <a:srgbClr val="2F2E9A"/>
              </a:buClr>
              <a:buSzPts val="2100"/>
              <a:buFont typeface="Outfit"/>
              <a:buAutoNum type="arabicPeriod"/>
            </a:pPr>
            <a:r>
              <a:rPr b="1" i="0" lang="nl" sz="2100" u="none" cap="none" strike="noStrike">
                <a:solidFill>
                  <a:srgbClr val="2F2E9A"/>
                </a:solidFill>
                <a:latin typeface="Outfit"/>
                <a:ea typeface="Outfit"/>
                <a:cs typeface="Outfit"/>
                <a:sym typeface="Outfit"/>
              </a:rPr>
              <a:t>Digitale vaardigheden en hoe meet je ze? </a:t>
            </a:r>
            <a:endParaRPr b="0" i="0" sz="1900" u="none" cap="none" strike="noStrike">
              <a:solidFill>
                <a:srgbClr val="2F2E9A"/>
              </a:solidFill>
              <a:latin typeface="Outfit"/>
              <a:ea typeface="Outfit"/>
              <a:cs typeface="Outfit"/>
              <a:sym typeface="Outfit"/>
            </a:endParaRPr>
          </a:p>
        </p:txBody>
      </p:sp>
      <p:sp>
        <p:nvSpPr>
          <p:cNvPr id="145" name="Google Shape;145;p3"/>
          <p:cNvSpPr txBox="1"/>
          <p:nvPr/>
        </p:nvSpPr>
        <p:spPr>
          <a:xfrm>
            <a:off x="454425" y="855400"/>
            <a:ext cx="47337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Programma</a:t>
            </a:r>
            <a:endParaRPr b="1" i="0" sz="3200" u="none" cap="none" strike="noStrike">
              <a:solidFill>
                <a:srgbClr val="2F2E9A"/>
              </a:solidFill>
              <a:latin typeface="Outfit"/>
              <a:ea typeface="Outfit"/>
              <a:cs typeface="Outfit"/>
              <a:sym typeface="Outfit"/>
            </a:endParaRPr>
          </a:p>
        </p:txBody>
      </p:sp>
      <p:pic>
        <p:nvPicPr>
          <p:cNvPr id="146" name="Google Shape;146;p3" title="DI_handgetekend82.png"/>
          <p:cNvPicPr preferRelativeResize="0"/>
          <p:nvPr/>
        </p:nvPicPr>
        <p:blipFill rotWithShape="1">
          <a:blip r:embed="rId4">
            <a:alphaModFix/>
          </a:blip>
          <a:srcRect b="0" l="0" r="0" t="0"/>
          <a:stretch/>
        </p:blipFill>
        <p:spPr>
          <a:xfrm>
            <a:off x="873325" y="1995763"/>
            <a:ext cx="904300" cy="828626"/>
          </a:xfrm>
          <a:prstGeom prst="rect">
            <a:avLst/>
          </a:prstGeom>
          <a:noFill/>
          <a:ln>
            <a:noFill/>
          </a:ln>
        </p:spPr>
      </p:pic>
      <p:sp>
        <p:nvSpPr>
          <p:cNvPr id="147" name="Google Shape;147;p3"/>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514" name="Shape 514"/>
        <p:cNvGrpSpPr/>
        <p:nvPr/>
      </p:nvGrpSpPr>
      <p:grpSpPr>
        <a:xfrm>
          <a:off x="0" y="0"/>
          <a:ext cx="0" cy="0"/>
          <a:chOff x="0" y="0"/>
          <a:chExt cx="0" cy="0"/>
        </a:xfrm>
      </p:grpSpPr>
      <p:pic>
        <p:nvPicPr>
          <p:cNvPr id="515" name="Google Shape;515;p30" title="DI_handgetekend129.png"/>
          <p:cNvPicPr preferRelativeResize="0"/>
          <p:nvPr/>
        </p:nvPicPr>
        <p:blipFill rotWithShape="1">
          <a:blip r:embed="rId3">
            <a:alphaModFix/>
          </a:blip>
          <a:srcRect b="0" l="0" r="0" t="0"/>
          <a:stretch/>
        </p:blipFill>
        <p:spPr>
          <a:xfrm rot="1253131">
            <a:off x="5014591" y="2037805"/>
            <a:ext cx="1902994" cy="1176639"/>
          </a:xfrm>
          <a:prstGeom prst="rect">
            <a:avLst/>
          </a:prstGeom>
          <a:noFill/>
          <a:ln>
            <a:noFill/>
          </a:ln>
        </p:spPr>
      </p:pic>
      <p:pic>
        <p:nvPicPr>
          <p:cNvPr id="516" name="Google Shape;516;p30"/>
          <p:cNvPicPr preferRelativeResize="0"/>
          <p:nvPr/>
        </p:nvPicPr>
        <p:blipFill rotWithShape="1">
          <a:blip r:embed="rId4">
            <a:alphaModFix/>
          </a:blip>
          <a:srcRect b="0" l="0" r="0" t="0"/>
          <a:stretch/>
        </p:blipFill>
        <p:spPr>
          <a:xfrm>
            <a:off x="501100" y="403675"/>
            <a:ext cx="2024801" cy="222450"/>
          </a:xfrm>
          <a:prstGeom prst="rect">
            <a:avLst/>
          </a:prstGeom>
          <a:noFill/>
          <a:ln>
            <a:noFill/>
          </a:ln>
        </p:spPr>
      </p:pic>
      <p:sp>
        <p:nvSpPr>
          <p:cNvPr id="517" name="Google Shape;517;p30"/>
          <p:cNvSpPr txBox="1"/>
          <p:nvPr/>
        </p:nvSpPr>
        <p:spPr>
          <a:xfrm>
            <a:off x="1286700" y="2118013"/>
            <a:ext cx="6570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518" name="Google Shape;518;p30"/>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Arial"/>
                <a:ea typeface="Arial"/>
                <a:cs typeface="Arial"/>
                <a:sym typeface="Arial"/>
              </a:rPr>
              <a:t>‹#›</a:t>
            </a:fld>
            <a:endParaRPr b="0" i="0" sz="1000" u="none" cap="none" strike="noStrike">
              <a:solidFill>
                <a:srgbClr val="595959"/>
              </a:solidFill>
              <a:latin typeface="Arial"/>
              <a:ea typeface="Arial"/>
              <a:cs typeface="Arial"/>
              <a:sym typeface="Arial"/>
            </a:endParaRPr>
          </a:p>
        </p:txBody>
      </p:sp>
      <p:sp>
        <p:nvSpPr>
          <p:cNvPr id="519" name="Google Shape;519;p30"/>
          <p:cNvSpPr txBox="1"/>
          <p:nvPr/>
        </p:nvSpPr>
        <p:spPr>
          <a:xfrm>
            <a:off x="487950" y="853433"/>
            <a:ext cx="81681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2700"/>
              <a:buFont typeface="Arial"/>
              <a:buNone/>
            </a:pPr>
            <a:r>
              <a:rPr b="1" i="0" lang="nl" sz="3200" u="none" cap="none" strike="noStrike">
                <a:solidFill>
                  <a:srgbClr val="2F2E9A"/>
                </a:solidFill>
                <a:latin typeface="Outfit"/>
                <a:ea typeface="Outfit"/>
                <a:cs typeface="Outfit"/>
                <a:sym typeface="Outfit"/>
              </a:rPr>
              <a:t>Inschatten wat iemand al kan</a:t>
            </a:r>
            <a:endParaRPr b="1" i="0" sz="3200" u="none" cap="none" strike="noStrike">
              <a:solidFill>
                <a:srgbClr val="2F2E9A"/>
              </a:solidFill>
              <a:latin typeface="Outfit"/>
              <a:ea typeface="Outfit"/>
              <a:cs typeface="Outfit"/>
              <a:sym typeface="Outfit"/>
            </a:endParaRPr>
          </a:p>
        </p:txBody>
      </p:sp>
      <p:sp>
        <p:nvSpPr>
          <p:cNvPr id="520" name="Google Shape;520;p30"/>
          <p:cNvSpPr txBox="1"/>
          <p:nvPr/>
        </p:nvSpPr>
        <p:spPr>
          <a:xfrm>
            <a:off x="564775" y="1560125"/>
            <a:ext cx="4302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900"/>
              <a:buFont typeface="Arial"/>
              <a:buNone/>
            </a:pPr>
            <a:r>
              <a:rPr b="1" i="0" lang="nl" sz="1900" u="none" cap="none" strike="noStrike">
                <a:solidFill>
                  <a:srgbClr val="0097A7"/>
                </a:solidFill>
                <a:latin typeface="Outfit"/>
                <a:ea typeface="Outfit"/>
                <a:cs typeface="Outfit"/>
                <a:sym typeface="Outfit"/>
              </a:rPr>
              <a:t>Op basis van acties</a:t>
            </a:r>
            <a:endParaRPr b="1" i="0" sz="1900" u="none" cap="none" strike="noStrike">
              <a:solidFill>
                <a:srgbClr val="0097A7"/>
              </a:solidFill>
              <a:latin typeface="Outfit"/>
              <a:ea typeface="Outfit"/>
              <a:cs typeface="Outfit"/>
              <a:sym typeface="Outfit"/>
            </a:endParaRPr>
          </a:p>
        </p:txBody>
      </p:sp>
      <p:pic>
        <p:nvPicPr>
          <p:cNvPr id="521" name="Google Shape;521;p30" title="DI_handgetekend90.png"/>
          <p:cNvPicPr preferRelativeResize="0"/>
          <p:nvPr/>
        </p:nvPicPr>
        <p:blipFill rotWithShape="1">
          <a:blip r:embed="rId5">
            <a:alphaModFix/>
          </a:blip>
          <a:srcRect b="0" l="0" r="0" t="0"/>
          <a:stretch/>
        </p:blipFill>
        <p:spPr>
          <a:xfrm rot="1293669">
            <a:off x="3715481" y="2245656"/>
            <a:ext cx="548701" cy="634818"/>
          </a:xfrm>
          <a:prstGeom prst="rect">
            <a:avLst/>
          </a:prstGeom>
          <a:noFill/>
          <a:ln>
            <a:noFill/>
          </a:ln>
        </p:spPr>
      </p:pic>
      <p:pic>
        <p:nvPicPr>
          <p:cNvPr id="522" name="Google Shape;522;p30" title="DI_handgetekend129.png"/>
          <p:cNvPicPr preferRelativeResize="0"/>
          <p:nvPr/>
        </p:nvPicPr>
        <p:blipFill rotWithShape="1">
          <a:blip r:embed="rId3">
            <a:alphaModFix/>
          </a:blip>
          <a:srcRect b="0" l="0" r="0" t="0"/>
          <a:stretch/>
        </p:blipFill>
        <p:spPr>
          <a:xfrm rot="1253130">
            <a:off x="1855332" y="2537691"/>
            <a:ext cx="2037766" cy="1259969"/>
          </a:xfrm>
          <a:prstGeom prst="rect">
            <a:avLst/>
          </a:prstGeom>
          <a:noFill/>
          <a:ln>
            <a:noFill/>
          </a:ln>
        </p:spPr>
      </p:pic>
      <p:sp>
        <p:nvSpPr>
          <p:cNvPr id="523" name="Google Shape;523;p30"/>
          <p:cNvSpPr txBox="1"/>
          <p:nvPr/>
        </p:nvSpPr>
        <p:spPr>
          <a:xfrm>
            <a:off x="1805438" y="2971114"/>
            <a:ext cx="2162700" cy="378600"/>
          </a:xfrm>
          <a:prstGeom prst="rect">
            <a:avLst/>
          </a:prstGeom>
          <a:no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0" i="0" lang="nl" sz="1410" u="none" cap="none" strike="noStrike">
                <a:solidFill>
                  <a:srgbClr val="2F2E9A"/>
                </a:solidFill>
                <a:latin typeface="Outfit"/>
                <a:ea typeface="Outfit"/>
                <a:cs typeface="Outfit"/>
                <a:sym typeface="Outfit"/>
              </a:rPr>
              <a:t>Surfen op het internet</a:t>
            </a:r>
            <a:endParaRPr b="0" i="0" sz="1410" u="none" cap="none" strike="noStrike">
              <a:solidFill>
                <a:srgbClr val="2F2E9A"/>
              </a:solidFill>
              <a:latin typeface="Outfit"/>
              <a:ea typeface="Outfit"/>
              <a:cs typeface="Outfit"/>
              <a:sym typeface="Outfit"/>
            </a:endParaRPr>
          </a:p>
        </p:txBody>
      </p:sp>
      <p:sp>
        <p:nvSpPr>
          <p:cNvPr id="524" name="Google Shape;524;p30"/>
          <p:cNvSpPr txBox="1"/>
          <p:nvPr/>
        </p:nvSpPr>
        <p:spPr>
          <a:xfrm>
            <a:off x="4884738" y="2444464"/>
            <a:ext cx="2162700" cy="378600"/>
          </a:xfrm>
          <a:prstGeom prst="rect">
            <a:avLst/>
          </a:prstGeom>
          <a:no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0" i="0" lang="nl" sz="1410" u="none" cap="none" strike="noStrike">
                <a:solidFill>
                  <a:srgbClr val="2F2E9A"/>
                </a:solidFill>
                <a:latin typeface="Outfit"/>
                <a:ea typeface="Outfit"/>
                <a:cs typeface="Outfit"/>
                <a:sym typeface="Outfit"/>
              </a:rPr>
              <a:t>E-mail versturen</a:t>
            </a:r>
            <a:endParaRPr b="0" i="0" sz="1410" u="none" cap="none" strike="noStrike">
              <a:solidFill>
                <a:srgbClr val="2F2E9A"/>
              </a:solidFill>
              <a:latin typeface="Outfit"/>
              <a:ea typeface="Outfit"/>
              <a:cs typeface="Outfit"/>
              <a:sym typeface="Outfit"/>
            </a:endParaRPr>
          </a:p>
        </p:txBody>
      </p:sp>
      <p:sp>
        <p:nvSpPr>
          <p:cNvPr id="525" name="Google Shape;525;p30"/>
          <p:cNvSpPr txBox="1"/>
          <p:nvPr/>
        </p:nvSpPr>
        <p:spPr>
          <a:xfrm>
            <a:off x="4167088" y="3653256"/>
            <a:ext cx="2162700" cy="595200"/>
          </a:xfrm>
          <a:prstGeom prst="rect">
            <a:avLst/>
          </a:prstGeom>
          <a:noFill/>
          <a:ln>
            <a:noFill/>
          </a:ln>
        </p:spPr>
        <p:txBody>
          <a:bodyPr anchorCtr="0" anchor="t" bIns="79900" lIns="79900" spcFirstLastPara="1" rIns="79900" wrap="square" tIns="79900">
            <a:spAutoFit/>
          </a:bodyPr>
          <a:lstStyle/>
          <a:p>
            <a:pPr indent="0" lvl="0" marL="0" marR="0" rtl="0" algn="ctr">
              <a:lnSpc>
                <a:spcPct val="115000"/>
              </a:lnSpc>
              <a:spcBef>
                <a:spcPts val="0"/>
              </a:spcBef>
              <a:spcAft>
                <a:spcPts val="961"/>
              </a:spcAft>
              <a:buClr>
                <a:srgbClr val="000000"/>
              </a:buClr>
              <a:buSzPts val="1486"/>
              <a:buFont typeface="Arial"/>
              <a:buNone/>
            </a:pPr>
            <a:r>
              <a:rPr b="0" i="0" lang="nl" sz="1310" u="none" cap="none" strike="noStrike">
                <a:solidFill>
                  <a:srgbClr val="2F2E9A"/>
                </a:solidFill>
                <a:latin typeface="Outfit"/>
                <a:ea typeface="Outfit"/>
                <a:cs typeface="Outfit"/>
                <a:sym typeface="Outfit"/>
              </a:rPr>
              <a:t>Inloggen en </a:t>
            </a:r>
            <a:br>
              <a:rPr b="0" i="0" lang="nl" sz="1310" u="none" cap="none" strike="noStrike">
                <a:solidFill>
                  <a:srgbClr val="2F2E9A"/>
                </a:solidFill>
                <a:latin typeface="Outfit"/>
                <a:ea typeface="Outfit"/>
                <a:cs typeface="Outfit"/>
                <a:sym typeface="Outfit"/>
              </a:rPr>
            </a:br>
            <a:r>
              <a:rPr b="0" i="0" lang="nl" sz="1310" u="none" cap="none" strike="noStrike">
                <a:solidFill>
                  <a:srgbClr val="2F2E9A"/>
                </a:solidFill>
                <a:latin typeface="Outfit"/>
                <a:ea typeface="Outfit"/>
                <a:cs typeface="Outfit"/>
                <a:sym typeface="Outfit"/>
              </a:rPr>
              <a:t>app gebruiken</a:t>
            </a:r>
            <a:endParaRPr b="0" i="0" sz="1310" u="none" cap="none" strike="noStrike">
              <a:solidFill>
                <a:srgbClr val="2F2E9A"/>
              </a:solidFill>
              <a:latin typeface="Outfit"/>
              <a:ea typeface="Outfit"/>
              <a:cs typeface="Outfit"/>
              <a:sym typeface="Outfit"/>
            </a:endParaRPr>
          </a:p>
        </p:txBody>
      </p:sp>
      <p:pic>
        <p:nvPicPr>
          <p:cNvPr id="526" name="Google Shape;526;p30" title="DI_handgetekend129.png"/>
          <p:cNvPicPr preferRelativeResize="0"/>
          <p:nvPr/>
        </p:nvPicPr>
        <p:blipFill rotWithShape="1">
          <a:blip r:embed="rId3">
            <a:alphaModFix/>
          </a:blip>
          <a:srcRect b="0" l="0" r="0" t="0"/>
          <a:stretch/>
        </p:blipFill>
        <p:spPr>
          <a:xfrm rot="1253131">
            <a:off x="4296953" y="3389555"/>
            <a:ext cx="1902994" cy="1176639"/>
          </a:xfrm>
          <a:prstGeom prst="rect">
            <a:avLst/>
          </a:prstGeom>
          <a:noFill/>
          <a:ln>
            <a:noFill/>
          </a:ln>
        </p:spPr>
      </p:pic>
      <p:pic>
        <p:nvPicPr>
          <p:cNvPr id="527" name="Google Shape;527;p30" title="DI_handgetekend112.png"/>
          <p:cNvPicPr preferRelativeResize="0"/>
          <p:nvPr/>
        </p:nvPicPr>
        <p:blipFill rotWithShape="1">
          <a:blip r:embed="rId6">
            <a:alphaModFix/>
          </a:blip>
          <a:srcRect b="0" l="0" r="0" t="0"/>
          <a:stretch/>
        </p:blipFill>
        <p:spPr>
          <a:xfrm rot="-1551368">
            <a:off x="6116700" y="4209296"/>
            <a:ext cx="394962" cy="595200"/>
          </a:xfrm>
          <a:prstGeom prst="rect">
            <a:avLst/>
          </a:prstGeom>
          <a:noFill/>
          <a:ln>
            <a:noFill/>
          </a:ln>
        </p:spPr>
      </p:pic>
      <p:pic>
        <p:nvPicPr>
          <p:cNvPr id="528" name="Google Shape;528;p30" title="DI_handgetekend89.png"/>
          <p:cNvPicPr preferRelativeResize="0"/>
          <p:nvPr/>
        </p:nvPicPr>
        <p:blipFill rotWithShape="1">
          <a:blip r:embed="rId7">
            <a:alphaModFix/>
          </a:blip>
          <a:srcRect b="0" l="0" r="0" t="0"/>
          <a:stretch/>
        </p:blipFill>
        <p:spPr>
          <a:xfrm rot="-1171184">
            <a:off x="4803697" y="1816491"/>
            <a:ext cx="1002692" cy="363300"/>
          </a:xfrm>
          <a:prstGeom prst="rect">
            <a:avLst/>
          </a:prstGeom>
          <a:noFill/>
          <a:ln>
            <a:noFill/>
          </a:ln>
        </p:spPr>
      </p:pic>
      <p:sp>
        <p:nvSpPr>
          <p:cNvPr id="529" name="Google Shape;529;p30"/>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533" name="Shape 533"/>
        <p:cNvGrpSpPr/>
        <p:nvPr/>
      </p:nvGrpSpPr>
      <p:grpSpPr>
        <a:xfrm>
          <a:off x="0" y="0"/>
          <a:ext cx="0" cy="0"/>
          <a:chOff x="0" y="0"/>
          <a:chExt cx="0" cy="0"/>
        </a:xfrm>
      </p:grpSpPr>
      <p:pic>
        <p:nvPicPr>
          <p:cNvPr id="534" name="Google Shape;534;p31"/>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535" name="Google Shape;535;p31"/>
          <p:cNvSpPr txBox="1"/>
          <p:nvPr/>
        </p:nvSpPr>
        <p:spPr>
          <a:xfrm>
            <a:off x="501100" y="831500"/>
            <a:ext cx="85485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Aan de hand van een meetinstrument</a:t>
            </a:r>
            <a:endParaRPr b="1" i="0" sz="100" u="none" cap="none" strike="noStrike">
              <a:solidFill>
                <a:srgbClr val="2F2E9A"/>
              </a:solidFill>
              <a:latin typeface="Outfit"/>
              <a:ea typeface="Outfit"/>
              <a:cs typeface="Outfit"/>
              <a:sym typeface="Outfit"/>
            </a:endParaRPr>
          </a:p>
        </p:txBody>
      </p:sp>
      <p:sp>
        <p:nvSpPr>
          <p:cNvPr id="536" name="Google Shape;536;p31"/>
          <p:cNvSpPr txBox="1"/>
          <p:nvPr/>
        </p:nvSpPr>
        <p:spPr>
          <a:xfrm>
            <a:off x="501100" y="1517825"/>
            <a:ext cx="7390800" cy="32724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20000"/>
              </a:lnSpc>
              <a:spcBef>
                <a:spcPts val="0"/>
              </a:spcBef>
              <a:spcAft>
                <a:spcPts val="0"/>
              </a:spcAft>
              <a:buClr>
                <a:srgbClr val="2F2E9A"/>
              </a:buClr>
              <a:buSzPts val="1700"/>
              <a:buFont typeface="Outfit"/>
              <a:buChar char="●"/>
            </a:pPr>
            <a:r>
              <a:rPr b="0" i="0" lang="nl" sz="1700" u="none" cap="none" strike="noStrike">
                <a:solidFill>
                  <a:srgbClr val="2F2E9A"/>
                </a:solidFill>
                <a:latin typeface="Outfit"/>
                <a:ea typeface="Outfit"/>
                <a:cs typeface="Outfit"/>
                <a:sym typeface="Outfit"/>
              </a:rPr>
              <a:t>Introduceer meetinstrument als een hulpmiddel, geen examen</a:t>
            </a:r>
            <a:endParaRPr b="0" i="0" sz="1700" u="none" cap="none" strike="noStrike">
              <a:solidFill>
                <a:srgbClr val="2F2E9A"/>
              </a:solidFill>
              <a:latin typeface="Outfit"/>
              <a:ea typeface="Outfit"/>
              <a:cs typeface="Outfit"/>
              <a:sym typeface="Outfit"/>
            </a:endParaRPr>
          </a:p>
          <a:p>
            <a:pPr indent="-336550" lvl="0" marL="457200" marR="0" rtl="0" algn="l">
              <a:lnSpc>
                <a:spcPct val="120000"/>
              </a:lnSpc>
              <a:spcBef>
                <a:spcPts val="0"/>
              </a:spcBef>
              <a:spcAft>
                <a:spcPts val="0"/>
              </a:spcAft>
              <a:buClr>
                <a:srgbClr val="2F2E9A"/>
              </a:buClr>
              <a:buSzPts val="1700"/>
              <a:buFont typeface="Outfit"/>
              <a:buChar char="●"/>
            </a:pPr>
            <a:r>
              <a:rPr b="0" i="0" lang="nl" sz="1700" u="none" cap="none" strike="noStrike">
                <a:solidFill>
                  <a:srgbClr val="2F2E9A"/>
                </a:solidFill>
                <a:latin typeface="Outfit"/>
                <a:ea typeface="Outfit"/>
                <a:cs typeface="Outfit"/>
                <a:sym typeface="Outfit"/>
              </a:rPr>
              <a:t>Kies een veilige rustige setting</a:t>
            </a:r>
            <a:endParaRPr b="0" i="0" sz="1700" u="none" cap="none" strike="noStrike">
              <a:solidFill>
                <a:srgbClr val="2F2E9A"/>
              </a:solidFill>
              <a:latin typeface="Outfit"/>
              <a:ea typeface="Outfit"/>
              <a:cs typeface="Outfit"/>
              <a:sym typeface="Outfit"/>
            </a:endParaRPr>
          </a:p>
          <a:p>
            <a:pPr indent="-336550" lvl="0" marL="457200" marR="0" rtl="0" algn="l">
              <a:lnSpc>
                <a:spcPct val="120000"/>
              </a:lnSpc>
              <a:spcBef>
                <a:spcPts val="0"/>
              </a:spcBef>
              <a:spcAft>
                <a:spcPts val="0"/>
              </a:spcAft>
              <a:buClr>
                <a:srgbClr val="2F2E9A"/>
              </a:buClr>
              <a:buSzPts val="1700"/>
              <a:buFont typeface="Outfit"/>
              <a:buChar char="●"/>
            </a:pPr>
            <a:r>
              <a:rPr b="0" i="0" lang="nl" sz="1700" u="none" cap="none" strike="noStrike">
                <a:solidFill>
                  <a:srgbClr val="2F2E9A"/>
                </a:solidFill>
                <a:latin typeface="Outfit"/>
                <a:ea typeface="Outfit"/>
                <a:cs typeface="Outfit"/>
                <a:sym typeface="Outfit"/>
              </a:rPr>
              <a:t>Leg elke vraag stap voor stap uit </a:t>
            </a:r>
            <a:endParaRPr b="0" i="0" sz="1700" u="none" cap="none" strike="noStrike">
              <a:solidFill>
                <a:srgbClr val="2F2E9A"/>
              </a:solidFill>
              <a:latin typeface="Outfit"/>
              <a:ea typeface="Outfit"/>
              <a:cs typeface="Outfit"/>
              <a:sym typeface="Outfit"/>
            </a:endParaRPr>
          </a:p>
          <a:p>
            <a:pPr indent="-336550" lvl="0" marL="457200" marR="0" rtl="0" algn="l">
              <a:lnSpc>
                <a:spcPct val="120000"/>
              </a:lnSpc>
              <a:spcBef>
                <a:spcPts val="0"/>
              </a:spcBef>
              <a:spcAft>
                <a:spcPts val="0"/>
              </a:spcAft>
              <a:buClr>
                <a:srgbClr val="2F2E9A"/>
              </a:buClr>
              <a:buSzPts val="1700"/>
              <a:buFont typeface="Outfit"/>
              <a:buChar char="●"/>
            </a:pPr>
            <a:r>
              <a:rPr b="0" i="0" lang="nl" sz="1700" u="none" cap="none" strike="noStrike">
                <a:solidFill>
                  <a:srgbClr val="2F2E9A"/>
                </a:solidFill>
                <a:latin typeface="Outfit"/>
                <a:ea typeface="Outfit"/>
                <a:cs typeface="Outfit"/>
                <a:sym typeface="Outfit"/>
              </a:rPr>
              <a:t>Benadruk dat er geen goede of foute antwoorden zijn-het gaat om de leervraag helder krijgen, niet om prestatiedruk</a:t>
            </a:r>
            <a:endParaRPr b="0" i="0" sz="1700" u="none" cap="none" strike="noStrike">
              <a:solidFill>
                <a:srgbClr val="2F2E9A"/>
              </a:solidFill>
              <a:latin typeface="Outfit"/>
              <a:ea typeface="Outfit"/>
              <a:cs typeface="Outfit"/>
              <a:sym typeface="Outfit"/>
            </a:endParaRPr>
          </a:p>
          <a:p>
            <a:pPr indent="-336550" lvl="0" marL="457200" marR="0" rtl="0" algn="l">
              <a:lnSpc>
                <a:spcPct val="120000"/>
              </a:lnSpc>
              <a:spcBef>
                <a:spcPts val="0"/>
              </a:spcBef>
              <a:spcAft>
                <a:spcPts val="0"/>
              </a:spcAft>
              <a:buClr>
                <a:srgbClr val="2F2E9A"/>
              </a:buClr>
              <a:buSzPts val="1700"/>
              <a:buFont typeface="Outfit"/>
              <a:buChar char="●"/>
            </a:pPr>
            <a:r>
              <a:rPr b="0" i="0" lang="nl" sz="1700" u="none" cap="none" strike="noStrike">
                <a:solidFill>
                  <a:srgbClr val="2F2E9A"/>
                </a:solidFill>
                <a:latin typeface="Outfit"/>
                <a:ea typeface="Outfit"/>
                <a:cs typeface="Outfit"/>
                <a:sym typeface="Outfit"/>
              </a:rPr>
              <a:t>Biedt steun tijdens en na de test (benadruk de sterke punten en de ontwikkelingskansen)</a:t>
            </a:r>
            <a:endParaRPr b="0" i="0" sz="1700" u="none" cap="none" strike="noStrike">
              <a:solidFill>
                <a:srgbClr val="2F2E9A"/>
              </a:solidFill>
              <a:latin typeface="Outfit"/>
              <a:ea typeface="Outfit"/>
              <a:cs typeface="Outfit"/>
              <a:sym typeface="Outfit"/>
            </a:endParaRPr>
          </a:p>
          <a:p>
            <a:pPr indent="-336550" lvl="0" marL="457200" marR="0" rtl="0" algn="l">
              <a:lnSpc>
                <a:spcPct val="120000"/>
              </a:lnSpc>
              <a:spcBef>
                <a:spcPts val="0"/>
              </a:spcBef>
              <a:spcAft>
                <a:spcPts val="0"/>
              </a:spcAft>
              <a:buClr>
                <a:srgbClr val="2F2E9A"/>
              </a:buClr>
              <a:buSzPts val="1700"/>
              <a:buFont typeface="Outfit"/>
              <a:buChar char="●"/>
            </a:pPr>
            <a:r>
              <a:rPr b="0" i="0" lang="nl" sz="1700" u="none" cap="none" strike="noStrike">
                <a:solidFill>
                  <a:srgbClr val="2F2E9A"/>
                </a:solidFill>
                <a:latin typeface="Outfit"/>
                <a:ea typeface="Outfit"/>
                <a:cs typeface="Outfit"/>
                <a:sym typeface="Outfit"/>
              </a:rPr>
              <a:t>Gebruik de resultaten om samen doelen te stellen</a:t>
            </a:r>
            <a:endParaRPr b="0" i="0" sz="1700" u="none" cap="none" strike="noStrike">
              <a:solidFill>
                <a:srgbClr val="2F2E9A"/>
              </a:solidFill>
              <a:latin typeface="Outfit"/>
              <a:ea typeface="Outfit"/>
              <a:cs typeface="Outfit"/>
              <a:sym typeface="Outfit"/>
            </a:endParaRPr>
          </a:p>
          <a:p>
            <a:pPr indent="-336550" lvl="0" marL="457200" marR="0" rtl="0" algn="l">
              <a:lnSpc>
                <a:spcPct val="120000"/>
              </a:lnSpc>
              <a:spcBef>
                <a:spcPts val="0"/>
              </a:spcBef>
              <a:spcAft>
                <a:spcPts val="0"/>
              </a:spcAft>
              <a:buClr>
                <a:srgbClr val="2F2E9A"/>
              </a:buClr>
              <a:buSzPts val="1700"/>
              <a:buFont typeface="Outfit"/>
              <a:buChar char="●"/>
            </a:pPr>
            <a:r>
              <a:rPr b="0" i="0" lang="nl" sz="1700" u="none" cap="none" strike="noStrike">
                <a:solidFill>
                  <a:srgbClr val="2F2E9A"/>
                </a:solidFill>
                <a:latin typeface="Outfit"/>
                <a:ea typeface="Outfit"/>
                <a:cs typeface="Outfit"/>
                <a:sym typeface="Outfit"/>
              </a:rPr>
              <a:t>Vermijd technische termen en jargon</a:t>
            </a:r>
            <a:endParaRPr b="0" i="0" sz="1700" u="none" cap="none" strike="noStrike">
              <a:solidFill>
                <a:srgbClr val="2F2E9A"/>
              </a:solidFill>
              <a:latin typeface="Outfit"/>
              <a:ea typeface="Outfit"/>
              <a:cs typeface="Outfit"/>
              <a:sym typeface="Outfit"/>
            </a:endParaRPr>
          </a:p>
          <a:p>
            <a:pPr indent="-336550" lvl="0" marL="457200" marR="0" rtl="0" algn="l">
              <a:lnSpc>
                <a:spcPct val="120000"/>
              </a:lnSpc>
              <a:spcBef>
                <a:spcPts val="0"/>
              </a:spcBef>
              <a:spcAft>
                <a:spcPts val="0"/>
              </a:spcAft>
              <a:buClr>
                <a:srgbClr val="2F2E9A"/>
              </a:buClr>
              <a:buSzPts val="1700"/>
              <a:buFont typeface="Outfit"/>
              <a:buChar char="●"/>
            </a:pPr>
            <a:r>
              <a:rPr b="0" i="0" lang="nl" sz="1700" u="none" cap="none" strike="noStrike">
                <a:solidFill>
                  <a:srgbClr val="2F2E9A"/>
                </a:solidFill>
                <a:latin typeface="Outfit"/>
                <a:ea typeface="Outfit"/>
                <a:cs typeface="Outfit"/>
                <a:sym typeface="Outfit"/>
              </a:rPr>
              <a:t>Maak vooruitgang zichtbaar</a:t>
            </a:r>
            <a:endParaRPr b="0" i="0" sz="1700" u="none" cap="none" strike="noStrike">
              <a:solidFill>
                <a:srgbClr val="2F2E9A"/>
              </a:solidFill>
              <a:latin typeface="Outfit"/>
              <a:ea typeface="Outfit"/>
              <a:cs typeface="Outfit"/>
              <a:sym typeface="Outfit"/>
            </a:endParaRPr>
          </a:p>
        </p:txBody>
      </p:sp>
      <p:pic>
        <p:nvPicPr>
          <p:cNvPr id="537" name="Google Shape;537;p31" title="DI_handgetekend40.png"/>
          <p:cNvPicPr preferRelativeResize="0"/>
          <p:nvPr/>
        </p:nvPicPr>
        <p:blipFill rotWithShape="1">
          <a:blip r:embed="rId4">
            <a:alphaModFix/>
          </a:blip>
          <a:srcRect b="0" l="0" r="0" t="0"/>
          <a:stretch/>
        </p:blipFill>
        <p:spPr>
          <a:xfrm>
            <a:off x="7740622" y="4167500"/>
            <a:ext cx="944279" cy="795350"/>
          </a:xfrm>
          <a:prstGeom prst="rect">
            <a:avLst/>
          </a:prstGeom>
          <a:noFill/>
          <a:ln>
            <a:noFill/>
          </a:ln>
        </p:spPr>
      </p:pic>
      <p:sp>
        <p:nvSpPr>
          <p:cNvPr id="538" name="Google Shape;538;p31"/>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542" name="Shape 542"/>
        <p:cNvGrpSpPr/>
        <p:nvPr/>
      </p:nvGrpSpPr>
      <p:grpSpPr>
        <a:xfrm>
          <a:off x="0" y="0"/>
          <a:ext cx="0" cy="0"/>
          <a:chOff x="0" y="0"/>
          <a:chExt cx="0" cy="0"/>
        </a:xfrm>
      </p:grpSpPr>
      <p:pic>
        <p:nvPicPr>
          <p:cNvPr id="543" name="Google Shape;543;p32"/>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544" name="Google Shape;544;p32"/>
          <p:cNvSpPr txBox="1"/>
          <p:nvPr/>
        </p:nvSpPr>
        <p:spPr>
          <a:xfrm>
            <a:off x="501100" y="762313"/>
            <a:ext cx="83568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Aan de hand van een checklist </a:t>
            </a:r>
            <a:endParaRPr b="1" i="0" sz="3200" u="none" cap="none" strike="noStrike">
              <a:solidFill>
                <a:srgbClr val="2F2E9A"/>
              </a:solidFill>
              <a:latin typeface="Outfit"/>
              <a:ea typeface="Outfit"/>
              <a:cs typeface="Outfit"/>
              <a:sym typeface="Outfit"/>
            </a:endParaRPr>
          </a:p>
        </p:txBody>
      </p:sp>
      <p:sp>
        <p:nvSpPr>
          <p:cNvPr id="545" name="Google Shape;545;p32"/>
          <p:cNvSpPr txBox="1"/>
          <p:nvPr/>
        </p:nvSpPr>
        <p:spPr>
          <a:xfrm>
            <a:off x="3017775" y="2265300"/>
            <a:ext cx="554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80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pic>
        <p:nvPicPr>
          <p:cNvPr id="546" name="Google Shape;546;p32"/>
          <p:cNvPicPr preferRelativeResize="0"/>
          <p:nvPr/>
        </p:nvPicPr>
        <p:blipFill rotWithShape="1">
          <a:blip r:embed="rId4">
            <a:alphaModFix/>
          </a:blip>
          <a:srcRect b="0" l="0" r="0" t="0"/>
          <a:stretch/>
        </p:blipFill>
        <p:spPr>
          <a:xfrm>
            <a:off x="1719400" y="1341025"/>
            <a:ext cx="5705178" cy="3650075"/>
          </a:xfrm>
          <a:prstGeom prst="rect">
            <a:avLst/>
          </a:prstGeom>
          <a:noFill/>
          <a:ln>
            <a:noFill/>
          </a:ln>
        </p:spPr>
      </p:pic>
      <p:sp>
        <p:nvSpPr>
          <p:cNvPr id="547" name="Google Shape;547;p32"/>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551" name="Shape 551"/>
        <p:cNvGrpSpPr/>
        <p:nvPr/>
      </p:nvGrpSpPr>
      <p:grpSpPr>
        <a:xfrm>
          <a:off x="0" y="0"/>
          <a:ext cx="0" cy="0"/>
          <a:chOff x="0" y="0"/>
          <a:chExt cx="0" cy="0"/>
        </a:xfrm>
      </p:grpSpPr>
      <p:pic>
        <p:nvPicPr>
          <p:cNvPr id="552" name="Google Shape;552;p33"/>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553" name="Google Shape;553;p33"/>
          <p:cNvSpPr txBox="1"/>
          <p:nvPr/>
        </p:nvSpPr>
        <p:spPr>
          <a:xfrm>
            <a:off x="407925" y="1211325"/>
            <a:ext cx="8356800" cy="775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4800"/>
              <a:buFont typeface="Arial"/>
              <a:buNone/>
            </a:pPr>
            <a:r>
              <a:t/>
            </a:r>
            <a:endParaRPr b="1" i="0" sz="4800" u="none" cap="none" strike="noStrike">
              <a:solidFill>
                <a:srgbClr val="2F2E9A"/>
              </a:solidFill>
              <a:latin typeface="Outfit"/>
              <a:ea typeface="Outfit"/>
              <a:cs typeface="Outfit"/>
              <a:sym typeface="Outfit"/>
            </a:endParaRPr>
          </a:p>
        </p:txBody>
      </p:sp>
      <p:sp>
        <p:nvSpPr>
          <p:cNvPr id="554" name="Google Shape;554;p33"/>
          <p:cNvSpPr txBox="1"/>
          <p:nvPr/>
        </p:nvSpPr>
        <p:spPr>
          <a:xfrm>
            <a:off x="407925" y="774963"/>
            <a:ext cx="83568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Trial and error</a:t>
            </a:r>
            <a:endParaRPr b="1" i="0" sz="100" u="none" cap="none" strike="noStrike">
              <a:solidFill>
                <a:srgbClr val="2F2E9A"/>
              </a:solidFill>
              <a:latin typeface="Outfit"/>
              <a:ea typeface="Outfit"/>
              <a:cs typeface="Outfit"/>
              <a:sym typeface="Outfit"/>
            </a:endParaRPr>
          </a:p>
        </p:txBody>
      </p:sp>
      <p:sp>
        <p:nvSpPr>
          <p:cNvPr id="555" name="Google Shape;555;p33"/>
          <p:cNvSpPr txBox="1"/>
          <p:nvPr/>
        </p:nvSpPr>
        <p:spPr>
          <a:xfrm>
            <a:off x="520650" y="1353675"/>
            <a:ext cx="8102700" cy="343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nl" sz="1600" u="none" cap="none" strike="noStrike">
                <a:solidFill>
                  <a:srgbClr val="2F2E9A"/>
                </a:solidFill>
                <a:latin typeface="Outfit"/>
                <a:ea typeface="Outfit"/>
                <a:cs typeface="Outfit"/>
                <a:sym typeface="Outfit"/>
              </a:rPr>
              <a:t>Aan de slag in 4 groepjes </a:t>
            </a:r>
            <a:endParaRPr b="1" i="0" sz="1600" u="none" cap="none" strike="noStrike">
              <a:solidFill>
                <a:srgbClr val="2F2E9A"/>
              </a:solidFill>
              <a:latin typeface="Outfit"/>
              <a:ea typeface="Outfit"/>
              <a:cs typeface="Outfit"/>
              <a:sym typeface="Outfit"/>
            </a:endParaRPr>
          </a:p>
          <a:p>
            <a:pPr indent="0" lvl="0" marL="0" marR="0" rtl="0" algn="l">
              <a:lnSpc>
                <a:spcPct val="115000"/>
              </a:lnSpc>
              <a:spcBef>
                <a:spcPts val="800"/>
              </a:spcBef>
              <a:spcAft>
                <a:spcPts val="0"/>
              </a:spcAft>
              <a:buClr>
                <a:srgbClr val="000000"/>
              </a:buClr>
              <a:buSzPts val="1500"/>
              <a:buFont typeface="Arial"/>
              <a:buNone/>
            </a:pPr>
            <a:r>
              <a:rPr b="1" i="0" lang="nl" sz="1500" u="none" cap="none" strike="noStrike">
                <a:solidFill>
                  <a:srgbClr val="0097A7"/>
                </a:solidFill>
                <a:latin typeface="Outfit"/>
                <a:ea typeface="Outfit"/>
                <a:cs typeface="Outfit"/>
                <a:sym typeface="Outfit"/>
              </a:rPr>
              <a:t>A</a:t>
            </a:r>
            <a:r>
              <a:rPr b="0" i="0" lang="nl" sz="1500" u="none" cap="none" strike="noStrike">
                <a:solidFill>
                  <a:srgbClr val="2F2E9A"/>
                </a:solidFill>
                <a:latin typeface="Outfit"/>
                <a:ea typeface="Outfit"/>
                <a:cs typeface="Outfit"/>
                <a:sym typeface="Outfit"/>
              </a:rPr>
              <a:t> is </a:t>
            </a:r>
            <a:r>
              <a:rPr b="1" i="0" lang="nl" sz="1500" u="none" cap="none" strike="noStrike">
                <a:solidFill>
                  <a:srgbClr val="0097A7"/>
                </a:solidFill>
                <a:latin typeface="Outfit"/>
                <a:ea typeface="Outfit"/>
                <a:cs typeface="Outfit"/>
                <a:sym typeface="Outfit"/>
              </a:rPr>
              <a:t>collega met mindere digitale vaardigheden </a:t>
            </a:r>
            <a:r>
              <a:rPr b="0" i="0" lang="nl" sz="1500" u="none" cap="none" strike="noStrike">
                <a:solidFill>
                  <a:srgbClr val="2F2E9A"/>
                </a:solidFill>
                <a:latin typeface="Outfit"/>
                <a:ea typeface="Outfit"/>
                <a:cs typeface="Outfit"/>
                <a:sym typeface="Outfit"/>
              </a:rPr>
              <a:t>- bedenk een collega die je ziet sukkelen </a:t>
            </a:r>
            <a:endParaRPr b="0" i="0" sz="1500" u="none" cap="none" strike="noStrike">
              <a:solidFill>
                <a:srgbClr val="2F2E9A"/>
              </a:solidFill>
              <a:latin typeface="Outfit"/>
              <a:ea typeface="Outfit"/>
              <a:cs typeface="Outfit"/>
              <a:sym typeface="Outfit"/>
            </a:endParaRPr>
          </a:p>
          <a:p>
            <a:pPr indent="0" lvl="0" marL="0" marR="0" rtl="0" algn="l">
              <a:lnSpc>
                <a:spcPct val="115000"/>
              </a:lnSpc>
              <a:spcBef>
                <a:spcPts val="1000"/>
              </a:spcBef>
              <a:spcAft>
                <a:spcPts val="0"/>
              </a:spcAft>
              <a:buClr>
                <a:srgbClr val="000000"/>
              </a:buClr>
              <a:buSzPts val="1500"/>
              <a:buFont typeface="Arial"/>
              <a:buNone/>
            </a:pPr>
            <a:r>
              <a:rPr b="1" i="0" lang="nl" sz="1500" u="none" cap="none" strike="noStrike">
                <a:solidFill>
                  <a:srgbClr val="0097A7"/>
                </a:solidFill>
                <a:latin typeface="Outfit"/>
                <a:ea typeface="Outfit"/>
                <a:cs typeface="Outfit"/>
                <a:sym typeface="Outfit"/>
              </a:rPr>
              <a:t>B</a:t>
            </a:r>
            <a:r>
              <a:rPr b="0" i="0" lang="nl" sz="1500" u="none" cap="none" strike="noStrike">
                <a:solidFill>
                  <a:srgbClr val="2F2E9A"/>
                </a:solidFill>
                <a:latin typeface="Outfit"/>
                <a:ea typeface="Outfit"/>
                <a:cs typeface="Outfit"/>
                <a:sym typeface="Outfit"/>
              </a:rPr>
              <a:t> is </a:t>
            </a:r>
            <a:r>
              <a:rPr b="1" i="0" lang="nl" sz="1500" u="none" cap="none" strike="noStrike">
                <a:solidFill>
                  <a:srgbClr val="0097A7"/>
                </a:solidFill>
                <a:latin typeface="Outfit"/>
                <a:ea typeface="Outfit"/>
                <a:cs typeface="Outfit"/>
                <a:sym typeface="Outfit"/>
              </a:rPr>
              <a:t>digihelper</a:t>
            </a:r>
            <a:r>
              <a:rPr b="0" i="0" lang="nl" sz="1500" u="none" cap="none" strike="noStrike">
                <a:solidFill>
                  <a:srgbClr val="2F2E9A"/>
                </a:solidFill>
                <a:latin typeface="Outfit"/>
                <a:ea typeface="Outfit"/>
                <a:cs typeface="Outfit"/>
                <a:sym typeface="Outfit"/>
              </a:rPr>
              <a:t> en wil de leervragen helder krijgen/ oefenen met de basisprincipes aan de hand van:</a:t>
            </a:r>
            <a:endParaRPr b="0" i="0" sz="1500" u="none" cap="none" strike="noStrike">
              <a:solidFill>
                <a:srgbClr val="2F2E9A"/>
              </a:solidFill>
              <a:latin typeface="Outfit"/>
              <a:ea typeface="Outfit"/>
              <a:cs typeface="Outfit"/>
              <a:sym typeface="Outfit"/>
            </a:endParaRPr>
          </a:p>
          <a:p>
            <a:pPr indent="-323850" lvl="0" marL="457200" marR="0" rtl="0" algn="l">
              <a:lnSpc>
                <a:spcPct val="115000"/>
              </a:lnSpc>
              <a:spcBef>
                <a:spcPts val="1000"/>
              </a:spcBef>
              <a:spcAft>
                <a:spcPts val="0"/>
              </a:spcAft>
              <a:buClr>
                <a:srgbClr val="2F2E9A"/>
              </a:buClr>
              <a:buSzPts val="1500"/>
              <a:buFont typeface="Outfit"/>
              <a:buChar char="●"/>
            </a:pPr>
            <a:r>
              <a:rPr b="0" i="0" lang="nl" sz="1500" u="none" cap="none" strike="noStrike">
                <a:solidFill>
                  <a:srgbClr val="2F2E9A"/>
                </a:solidFill>
                <a:latin typeface="Outfit"/>
                <a:ea typeface="Outfit"/>
                <a:cs typeface="Outfit"/>
                <a:sym typeface="Outfit"/>
              </a:rPr>
              <a:t>Groep 1: Een gesprek</a:t>
            </a:r>
            <a:endParaRPr b="0" i="0" sz="1500" u="none" cap="none" strike="noStrike">
              <a:solidFill>
                <a:srgbClr val="2F2E9A"/>
              </a:solidFill>
              <a:latin typeface="Outfit"/>
              <a:ea typeface="Outfit"/>
              <a:cs typeface="Outfit"/>
              <a:sym typeface="Outfit"/>
            </a:endParaRPr>
          </a:p>
          <a:p>
            <a:pPr indent="-323850" lvl="0" marL="457200" marR="0" rtl="0" algn="l">
              <a:lnSpc>
                <a:spcPct val="115000"/>
              </a:lnSpc>
              <a:spcBef>
                <a:spcPts val="0"/>
              </a:spcBef>
              <a:spcAft>
                <a:spcPts val="0"/>
              </a:spcAft>
              <a:buClr>
                <a:srgbClr val="2F2E9A"/>
              </a:buClr>
              <a:buSzPts val="1500"/>
              <a:buFont typeface="Outfit"/>
              <a:buChar char="●"/>
            </a:pPr>
            <a:r>
              <a:rPr b="0" i="0" lang="nl" sz="1500" u="none" cap="none" strike="noStrike">
                <a:solidFill>
                  <a:srgbClr val="2F2E9A"/>
                </a:solidFill>
                <a:latin typeface="Outfit"/>
                <a:ea typeface="Outfit"/>
                <a:cs typeface="Outfit"/>
                <a:sym typeface="Outfit"/>
              </a:rPr>
              <a:t>Groep 2: Acties</a:t>
            </a:r>
            <a:endParaRPr b="0" i="0" sz="1500" u="none" cap="none" strike="noStrike">
              <a:solidFill>
                <a:srgbClr val="2F2E9A"/>
              </a:solidFill>
              <a:latin typeface="Outfit"/>
              <a:ea typeface="Outfit"/>
              <a:cs typeface="Outfit"/>
              <a:sym typeface="Outfit"/>
            </a:endParaRPr>
          </a:p>
          <a:p>
            <a:pPr indent="-323850" lvl="0" marL="457200" marR="0" rtl="0" algn="l">
              <a:lnSpc>
                <a:spcPct val="115000"/>
              </a:lnSpc>
              <a:spcBef>
                <a:spcPts val="0"/>
              </a:spcBef>
              <a:spcAft>
                <a:spcPts val="0"/>
              </a:spcAft>
              <a:buClr>
                <a:srgbClr val="2F2E9A"/>
              </a:buClr>
              <a:buSzPts val="1500"/>
              <a:buFont typeface="Outfit"/>
              <a:buChar char="●"/>
            </a:pPr>
            <a:r>
              <a:rPr b="0" i="0" lang="nl" sz="1500" u="none" cap="none" strike="noStrike">
                <a:solidFill>
                  <a:srgbClr val="2F2E9A"/>
                </a:solidFill>
                <a:latin typeface="Outfit"/>
                <a:ea typeface="Outfit"/>
                <a:cs typeface="Outfit"/>
                <a:sym typeface="Outfit"/>
              </a:rPr>
              <a:t>Groep 3: Een meetinstrument </a:t>
            </a:r>
            <a:endParaRPr b="0" i="0" sz="1500" u="none" cap="none" strike="noStrike">
              <a:solidFill>
                <a:srgbClr val="2F2E9A"/>
              </a:solidFill>
              <a:latin typeface="Outfit"/>
              <a:ea typeface="Outfit"/>
              <a:cs typeface="Outfit"/>
              <a:sym typeface="Outfit"/>
            </a:endParaRPr>
          </a:p>
          <a:p>
            <a:pPr indent="-323850" lvl="0" marL="457200" marR="0" rtl="0" algn="l">
              <a:lnSpc>
                <a:spcPct val="115000"/>
              </a:lnSpc>
              <a:spcBef>
                <a:spcPts val="0"/>
              </a:spcBef>
              <a:spcAft>
                <a:spcPts val="0"/>
              </a:spcAft>
              <a:buClr>
                <a:srgbClr val="2F2E9A"/>
              </a:buClr>
              <a:buSzPts val="1500"/>
              <a:buFont typeface="Outfit"/>
              <a:buChar char="●"/>
            </a:pPr>
            <a:r>
              <a:rPr b="0" i="0" lang="nl" sz="1500" u="none" cap="none" strike="noStrike">
                <a:solidFill>
                  <a:srgbClr val="2F2E9A"/>
                </a:solidFill>
                <a:latin typeface="Outfit"/>
                <a:ea typeface="Outfit"/>
                <a:cs typeface="Outfit"/>
                <a:sym typeface="Outfit"/>
              </a:rPr>
              <a:t>Groep 4: Een checklijst </a:t>
            </a:r>
            <a:endParaRPr b="0" i="0" sz="1500" u="none" cap="none" strike="noStrike">
              <a:solidFill>
                <a:srgbClr val="2F2E9A"/>
              </a:solidFill>
              <a:latin typeface="Outfit"/>
              <a:ea typeface="Outfit"/>
              <a:cs typeface="Outfit"/>
              <a:sym typeface="Outfit"/>
            </a:endParaRPr>
          </a:p>
          <a:p>
            <a:pPr indent="0" lvl="0" marL="0" marR="0" rtl="0" algn="l">
              <a:lnSpc>
                <a:spcPct val="115000"/>
              </a:lnSpc>
              <a:spcBef>
                <a:spcPts val="1000"/>
              </a:spcBef>
              <a:spcAft>
                <a:spcPts val="0"/>
              </a:spcAft>
              <a:buClr>
                <a:srgbClr val="000000"/>
              </a:buClr>
              <a:buSzPts val="1500"/>
              <a:buFont typeface="Arial"/>
              <a:buNone/>
            </a:pPr>
            <a:r>
              <a:rPr b="1" i="0" lang="nl" sz="1500" u="none" cap="none" strike="noStrike">
                <a:solidFill>
                  <a:srgbClr val="0097A7"/>
                </a:solidFill>
                <a:latin typeface="Outfit"/>
                <a:ea typeface="Outfit"/>
                <a:cs typeface="Outfit"/>
                <a:sym typeface="Outfit"/>
              </a:rPr>
              <a:t>C</a:t>
            </a:r>
            <a:r>
              <a:rPr b="0" i="0" lang="nl" sz="1500" u="none" cap="none" strike="noStrike">
                <a:solidFill>
                  <a:srgbClr val="2F2E9A"/>
                </a:solidFill>
                <a:latin typeface="Outfit"/>
                <a:ea typeface="Outfit"/>
                <a:cs typeface="Outfit"/>
                <a:sym typeface="Outfit"/>
              </a:rPr>
              <a:t> is </a:t>
            </a:r>
            <a:r>
              <a:rPr b="1" i="0" lang="nl" sz="1500" u="none" cap="none" strike="noStrike">
                <a:solidFill>
                  <a:srgbClr val="0097A7"/>
                </a:solidFill>
                <a:latin typeface="Outfit"/>
                <a:ea typeface="Outfit"/>
                <a:cs typeface="Outfit"/>
                <a:sym typeface="Outfit"/>
              </a:rPr>
              <a:t>observator en hulplijn</a:t>
            </a:r>
            <a:r>
              <a:rPr b="0" i="0" lang="nl" sz="1500" u="none" cap="none" strike="noStrike">
                <a:solidFill>
                  <a:srgbClr val="2F2E9A"/>
                </a:solidFill>
                <a:latin typeface="Outfit"/>
                <a:ea typeface="Outfit"/>
                <a:cs typeface="Outfit"/>
                <a:sym typeface="Outfit"/>
              </a:rPr>
              <a:t> voor de digihelper </a:t>
            </a:r>
            <a:endParaRPr b="0" i="0" sz="1500" u="none" cap="none" strike="noStrike">
              <a:solidFill>
                <a:srgbClr val="2F2E9A"/>
              </a:solidFill>
              <a:latin typeface="Outfit"/>
              <a:ea typeface="Outfit"/>
              <a:cs typeface="Outfit"/>
              <a:sym typeface="Outfit"/>
            </a:endParaRPr>
          </a:p>
          <a:p>
            <a:pPr indent="0" lvl="0" marL="0" marR="0" rtl="0" algn="l">
              <a:lnSpc>
                <a:spcPct val="115000"/>
              </a:lnSpc>
              <a:spcBef>
                <a:spcPts val="1000"/>
              </a:spcBef>
              <a:spcAft>
                <a:spcPts val="800"/>
              </a:spcAft>
              <a:buClr>
                <a:srgbClr val="000000"/>
              </a:buClr>
              <a:buSzPts val="1500"/>
              <a:buFont typeface="Arial"/>
              <a:buNone/>
            </a:pPr>
            <a:r>
              <a:rPr b="0" i="0" lang="nl" sz="1500" u="none" cap="none" strike="noStrike">
                <a:solidFill>
                  <a:srgbClr val="2F2E9A"/>
                </a:solidFill>
                <a:latin typeface="Outfit"/>
                <a:ea typeface="Outfit"/>
                <a:cs typeface="Outfit"/>
                <a:sym typeface="Outfit"/>
              </a:rPr>
              <a:t>Spreek af wie terugkoppelt naar de groep </a:t>
            </a:r>
            <a:endParaRPr b="0" i="0" sz="1500" u="sng" cap="none" strike="noStrike">
              <a:solidFill>
                <a:srgbClr val="111111"/>
              </a:solidFill>
              <a:latin typeface="Roboto"/>
              <a:ea typeface="Roboto"/>
              <a:cs typeface="Roboto"/>
              <a:sym typeface="Roboto"/>
            </a:endParaRPr>
          </a:p>
        </p:txBody>
      </p:sp>
      <p:pic>
        <p:nvPicPr>
          <p:cNvPr id="556" name="Google Shape;556;p33" title="DI_handgetekend33.png"/>
          <p:cNvPicPr preferRelativeResize="0"/>
          <p:nvPr/>
        </p:nvPicPr>
        <p:blipFill rotWithShape="1">
          <a:blip r:embed="rId4">
            <a:alphaModFix/>
          </a:blip>
          <a:srcRect b="0" l="0" r="0" t="0"/>
          <a:stretch/>
        </p:blipFill>
        <p:spPr>
          <a:xfrm>
            <a:off x="5746400" y="3537450"/>
            <a:ext cx="2400325" cy="1077400"/>
          </a:xfrm>
          <a:prstGeom prst="rect">
            <a:avLst/>
          </a:prstGeom>
          <a:noFill/>
          <a:ln>
            <a:noFill/>
          </a:ln>
        </p:spPr>
      </p:pic>
      <p:sp>
        <p:nvSpPr>
          <p:cNvPr id="557" name="Google Shape;557;p33"/>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561" name="Shape 561"/>
        <p:cNvGrpSpPr/>
        <p:nvPr/>
      </p:nvGrpSpPr>
      <p:grpSpPr>
        <a:xfrm>
          <a:off x="0" y="0"/>
          <a:ext cx="0" cy="0"/>
          <a:chOff x="0" y="0"/>
          <a:chExt cx="0" cy="0"/>
        </a:xfrm>
      </p:grpSpPr>
      <p:pic>
        <p:nvPicPr>
          <p:cNvPr id="562" name="Google Shape;562;p34"/>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563" name="Google Shape;563;p34"/>
          <p:cNvSpPr txBox="1"/>
          <p:nvPr/>
        </p:nvSpPr>
        <p:spPr>
          <a:xfrm>
            <a:off x="501100" y="981613"/>
            <a:ext cx="83568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Koppel terug: Hoe ging het?</a:t>
            </a:r>
            <a:endParaRPr b="1" i="0" sz="3200" u="none" cap="none" strike="noStrike">
              <a:solidFill>
                <a:srgbClr val="2F2E9A"/>
              </a:solidFill>
              <a:latin typeface="Outfit"/>
              <a:ea typeface="Outfit"/>
              <a:cs typeface="Outfit"/>
              <a:sym typeface="Outfit"/>
            </a:endParaRPr>
          </a:p>
        </p:txBody>
      </p:sp>
      <p:sp>
        <p:nvSpPr>
          <p:cNvPr id="564" name="Google Shape;564;p34"/>
          <p:cNvSpPr txBox="1"/>
          <p:nvPr/>
        </p:nvSpPr>
        <p:spPr>
          <a:xfrm>
            <a:off x="501100" y="1915825"/>
            <a:ext cx="7527600" cy="13530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15000"/>
              </a:lnSpc>
              <a:spcBef>
                <a:spcPts val="0"/>
              </a:spcBef>
              <a:spcAft>
                <a:spcPts val="0"/>
              </a:spcAft>
              <a:buClr>
                <a:srgbClr val="2F2E9A"/>
              </a:buClr>
              <a:buSzPts val="2300"/>
              <a:buFont typeface="Outfit"/>
              <a:buChar char="●"/>
            </a:pPr>
            <a:r>
              <a:rPr b="0" i="0" lang="nl" sz="2300" u="none" cap="none" strike="noStrike">
                <a:solidFill>
                  <a:srgbClr val="2F2E9A"/>
                </a:solidFill>
                <a:latin typeface="Outfit"/>
                <a:ea typeface="Outfit"/>
                <a:cs typeface="Outfit"/>
                <a:sym typeface="Outfit"/>
              </a:rPr>
              <a:t>Wat blijft je bij? </a:t>
            </a:r>
            <a:endParaRPr b="0" i="0" sz="2300" u="none" cap="none" strike="noStrike">
              <a:solidFill>
                <a:srgbClr val="2F2E9A"/>
              </a:solidFill>
              <a:latin typeface="Outfit"/>
              <a:ea typeface="Outfit"/>
              <a:cs typeface="Outfit"/>
              <a:sym typeface="Outfit"/>
            </a:endParaRPr>
          </a:p>
          <a:p>
            <a:pPr indent="-374650" lvl="0" marL="457200" marR="0" rtl="0" algn="l">
              <a:lnSpc>
                <a:spcPct val="115000"/>
              </a:lnSpc>
              <a:spcBef>
                <a:spcPts val="0"/>
              </a:spcBef>
              <a:spcAft>
                <a:spcPts val="0"/>
              </a:spcAft>
              <a:buClr>
                <a:srgbClr val="2F2E9A"/>
              </a:buClr>
              <a:buSzPts val="2300"/>
              <a:buFont typeface="Outfit"/>
              <a:buChar char="●"/>
            </a:pPr>
            <a:r>
              <a:rPr b="0" i="0" lang="nl" sz="2300" u="none" cap="none" strike="noStrike">
                <a:solidFill>
                  <a:srgbClr val="2F2E9A"/>
                </a:solidFill>
                <a:latin typeface="Outfit"/>
                <a:ea typeface="Outfit"/>
                <a:cs typeface="Outfit"/>
                <a:sym typeface="Outfit"/>
              </a:rPr>
              <a:t>Nog vragen (aan elkaar)?</a:t>
            </a:r>
            <a:endParaRPr b="0" i="0" sz="2300" u="none" cap="none" strike="noStrike">
              <a:solidFill>
                <a:srgbClr val="2F2E9A"/>
              </a:solidFill>
              <a:latin typeface="Outfit"/>
              <a:ea typeface="Outfit"/>
              <a:cs typeface="Outfit"/>
              <a:sym typeface="Outfit"/>
            </a:endParaRPr>
          </a:p>
          <a:p>
            <a:pPr indent="-374650" lvl="0" marL="457200" marR="0" rtl="0" algn="l">
              <a:lnSpc>
                <a:spcPct val="115000"/>
              </a:lnSpc>
              <a:spcBef>
                <a:spcPts val="0"/>
              </a:spcBef>
              <a:spcAft>
                <a:spcPts val="0"/>
              </a:spcAft>
              <a:buClr>
                <a:srgbClr val="2F2E9A"/>
              </a:buClr>
              <a:buSzPts val="2300"/>
              <a:buFont typeface="Outfit"/>
              <a:buChar char="●"/>
            </a:pPr>
            <a:r>
              <a:rPr b="0" i="0" lang="nl" sz="2300" u="none" cap="none" strike="noStrike">
                <a:solidFill>
                  <a:srgbClr val="2F2E9A"/>
                </a:solidFill>
                <a:latin typeface="Outfit"/>
                <a:ea typeface="Outfit"/>
                <a:cs typeface="Outfit"/>
                <a:sym typeface="Outfit"/>
              </a:rPr>
              <a:t>Wat waren de uitdagingen?</a:t>
            </a:r>
            <a:endParaRPr b="0" i="0" sz="2100" u="sng" cap="none" strike="noStrike">
              <a:solidFill>
                <a:srgbClr val="111111"/>
              </a:solidFill>
              <a:latin typeface="Roboto"/>
              <a:ea typeface="Roboto"/>
              <a:cs typeface="Roboto"/>
              <a:sym typeface="Roboto"/>
            </a:endParaRPr>
          </a:p>
        </p:txBody>
      </p:sp>
      <p:pic>
        <p:nvPicPr>
          <p:cNvPr id="565" name="Google Shape;565;p34" title="DI_handgetekend44.png"/>
          <p:cNvPicPr preferRelativeResize="0"/>
          <p:nvPr/>
        </p:nvPicPr>
        <p:blipFill rotWithShape="1">
          <a:blip r:embed="rId4">
            <a:alphaModFix/>
          </a:blip>
          <a:srcRect b="0" l="0" r="0" t="0"/>
          <a:stretch/>
        </p:blipFill>
        <p:spPr>
          <a:xfrm>
            <a:off x="6227000" y="3513800"/>
            <a:ext cx="2071024" cy="1131400"/>
          </a:xfrm>
          <a:prstGeom prst="rect">
            <a:avLst/>
          </a:prstGeom>
          <a:noFill/>
          <a:ln>
            <a:noFill/>
          </a:ln>
        </p:spPr>
      </p:pic>
      <p:sp>
        <p:nvSpPr>
          <p:cNvPr id="566" name="Google Shape;566;p34"/>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570" name="Shape 570"/>
        <p:cNvGrpSpPr/>
        <p:nvPr/>
      </p:nvGrpSpPr>
      <p:grpSpPr>
        <a:xfrm>
          <a:off x="0" y="0"/>
          <a:ext cx="0" cy="0"/>
          <a:chOff x="0" y="0"/>
          <a:chExt cx="0" cy="0"/>
        </a:xfrm>
      </p:grpSpPr>
      <p:pic>
        <p:nvPicPr>
          <p:cNvPr id="571" name="Google Shape;571;p35"/>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572" name="Google Shape;572;p35"/>
          <p:cNvSpPr txBox="1"/>
          <p:nvPr/>
        </p:nvSpPr>
        <p:spPr>
          <a:xfrm>
            <a:off x="501100" y="873150"/>
            <a:ext cx="8356800" cy="9729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Hoe ga je aan de slag met de resultaten van het meetinstrument?</a:t>
            </a:r>
            <a:endParaRPr b="1" i="0" sz="3200" u="none" cap="none" strike="noStrike">
              <a:solidFill>
                <a:srgbClr val="2F2E9A"/>
              </a:solidFill>
              <a:latin typeface="Outfit"/>
              <a:ea typeface="Outfit"/>
              <a:cs typeface="Outfit"/>
              <a:sym typeface="Outfit"/>
            </a:endParaRPr>
          </a:p>
        </p:txBody>
      </p:sp>
      <p:sp>
        <p:nvSpPr>
          <p:cNvPr id="573" name="Google Shape;573;p35"/>
          <p:cNvSpPr txBox="1"/>
          <p:nvPr/>
        </p:nvSpPr>
        <p:spPr>
          <a:xfrm>
            <a:off x="501100" y="2147425"/>
            <a:ext cx="5047200" cy="19947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Positieve benadering</a:t>
            </a:r>
            <a:endParaRPr b="0" i="0" sz="2100" u="none" cap="none" strike="noStrike">
              <a:solidFill>
                <a:srgbClr val="2F2E9A"/>
              </a:solidFill>
              <a:latin typeface="Outfit"/>
              <a:ea typeface="Outfit"/>
              <a:cs typeface="Outfit"/>
              <a:sym typeface="Outfit"/>
            </a:endParaRPr>
          </a:p>
          <a:p>
            <a:pPr indent="-361950" lvl="0" marL="457200" marR="0" rtl="0" algn="l">
              <a:lnSpc>
                <a:spcPct val="115000"/>
              </a:lnSpc>
              <a:spcBef>
                <a:spcPts val="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Neutrale feedback</a:t>
            </a:r>
            <a:endParaRPr b="0" i="0" sz="2100" u="none" cap="none" strike="noStrike">
              <a:solidFill>
                <a:srgbClr val="2F2E9A"/>
              </a:solidFill>
              <a:latin typeface="Outfit"/>
              <a:ea typeface="Outfit"/>
              <a:cs typeface="Outfit"/>
              <a:sym typeface="Outfit"/>
            </a:endParaRPr>
          </a:p>
          <a:p>
            <a:pPr indent="-361950" lvl="0" marL="457200" marR="0" rtl="0" algn="l">
              <a:lnSpc>
                <a:spcPct val="115000"/>
              </a:lnSpc>
              <a:spcBef>
                <a:spcPts val="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Toekomstgerichte ondersteuning</a:t>
            </a:r>
            <a:endParaRPr b="0" i="0" sz="2100" u="none" cap="none" strike="noStrike">
              <a:solidFill>
                <a:srgbClr val="2F2E9A"/>
              </a:solidFill>
              <a:latin typeface="Outfit"/>
              <a:ea typeface="Outfit"/>
              <a:cs typeface="Outfit"/>
              <a:sym typeface="Outfit"/>
            </a:endParaRPr>
          </a:p>
          <a:p>
            <a:pPr indent="-361950" lvl="0" marL="457200" marR="0" rtl="0" algn="l">
              <a:lnSpc>
                <a:spcPct val="115000"/>
              </a:lnSpc>
              <a:spcBef>
                <a:spcPts val="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Moedig aan</a:t>
            </a:r>
            <a:endParaRPr b="0" i="0" sz="2100" u="none" cap="none" strike="noStrike">
              <a:solidFill>
                <a:srgbClr val="2F2E9A"/>
              </a:solidFill>
              <a:latin typeface="Outfit"/>
              <a:ea typeface="Outfit"/>
              <a:cs typeface="Outfit"/>
              <a:sym typeface="Outfit"/>
            </a:endParaRPr>
          </a:p>
          <a:p>
            <a:pPr indent="-361950" lvl="0" marL="457200" marR="0" rtl="0" algn="l">
              <a:lnSpc>
                <a:spcPct val="115000"/>
              </a:lnSpc>
              <a:spcBef>
                <a:spcPts val="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Respecteer autonomie</a:t>
            </a:r>
            <a:endParaRPr b="0" i="0" sz="1800" u="none" cap="none" strike="noStrike">
              <a:solidFill>
                <a:srgbClr val="2F2E9A"/>
              </a:solidFill>
              <a:latin typeface="Outfit"/>
              <a:ea typeface="Outfit"/>
              <a:cs typeface="Outfit"/>
              <a:sym typeface="Outfit"/>
            </a:endParaRPr>
          </a:p>
        </p:txBody>
      </p:sp>
      <p:pic>
        <p:nvPicPr>
          <p:cNvPr id="574" name="Google Shape;574;p35" title="DI_handgetekend48.png"/>
          <p:cNvPicPr preferRelativeResize="0"/>
          <p:nvPr/>
        </p:nvPicPr>
        <p:blipFill rotWithShape="1">
          <a:blip r:embed="rId4">
            <a:alphaModFix/>
          </a:blip>
          <a:srcRect b="0" l="0" r="0" t="0"/>
          <a:stretch/>
        </p:blipFill>
        <p:spPr>
          <a:xfrm>
            <a:off x="7726601" y="3432025"/>
            <a:ext cx="765821" cy="500933"/>
          </a:xfrm>
          <a:prstGeom prst="rect">
            <a:avLst/>
          </a:prstGeom>
          <a:noFill/>
          <a:ln>
            <a:noFill/>
          </a:ln>
        </p:spPr>
      </p:pic>
      <p:pic>
        <p:nvPicPr>
          <p:cNvPr id="575" name="Google Shape;575;p35" title="DI_handgetekend40.png"/>
          <p:cNvPicPr preferRelativeResize="0"/>
          <p:nvPr/>
        </p:nvPicPr>
        <p:blipFill rotWithShape="1">
          <a:blip r:embed="rId5">
            <a:alphaModFix/>
          </a:blip>
          <a:srcRect b="0" l="0" r="0" t="0"/>
          <a:stretch/>
        </p:blipFill>
        <p:spPr>
          <a:xfrm>
            <a:off x="6675100" y="3791286"/>
            <a:ext cx="1170407" cy="985814"/>
          </a:xfrm>
          <a:prstGeom prst="rect">
            <a:avLst/>
          </a:prstGeom>
          <a:noFill/>
          <a:ln>
            <a:noFill/>
          </a:ln>
        </p:spPr>
      </p:pic>
      <p:sp>
        <p:nvSpPr>
          <p:cNvPr id="576" name="Google Shape;576;p35"/>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580" name="Shape 580"/>
        <p:cNvGrpSpPr/>
        <p:nvPr/>
      </p:nvGrpSpPr>
      <p:grpSpPr>
        <a:xfrm>
          <a:off x="0" y="0"/>
          <a:ext cx="0" cy="0"/>
          <a:chOff x="0" y="0"/>
          <a:chExt cx="0" cy="0"/>
        </a:xfrm>
      </p:grpSpPr>
      <p:pic>
        <p:nvPicPr>
          <p:cNvPr id="581" name="Google Shape;581;p36"/>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582" name="Google Shape;582;p36"/>
          <p:cNvSpPr txBox="1"/>
          <p:nvPr/>
        </p:nvSpPr>
        <p:spPr>
          <a:xfrm>
            <a:off x="485850" y="2722500"/>
            <a:ext cx="6570600" cy="415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1100"/>
              </a:spcAft>
              <a:buClr>
                <a:srgbClr val="000000"/>
              </a:buClr>
              <a:buSzPts val="1500"/>
              <a:buFont typeface="Arial"/>
              <a:buNone/>
            </a:pPr>
            <a:r>
              <a:t/>
            </a:r>
            <a:endParaRPr b="0" i="0" sz="1500" u="none" cap="none" strike="noStrike">
              <a:solidFill>
                <a:srgbClr val="2F2E9A"/>
              </a:solidFill>
              <a:latin typeface="Outfit"/>
              <a:ea typeface="Outfit"/>
              <a:cs typeface="Outfit"/>
              <a:sym typeface="Outfit"/>
            </a:endParaRPr>
          </a:p>
        </p:txBody>
      </p:sp>
      <p:sp>
        <p:nvSpPr>
          <p:cNvPr id="583" name="Google Shape;583;p36"/>
          <p:cNvSpPr txBox="1"/>
          <p:nvPr/>
        </p:nvSpPr>
        <p:spPr>
          <a:xfrm>
            <a:off x="407925" y="1211325"/>
            <a:ext cx="8356800" cy="775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4800"/>
              <a:buFont typeface="Arial"/>
              <a:buNone/>
            </a:pPr>
            <a:r>
              <a:t/>
            </a:r>
            <a:endParaRPr b="1" i="0" sz="4800" u="none" cap="none" strike="noStrike">
              <a:solidFill>
                <a:srgbClr val="2F2E9A"/>
              </a:solidFill>
              <a:latin typeface="Outfit"/>
              <a:ea typeface="Outfit"/>
              <a:cs typeface="Outfit"/>
              <a:sym typeface="Outfit"/>
            </a:endParaRPr>
          </a:p>
        </p:txBody>
      </p:sp>
      <p:sp>
        <p:nvSpPr>
          <p:cNvPr id="584" name="Google Shape;584;p36"/>
          <p:cNvSpPr txBox="1"/>
          <p:nvPr/>
        </p:nvSpPr>
        <p:spPr>
          <a:xfrm>
            <a:off x="407925" y="967575"/>
            <a:ext cx="83568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Digihelper op jullie werkvloer</a:t>
            </a:r>
            <a:endParaRPr b="1" i="0" sz="3200" u="none" cap="none" strike="noStrike">
              <a:solidFill>
                <a:srgbClr val="2F2E9A"/>
              </a:solidFill>
              <a:latin typeface="Outfit"/>
              <a:ea typeface="Outfit"/>
              <a:cs typeface="Outfit"/>
              <a:sym typeface="Outfit"/>
            </a:endParaRPr>
          </a:p>
        </p:txBody>
      </p:sp>
      <p:sp>
        <p:nvSpPr>
          <p:cNvPr id="585" name="Google Shape;585;p36"/>
          <p:cNvSpPr txBox="1"/>
          <p:nvPr/>
        </p:nvSpPr>
        <p:spPr>
          <a:xfrm>
            <a:off x="606925" y="1701375"/>
            <a:ext cx="7711200" cy="327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nl" sz="2000" u="none" cap="none" strike="noStrike">
                <a:solidFill>
                  <a:srgbClr val="2F2E9A"/>
                </a:solidFill>
                <a:latin typeface="Outfit"/>
                <a:ea typeface="Outfit"/>
                <a:cs typeface="Outfit"/>
                <a:sym typeface="Outfit"/>
              </a:rPr>
              <a:t>De nodige basisvaardigheden verschillen naargelang functieprofiel. </a:t>
            </a:r>
            <a:endParaRPr b="0" i="0" sz="2000" u="none" cap="none" strike="noStrike">
              <a:solidFill>
                <a:srgbClr val="2F2E9A"/>
              </a:solidFill>
              <a:latin typeface="Outfit"/>
              <a:ea typeface="Outfit"/>
              <a:cs typeface="Outfit"/>
              <a:sym typeface="Outfit"/>
            </a:endParaRPr>
          </a:p>
          <a:p>
            <a:pPr indent="-355600" lvl="0" marL="457200" marR="0" rtl="0" algn="l">
              <a:lnSpc>
                <a:spcPct val="115000"/>
              </a:lnSpc>
              <a:spcBef>
                <a:spcPts val="800"/>
              </a:spcBef>
              <a:spcAft>
                <a:spcPts val="0"/>
              </a:spcAft>
              <a:buClr>
                <a:srgbClr val="2F2E9A"/>
              </a:buClr>
              <a:buSzPts val="2000"/>
              <a:buFont typeface="Outfit"/>
              <a:buChar char="●"/>
            </a:pPr>
            <a:r>
              <a:rPr b="0" i="0" lang="nl" sz="2000" u="none" cap="none" strike="noStrike">
                <a:solidFill>
                  <a:srgbClr val="2F2E9A"/>
                </a:solidFill>
                <a:latin typeface="Outfit"/>
                <a:ea typeface="Outfit"/>
                <a:cs typeface="Outfit"/>
                <a:sym typeface="Outfit"/>
              </a:rPr>
              <a:t>Wat is de rol van de digihelper op de werkvloer binnen jullie organisatie?</a:t>
            </a:r>
            <a:endParaRPr b="0" i="0" sz="2000" u="none" cap="none" strike="noStrike">
              <a:solidFill>
                <a:srgbClr val="2F2E9A"/>
              </a:solidFill>
              <a:latin typeface="Outfit"/>
              <a:ea typeface="Outfit"/>
              <a:cs typeface="Outfit"/>
              <a:sym typeface="Outfit"/>
            </a:endParaRPr>
          </a:p>
          <a:p>
            <a:pPr indent="-355600" lvl="0" marL="457200" marR="0" rtl="0" algn="l">
              <a:lnSpc>
                <a:spcPct val="115000"/>
              </a:lnSpc>
              <a:spcBef>
                <a:spcPts val="0"/>
              </a:spcBef>
              <a:spcAft>
                <a:spcPts val="0"/>
              </a:spcAft>
              <a:buClr>
                <a:srgbClr val="2F2E9A"/>
              </a:buClr>
              <a:buSzPts val="2000"/>
              <a:buFont typeface="Outfit"/>
              <a:buChar char="●"/>
            </a:pPr>
            <a:r>
              <a:rPr b="0" i="0" lang="nl" sz="2000" u="none" cap="none" strike="noStrike">
                <a:solidFill>
                  <a:srgbClr val="2F2E9A"/>
                </a:solidFill>
                <a:latin typeface="Outfit"/>
                <a:ea typeface="Outfit"/>
                <a:cs typeface="Outfit"/>
                <a:sym typeface="Outfit"/>
              </a:rPr>
              <a:t>Welke digitale vaardigheden zijn per functie nodig om het </a:t>
            </a:r>
            <a:br>
              <a:rPr b="0" i="0" lang="nl" sz="2000" u="none" cap="none" strike="noStrike">
                <a:solidFill>
                  <a:srgbClr val="2F2E9A"/>
                </a:solidFill>
                <a:latin typeface="Outfit"/>
                <a:ea typeface="Outfit"/>
                <a:cs typeface="Outfit"/>
                <a:sym typeface="Outfit"/>
              </a:rPr>
            </a:br>
            <a:r>
              <a:rPr b="0" i="0" lang="nl" sz="2000" u="none" cap="none" strike="noStrike">
                <a:solidFill>
                  <a:srgbClr val="2F2E9A"/>
                </a:solidFill>
                <a:latin typeface="Outfit"/>
                <a:ea typeface="Outfit"/>
                <a:cs typeface="Outfit"/>
                <a:sym typeface="Outfit"/>
              </a:rPr>
              <a:t>werk op een goede manier te kunnen volbrengen?  </a:t>
            </a:r>
            <a:endParaRPr b="0" i="0" sz="2000" u="none" cap="none" strike="noStrike">
              <a:solidFill>
                <a:srgbClr val="2F2E9A"/>
              </a:solidFill>
              <a:latin typeface="Outfit"/>
              <a:ea typeface="Outfit"/>
              <a:cs typeface="Outfit"/>
              <a:sym typeface="Outfit"/>
            </a:endParaRPr>
          </a:p>
          <a:p>
            <a:pPr indent="0" lvl="0" marL="0" marR="0" rtl="0" algn="l">
              <a:lnSpc>
                <a:spcPct val="115000"/>
              </a:lnSpc>
              <a:spcBef>
                <a:spcPts val="800"/>
              </a:spcBef>
              <a:spcAft>
                <a:spcPts val="0"/>
              </a:spcAft>
              <a:buClr>
                <a:srgbClr val="000000"/>
              </a:buClr>
              <a:buSzPts val="2000"/>
              <a:buFont typeface="Arial"/>
              <a:buNone/>
            </a:pPr>
            <a:r>
              <a:t/>
            </a:r>
            <a:endParaRPr b="0" i="0" sz="2000" u="none" cap="none" strike="noStrike">
              <a:solidFill>
                <a:srgbClr val="2F2E9A"/>
              </a:solidFill>
              <a:latin typeface="Outfit"/>
              <a:ea typeface="Outfit"/>
              <a:cs typeface="Outfit"/>
              <a:sym typeface="Outfit"/>
            </a:endParaRPr>
          </a:p>
          <a:p>
            <a:pPr indent="0" lvl="0" marL="0" marR="0" rtl="0" algn="l">
              <a:lnSpc>
                <a:spcPct val="115000"/>
              </a:lnSpc>
              <a:spcBef>
                <a:spcPts val="800"/>
              </a:spcBef>
              <a:spcAft>
                <a:spcPts val="800"/>
              </a:spcAft>
              <a:buClr>
                <a:schemeClr val="dk1"/>
              </a:buClr>
              <a:buSzPts val="1100"/>
              <a:buFont typeface="Arial"/>
              <a:buNone/>
            </a:pPr>
            <a:r>
              <a:rPr b="1" i="0" lang="nl" sz="2000" u="none" cap="none" strike="noStrike">
                <a:solidFill>
                  <a:srgbClr val="0097A7"/>
                </a:solidFill>
                <a:latin typeface="Outfit"/>
                <a:ea typeface="Outfit"/>
                <a:cs typeface="Outfit"/>
                <a:sym typeface="Outfit"/>
              </a:rPr>
              <a:t>TIP</a:t>
            </a:r>
            <a:r>
              <a:rPr b="1" i="0" lang="nl" sz="2000" u="none" cap="none" strike="noStrike">
                <a:solidFill>
                  <a:srgbClr val="2F2E9A"/>
                </a:solidFill>
                <a:latin typeface="Outfit"/>
                <a:ea typeface="Outfit"/>
                <a:cs typeface="Outfit"/>
                <a:sym typeface="Outfit"/>
              </a:rPr>
              <a:t> Ga aan de slag met je leidinggevende!</a:t>
            </a:r>
            <a:r>
              <a:rPr b="0" i="0" lang="nl" sz="2000" u="none" cap="none" strike="noStrike">
                <a:solidFill>
                  <a:srgbClr val="2F2E9A"/>
                </a:solidFill>
                <a:latin typeface="Outfit"/>
                <a:ea typeface="Outfit"/>
                <a:cs typeface="Outfit"/>
                <a:sym typeface="Outfit"/>
              </a:rPr>
              <a:t> </a:t>
            </a:r>
            <a:endParaRPr b="0" i="0" sz="2000" u="none" cap="none" strike="noStrike">
              <a:solidFill>
                <a:srgbClr val="2F2E9A"/>
              </a:solidFill>
              <a:latin typeface="Outfit"/>
              <a:ea typeface="Outfit"/>
              <a:cs typeface="Outfit"/>
              <a:sym typeface="Outfit"/>
            </a:endParaRPr>
          </a:p>
        </p:txBody>
      </p:sp>
      <p:sp>
        <p:nvSpPr>
          <p:cNvPr id="586" name="Google Shape;586;p36"/>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590" name="Shape 590"/>
        <p:cNvGrpSpPr/>
        <p:nvPr/>
      </p:nvGrpSpPr>
      <p:grpSpPr>
        <a:xfrm>
          <a:off x="0" y="0"/>
          <a:ext cx="0" cy="0"/>
          <a:chOff x="0" y="0"/>
          <a:chExt cx="0" cy="0"/>
        </a:xfrm>
      </p:grpSpPr>
      <p:pic>
        <p:nvPicPr>
          <p:cNvPr id="591" name="Google Shape;591;p37"/>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592" name="Google Shape;592;p37"/>
          <p:cNvSpPr txBox="1"/>
          <p:nvPr/>
        </p:nvSpPr>
        <p:spPr>
          <a:xfrm>
            <a:off x="501100" y="945825"/>
            <a:ext cx="83568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Opdrachten  </a:t>
            </a:r>
            <a:endParaRPr b="1" i="0" sz="3200" u="none" cap="none" strike="noStrike">
              <a:solidFill>
                <a:srgbClr val="2F2E9A"/>
              </a:solidFill>
              <a:latin typeface="Outfit"/>
              <a:ea typeface="Outfit"/>
              <a:cs typeface="Outfit"/>
              <a:sym typeface="Outfit"/>
            </a:endParaRPr>
          </a:p>
        </p:txBody>
      </p:sp>
      <p:sp>
        <p:nvSpPr>
          <p:cNvPr id="593" name="Google Shape;593;p37"/>
          <p:cNvSpPr txBox="1"/>
          <p:nvPr/>
        </p:nvSpPr>
        <p:spPr>
          <a:xfrm>
            <a:off x="501100" y="1725750"/>
            <a:ext cx="6838800" cy="3435397"/>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120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De rol van de digihelper + reflecteer over je sterktes en uitdagingen</a:t>
            </a:r>
            <a:endParaRPr b="0"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Oefenen met concrete casussen</a:t>
            </a:r>
            <a:endParaRPr b="0"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Test jezelf op 1 onderdeel met de Pix en word je bewust van jouw groeikansen</a:t>
            </a:r>
            <a:endParaRPr b="0"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Breng digitale vaardigheden per functie in kaart</a:t>
            </a:r>
            <a:endParaRPr b="0" i="0" sz="1800" u="none" cap="none" strike="noStrike">
              <a:solidFill>
                <a:srgbClr val="2F2E9A"/>
              </a:solidFill>
              <a:latin typeface="Outfit"/>
              <a:ea typeface="Outfit"/>
              <a:cs typeface="Outfit"/>
              <a:sym typeface="Outfit"/>
            </a:endParaRPr>
          </a:p>
          <a:p>
            <a:pPr indent="-342900" lvl="0" marL="457200" marR="0" rtl="0" algn="l">
              <a:lnSpc>
                <a:spcPct val="115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Bereid je voor op module 2 met een casus van jouw digistarter</a:t>
            </a:r>
            <a:endParaRPr b="0" i="0" sz="1800" u="none" cap="none" strike="noStrike">
              <a:solidFill>
                <a:srgbClr val="2F2E9A"/>
              </a:solidFill>
              <a:latin typeface="Outfit"/>
              <a:ea typeface="Outfit"/>
              <a:cs typeface="Outfit"/>
              <a:sym typeface="Outfit"/>
            </a:endParaRPr>
          </a:p>
          <a:p>
            <a:pPr indent="0" lvl="0" marL="0" marR="0" rtl="0" algn="l">
              <a:lnSpc>
                <a:spcPct val="115000"/>
              </a:lnSpc>
              <a:spcBef>
                <a:spcPts val="1200"/>
              </a:spcBef>
              <a:spcAft>
                <a:spcPts val="800"/>
              </a:spcAft>
              <a:buClr>
                <a:srgbClr val="000000"/>
              </a:buClr>
              <a:buSzPts val="1650"/>
              <a:buFont typeface="Arial"/>
              <a:buNone/>
            </a:pPr>
            <a:r>
              <a:t/>
            </a:r>
            <a:endParaRPr b="0" i="0" sz="1650" u="none" cap="none" strike="noStrike">
              <a:solidFill>
                <a:srgbClr val="2F2E9A"/>
              </a:solidFill>
              <a:latin typeface="Outfit"/>
              <a:ea typeface="Outfit"/>
              <a:cs typeface="Outfit"/>
              <a:sym typeface="Outfit"/>
            </a:endParaRPr>
          </a:p>
        </p:txBody>
      </p:sp>
      <p:pic>
        <p:nvPicPr>
          <p:cNvPr id="594" name="Google Shape;594;p37" title="DI_handgetekend58.png"/>
          <p:cNvPicPr preferRelativeResize="0"/>
          <p:nvPr/>
        </p:nvPicPr>
        <p:blipFill rotWithShape="1">
          <a:blip r:embed="rId4">
            <a:alphaModFix/>
          </a:blip>
          <a:srcRect b="0" l="0" r="0" t="0"/>
          <a:stretch/>
        </p:blipFill>
        <p:spPr>
          <a:xfrm>
            <a:off x="7586300" y="3903325"/>
            <a:ext cx="1025450" cy="876300"/>
          </a:xfrm>
          <a:prstGeom prst="rect">
            <a:avLst/>
          </a:prstGeom>
          <a:noFill/>
          <a:ln>
            <a:noFill/>
          </a:ln>
        </p:spPr>
      </p:pic>
      <p:sp>
        <p:nvSpPr>
          <p:cNvPr id="595" name="Google Shape;595;p37"/>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599" name="Shape 599"/>
        <p:cNvGrpSpPr/>
        <p:nvPr/>
      </p:nvGrpSpPr>
      <p:grpSpPr>
        <a:xfrm>
          <a:off x="0" y="0"/>
          <a:ext cx="0" cy="0"/>
          <a:chOff x="0" y="0"/>
          <a:chExt cx="0" cy="0"/>
        </a:xfrm>
      </p:grpSpPr>
      <p:pic>
        <p:nvPicPr>
          <p:cNvPr id="600" name="Google Shape;600;p38"/>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601" name="Google Shape;601;p38"/>
          <p:cNvSpPr txBox="1"/>
          <p:nvPr/>
        </p:nvSpPr>
        <p:spPr>
          <a:xfrm>
            <a:off x="2125950" y="2153100"/>
            <a:ext cx="4892100" cy="837300"/>
          </a:xfrm>
          <a:prstGeom prst="rect">
            <a:avLst/>
          </a:prstGeom>
          <a:noFill/>
          <a:ln>
            <a:noFill/>
          </a:ln>
        </p:spPr>
        <p:txBody>
          <a:bodyPr anchorCtr="0" anchor="t" bIns="91425" lIns="91425" spcFirstLastPara="1" rIns="91425" wrap="square" tIns="91425">
            <a:spAutoFit/>
          </a:bodyPr>
          <a:lstStyle/>
          <a:p>
            <a:pPr indent="0" lvl="0" marL="0" marR="0" rtl="0" algn="ctr">
              <a:lnSpc>
                <a:spcPct val="80000"/>
              </a:lnSpc>
              <a:spcBef>
                <a:spcPts val="0"/>
              </a:spcBef>
              <a:spcAft>
                <a:spcPts val="0"/>
              </a:spcAft>
              <a:buClr>
                <a:srgbClr val="000000"/>
              </a:buClr>
              <a:buSzPts val="5300"/>
              <a:buFont typeface="Arial"/>
              <a:buNone/>
            </a:pPr>
            <a:r>
              <a:rPr b="1" i="0" lang="nl" sz="5300" u="none" cap="none" strike="noStrike">
                <a:solidFill>
                  <a:srgbClr val="2F2E9A"/>
                </a:solidFill>
                <a:latin typeface="Outfit"/>
                <a:ea typeface="Outfit"/>
                <a:cs typeface="Outfit"/>
                <a:sym typeface="Outfit"/>
              </a:rPr>
              <a:t>Nog vragen?</a:t>
            </a:r>
            <a:endParaRPr b="1" i="0" sz="5300" u="none" cap="none" strike="noStrike">
              <a:solidFill>
                <a:srgbClr val="2F2E9A"/>
              </a:solidFill>
              <a:latin typeface="Outfit"/>
              <a:ea typeface="Outfit"/>
              <a:cs typeface="Outfit"/>
              <a:sym typeface="Outfit"/>
            </a:endParaRPr>
          </a:p>
        </p:txBody>
      </p:sp>
      <p:pic>
        <p:nvPicPr>
          <p:cNvPr id="602" name="Google Shape;602;p38" title="DI_handgetekend20.png"/>
          <p:cNvPicPr preferRelativeResize="0"/>
          <p:nvPr/>
        </p:nvPicPr>
        <p:blipFill rotWithShape="1">
          <a:blip r:embed="rId4">
            <a:alphaModFix/>
          </a:blip>
          <a:srcRect b="0" l="45749" r="0" t="0"/>
          <a:stretch/>
        </p:blipFill>
        <p:spPr>
          <a:xfrm rot="562803">
            <a:off x="7657674" y="3641694"/>
            <a:ext cx="561204" cy="936961"/>
          </a:xfrm>
          <a:prstGeom prst="rect">
            <a:avLst/>
          </a:prstGeom>
          <a:noFill/>
          <a:ln>
            <a:noFill/>
          </a:ln>
        </p:spPr>
      </p:pic>
      <p:pic>
        <p:nvPicPr>
          <p:cNvPr id="603" name="Google Shape;603;p38" title="DI_handgetekend20.png"/>
          <p:cNvPicPr preferRelativeResize="0"/>
          <p:nvPr/>
        </p:nvPicPr>
        <p:blipFill rotWithShape="1">
          <a:blip r:embed="rId4">
            <a:alphaModFix/>
          </a:blip>
          <a:srcRect b="0" l="45749" r="0" t="0"/>
          <a:stretch/>
        </p:blipFill>
        <p:spPr>
          <a:xfrm rot="562803">
            <a:off x="794924" y="1050894"/>
            <a:ext cx="561204" cy="936961"/>
          </a:xfrm>
          <a:prstGeom prst="rect">
            <a:avLst/>
          </a:prstGeom>
          <a:noFill/>
          <a:ln>
            <a:noFill/>
          </a:ln>
        </p:spPr>
      </p:pic>
      <p:sp>
        <p:nvSpPr>
          <p:cNvPr id="604" name="Google Shape;604;p38"/>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608" name="Shape 608"/>
        <p:cNvGrpSpPr/>
        <p:nvPr/>
      </p:nvGrpSpPr>
      <p:grpSpPr>
        <a:xfrm>
          <a:off x="0" y="0"/>
          <a:ext cx="0" cy="0"/>
          <a:chOff x="0" y="0"/>
          <a:chExt cx="0" cy="0"/>
        </a:xfrm>
      </p:grpSpPr>
      <p:pic>
        <p:nvPicPr>
          <p:cNvPr id="609" name="Google Shape;609;p39"/>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610" name="Google Shape;610;p39"/>
          <p:cNvSpPr txBox="1"/>
          <p:nvPr/>
        </p:nvSpPr>
        <p:spPr>
          <a:xfrm>
            <a:off x="485850" y="1066350"/>
            <a:ext cx="83568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Check-out </a:t>
            </a:r>
            <a:endParaRPr b="1" i="0" sz="3200" u="none" cap="none" strike="noStrike">
              <a:solidFill>
                <a:srgbClr val="2F2E9A"/>
              </a:solidFill>
              <a:latin typeface="Outfit"/>
              <a:ea typeface="Outfit"/>
              <a:cs typeface="Outfit"/>
              <a:sym typeface="Outfit"/>
            </a:endParaRPr>
          </a:p>
        </p:txBody>
      </p:sp>
      <p:sp>
        <p:nvSpPr>
          <p:cNvPr id="611" name="Google Shape;611;p39"/>
          <p:cNvSpPr txBox="1"/>
          <p:nvPr/>
        </p:nvSpPr>
        <p:spPr>
          <a:xfrm>
            <a:off x="501100" y="2063100"/>
            <a:ext cx="6133800" cy="14571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90000"/>
              </a:lnSpc>
              <a:spcBef>
                <a:spcPts val="1000"/>
              </a:spcBef>
              <a:spcAft>
                <a:spcPts val="0"/>
              </a:spcAft>
              <a:buClr>
                <a:srgbClr val="2F2E9A"/>
              </a:buClr>
              <a:buSzPts val="2200"/>
              <a:buFont typeface="Outfit"/>
              <a:buChar char="●"/>
            </a:pPr>
            <a:r>
              <a:rPr b="0" i="0" lang="nl" sz="2200" u="none" cap="none" strike="noStrike">
                <a:solidFill>
                  <a:srgbClr val="2F2E9A"/>
                </a:solidFill>
                <a:latin typeface="Outfit"/>
                <a:ea typeface="Outfit"/>
                <a:cs typeface="Outfit"/>
                <a:sym typeface="Outfit"/>
              </a:rPr>
              <a:t>Wat neem jij mee na vandaag ?</a:t>
            </a:r>
            <a:endParaRPr b="0" i="0" sz="2200" u="none" cap="none" strike="noStrike">
              <a:solidFill>
                <a:srgbClr val="2F2E9A"/>
              </a:solidFill>
              <a:latin typeface="Outfit"/>
              <a:ea typeface="Outfit"/>
              <a:cs typeface="Outfit"/>
              <a:sym typeface="Outfit"/>
            </a:endParaRPr>
          </a:p>
          <a:p>
            <a:pPr indent="-368300" lvl="0" marL="457200" marR="0" rtl="0" algn="l">
              <a:lnSpc>
                <a:spcPct val="90000"/>
              </a:lnSpc>
              <a:spcBef>
                <a:spcPts val="1000"/>
              </a:spcBef>
              <a:spcAft>
                <a:spcPts val="0"/>
              </a:spcAft>
              <a:buClr>
                <a:srgbClr val="2F2E9A"/>
              </a:buClr>
              <a:buSzPts val="2200"/>
              <a:buFont typeface="Outfit"/>
              <a:buChar char="●"/>
            </a:pPr>
            <a:r>
              <a:rPr b="0" i="0" lang="nl" sz="2200" u="none" cap="none" strike="noStrike">
                <a:solidFill>
                  <a:srgbClr val="2F2E9A"/>
                </a:solidFill>
                <a:latin typeface="Outfit"/>
                <a:ea typeface="Outfit"/>
                <a:cs typeface="Outfit"/>
                <a:sym typeface="Outfit"/>
              </a:rPr>
              <a:t>Wat heb je nog nodig? </a:t>
            </a:r>
            <a:endParaRPr b="0" i="0" sz="2200" u="none" cap="none" strike="noStrike">
              <a:solidFill>
                <a:srgbClr val="2F2E9A"/>
              </a:solidFill>
              <a:latin typeface="Outfit"/>
              <a:ea typeface="Outfit"/>
              <a:cs typeface="Outfit"/>
              <a:sym typeface="Outfit"/>
            </a:endParaRPr>
          </a:p>
          <a:p>
            <a:pPr indent="-368300" lvl="0" marL="457200" marR="0" rtl="0" algn="l">
              <a:lnSpc>
                <a:spcPct val="90000"/>
              </a:lnSpc>
              <a:spcBef>
                <a:spcPts val="1000"/>
              </a:spcBef>
              <a:spcAft>
                <a:spcPts val="1000"/>
              </a:spcAft>
              <a:buClr>
                <a:srgbClr val="2F2E9A"/>
              </a:buClr>
              <a:buSzPts val="2200"/>
              <a:buFont typeface="Outfit"/>
              <a:buChar char="●"/>
            </a:pPr>
            <a:r>
              <a:rPr b="0" i="0" lang="nl" sz="2200" u="none" cap="none" strike="noStrike">
                <a:solidFill>
                  <a:srgbClr val="2F2E9A"/>
                </a:solidFill>
                <a:latin typeface="Outfit"/>
                <a:ea typeface="Outfit"/>
                <a:cs typeface="Outfit"/>
                <a:sym typeface="Outfit"/>
              </a:rPr>
              <a:t>Waar ga je mee aan de slag? </a:t>
            </a:r>
            <a:endParaRPr b="0" i="0" sz="1200" u="none" cap="none" strike="noStrike">
              <a:solidFill>
                <a:schemeClr val="dk2"/>
              </a:solidFill>
              <a:latin typeface="Arial"/>
              <a:ea typeface="Arial"/>
              <a:cs typeface="Arial"/>
              <a:sym typeface="Arial"/>
            </a:endParaRPr>
          </a:p>
        </p:txBody>
      </p:sp>
      <p:pic>
        <p:nvPicPr>
          <p:cNvPr id="612" name="Google Shape;612;p39" title="DI_handgetekend140.png"/>
          <p:cNvPicPr preferRelativeResize="0"/>
          <p:nvPr/>
        </p:nvPicPr>
        <p:blipFill rotWithShape="1">
          <a:blip r:embed="rId4">
            <a:alphaModFix/>
          </a:blip>
          <a:srcRect b="0" l="0" r="0" t="0"/>
          <a:stretch/>
        </p:blipFill>
        <p:spPr>
          <a:xfrm>
            <a:off x="6845574" y="3588825"/>
            <a:ext cx="1644051" cy="981101"/>
          </a:xfrm>
          <a:prstGeom prst="rect">
            <a:avLst/>
          </a:prstGeom>
          <a:noFill/>
          <a:ln>
            <a:noFill/>
          </a:ln>
        </p:spPr>
      </p:pic>
      <p:sp>
        <p:nvSpPr>
          <p:cNvPr id="613" name="Google Shape;613;p39"/>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151" name="Shape 151"/>
        <p:cNvGrpSpPr/>
        <p:nvPr/>
      </p:nvGrpSpPr>
      <p:grpSpPr>
        <a:xfrm>
          <a:off x="0" y="0"/>
          <a:ext cx="0" cy="0"/>
          <a:chOff x="0" y="0"/>
          <a:chExt cx="0" cy="0"/>
        </a:xfrm>
      </p:grpSpPr>
      <p:pic>
        <p:nvPicPr>
          <p:cNvPr id="152" name="Google Shape;152;p4"/>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153" name="Google Shape;153;p4"/>
          <p:cNvSpPr txBox="1"/>
          <p:nvPr/>
        </p:nvSpPr>
        <p:spPr>
          <a:xfrm>
            <a:off x="621250" y="1746663"/>
            <a:ext cx="7344600" cy="2394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nl" sz="2400" u="none" cap="none" strike="noStrike">
                <a:solidFill>
                  <a:srgbClr val="2F2E9A"/>
                </a:solidFill>
                <a:latin typeface="Outfit"/>
                <a:ea typeface="Outfit"/>
                <a:cs typeface="Outfit"/>
                <a:sym typeface="Outfit"/>
              </a:rPr>
              <a:t>Jullie gingen aan de slag met de </a:t>
            </a:r>
            <a:r>
              <a:rPr b="1" i="0" lang="nl" sz="2400" u="none" cap="none" strike="noStrike">
                <a:solidFill>
                  <a:srgbClr val="0097A7"/>
                </a:solidFill>
                <a:latin typeface="Outfit"/>
                <a:ea typeface="Outfit"/>
                <a:cs typeface="Outfit"/>
                <a:sym typeface="Outfit"/>
              </a:rPr>
              <a:t>voorbereidende opdrachten</a:t>
            </a:r>
            <a:endParaRPr b="1" i="0" sz="2400" u="none" cap="none" strike="noStrike">
              <a:solidFill>
                <a:srgbClr val="0097A7"/>
              </a:solidFill>
              <a:latin typeface="Outfit"/>
              <a:ea typeface="Outfit"/>
              <a:cs typeface="Outfit"/>
              <a:sym typeface="Outfit"/>
            </a:endParaRPr>
          </a:p>
          <a:p>
            <a:pPr indent="-381000" lvl="0" marL="457200" marR="0" rtl="0" algn="l">
              <a:lnSpc>
                <a:spcPct val="115000"/>
              </a:lnSpc>
              <a:spcBef>
                <a:spcPts val="1100"/>
              </a:spcBef>
              <a:spcAft>
                <a:spcPts val="0"/>
              </a:spcAft>
              <a:buClr>
                <a:srgbClr val="2F2E9A"/>
              </a:buClr>
              <a:buSzPts val="2400"/>
              <a:buFont typeface="Outfit"/>
              <a:buChar char="●"/>
            </a:pPr>
            <a:r>
              <a:rPr b="0" i="0" lang="nl" sz="2400" u="none" cap="none" strike="noStrike">
                <a:solidFill>
                  <a:srgbClr val="2F2E9A"/>
                </a:solidFill>
                <a:latin typeface="Outfit"/>
                <a:ea typeface="Outfit"/>
                <a:cs typeface="Outfit"/>
                <a:sym typeface="Outfit"/>
              </a:rPr>
              <a:t>Hoe ging dat? </a:t>
            </a:r>
            <a:endParaRPr b="0" i="0" sz="2400" u="none" cap="none" strike="noStrike">
              <a:solidFill>
                <a:srgbClr val="2F2E9A"/>
              </a:solidFill>
              <a:latin typeface="Outfit"/>
              <a:ea typeface="Outfit"/>
              <a:cs typeface="Outfit"/>
              <a:sym typeface="Outfit"/>
            </a:endParaRPr>
          </a:p>
          <a:p>
            <a:pPr indent="-381000" lvl="0" marL="457200" marR="0" rtl="0" algn="l">
              <a:lnSpc>
                <a:spcPct val="115000"/>
              </a:lnSpc>
              <a:spcBef>
                <a:spcPts val="0"/>
              </a:spcBef>
              <a:spcAft>
                <a:spcPts val="0"/>
              </a:spcAft>
              <a:buClr>
                <a:srgbClr val="2F2E9A"/>
              </a:buClr>
              <a:buSzPts val="2400"/>
              <a:buFont typeface="Outfit"/>
              <a:buChar char="●"/>
            </a:pPr>
            <a:r>
              <a:rPr b="0" i="0" lang="nl" sz="2400" u="none" cap="none" strike="noStrike">
                <a:solidFill>
                  <a:srgbClr val="2F2E9A"/>
                </a:solidFill>
                <a:latin typeface="Outfit"/>
                <a:ea typeface="Outfit"/>
                <a:cs typeface="Outfit"/>
                <a:sym typeface="Outfit"/>
              </a:rPr>
              <a:t>Hindernissen?</a:t>
            </a:r>
            <a:endParaRPr b="0" i="0" sz="2400" u="none" cap="none" strike="noStrike">
              <a:solidFill>
                <a:srgbClr val="2F2E9A"/>
              </a:solidFill>
              <a:latin typeface="Outfit"/>
              <a:ea typeface="Outfit"/>
              <a:cs typeface="Outfit"/>
              <a:sym typeface="Outfit"/>
            </a:endParaRPr>
          </a:p>
          <a:p>
            <a:pPr indent="-381000" lvl="0" marL="457200" marR="0" rtl="0" algn="l">
              <a:lnSpc>
                <a:spcPct val="115000"/>
              </a:lnSpc>
              <a:spcBef>
                <a:spcPts val="0"/>
              </a:spcBef>
              <a:spcAft>
                <a:spcPts val="0"/>
              </a:spcAft>
              <a:buClr>
                <a:srgbClr val="2F2E9A"/>
              </a:buClr>
              <a:buSzPts val="2400"/>
              <a:buFont typeface="Outfit"/>
              <a:buChar char="●"/>
            </a:pPr>
            <a:r>
              <a:rPr b="0" i="0" lang="nl" sz="2400" u="none" cap="none" strike="noStrike">
                <a:solidFill>
                  <a:srgbClr val="2F2E9A"/>
                </a:solidFill>
                <a:latin typeface="Outfit"/>
                <a:ea typeface="Outfit"/>
                <a:cs typeface="Outfit"/>
                <a:sym typeface="Outfit"/>
              </a:rPr>
              <a:t>Wat komt eraan?</a:t>
            </a:r>
            <a:endParaRPr b="0" i="0" sz="2400" u="none" cap="none" strike="noStrike">
              <a:solidFill>
                <a:srgbClr val="2F2E9A"/>
              </a:solidFill>
              <a:latin typeface="Outfit"/>
              <a:ea typeface="Outfit"/>
              <a:cs typeface="Outfit"/>
              <a:sym typeface="Outfit"/>
            </a:endParaRPr>
          </a:p>
        </p:txBody>
      </p:sp>
      <p:sp>
        <p:nvSpPr>
          <p:cNvPr id="154" name="Google Shape;154;p4"/>
          <p:cNvSpPr txBox="1"/>
          <p:nvPr/>
        </p:nvSpPr>
        <p:spPr>
          <a:xfrm>
            <a:off x="501100" y="964612"/>
            <a:ext cx="63369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Wat weten we al over jullie?</a:t>
            </a:r>
            <a:endParaRPr b="1" i="0" sz="3200" u="none" cap="none" strike="noStrike">
              <a:solidFill>
                <a:srgbClr val="2F2E9A"/>
              </a:solidFill>
              <a:latin typeface="Outfit"/>
              <a:ea typeface="Outfit"/>
              <a:cs typeface="Outfit"/>
              <a:sym typeface="Outfit"/>
            </a:endParaRPr>
          </a:p>
        </p:txBody>
      </p:sp>
      <p:pic>
        <p:nvPicPr>
          <p:cNvPr id="155" name="Google Shape;155;p4" title="DI_handgetekend67.png"/>
          <p:cNvPicPr preferRelativeResize="0"/>
          <p:nvPr/>
        </p:nvPicPr>
        <p:blipFill rotWithShape="1">
          <a:blip r:embed="rId4">
            <a:alphaModFix/>
          </a:blip>
          <a:srcRect b="0" l="0" r="0" t="0"/>
          <a:stretch/>
        </p:blipFill>
        <p:spPr>
          <a:xfrm rot="994241">
            <a:off x="6361600" y="3694350"/>
            <a:ext cx="1431149" cy="823000"/>
          </a:xfrm>
          <a:prstGeom prst="rect">
            <a:avLst/>
          </a:prstGeom>
          <a:noFill/>
          <a:ln>
            <a:noFill/>
          </a:ln>
        </p:spPr>
      </p:pic>
      <p:sp>
        <p:nvSpPr>
          <p:cNvPr id="156" name="Google Shape;156;p4"/>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617" name="Shape 617"/>
        <p:cNvGrpSpPr/>
        <p:nvPr/>
      </p:nvGrpSpPr>
      <p:grpSpPr>
        <a:xfrm>
          <a:off x="0" y="0"/>
          <a:ext cx="0" cy="0"/>
          <a:chOff x="0" y="0"/>
          <a:chExt cx="0" cy="0"/>
        </a:xfrm>
      </p:grpSpPr>
      <p:pic>
        <p:nvPicPr>
          <p:cNvPr id="618" name="Google Shape;618;p40"/>
          <p:cNvPicPr preferRelativeResize="0"/>
          <p:nvPr/>
        </p:nvPicPr>
        <p:blipFill rotWithShape="1">
          <a:blip r:embed="rId3">
            <a:alphaModFix/>
          </a:blip>
          <a:srcRect b="9860" l="0" r="0" t="0"/>
          <a:stretch/>
        </p:blipFill>
        <p:spPr>
          <a:xfrm>
            <a:off x="0" y="0"/>
            <a:ext cx="9144002" cy="5143499"/>
          </a:xfrm>
          <a:prstGeom prst="rect">
            <a:avLst/>
          </a:prstGeom>
          <a:noFill/>
          <a:ln>
            <a:noFill/>
          </a:ln>
        </p:spPr>
      </p:pic>
      <p:pic>
        <p:nvPicPr>
          <p:cNvPr id="619" name="Google Shape;619;p40"/>
          <p:cNvPicPr preferRelativeResize="0"/>
          <p:nvPr/>
        </p:nvPicPr>
        <p:blipFill rotWithShape="1">
          <a:blip r:embed="rId4">
            <a:alphaModFix/>
          </a:blip>
          <a:srcRect b="0" l="0" r="0" t="0"/>
          <a:stretch/>
        </p:blipFill>
        <p:spPr>
          <a:xfrm>
            <a:off x="501100" y="403675"/>
            <a:ext cx="2024801" cy="222450"/>
          </a:xfrm>
          <a:prstGeom prst="rect">
            <a:avLst/>
          </a:prstGeom>
          <a:noFill/>
          <a:ln>
            <a:noFill/>
          </a:ln>
        </p:spPr>
      </p:pic>
      <p:sp>
        <p:nvSpPr>
          <p:cNvPr id="620" name="Google Shape;620;p40"/>
          <p:cNvSpPr txBox="1"/>
          <p:nvPr/>
        </p:nvSpPr>
        <p:spPr>
          <a:xfrm>
            <a:off x="501100" y="1022050"/>
            <a:ext cx="6039000" cy="1366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4800"/>
              <a:buFont typeface="Arial"/>
              <a:buNone/>
            </a:pPr>
            <a:r>
              <a:rPr b="1" i="0" lang="nl" sz="4800" u="none" cap="none" strike="noStrike">
                <a:solidFill>
                  <a:srgbClr val="2F2E9A"/>
                </a:solidFill>
                <a:latin typeface="Outfit"/>
                <a:ea typeface="Outfit"/>
                <a:cs typeface="Outfit"/>
                <a:sym typeface="Outfit"/>
              </a:rPr>
              <a:t>Tot de </a:t>
            </a:r>
            <a:endParaRPr b="1" i="0" sz="4800" u="none" cap="none" strike="noStrike">
              <a:solidFill>
                <a:srgbClr val="2F2E9A"/>
              </a:solidFill>
              <a:latin typeface="Outfit"/>
              <a:ea typeface="Outfit"/>
              <a:cs typeface="Outfit"/>
              <a:sym typeface="Outfit"/>
            </a:endParaRPr>
          </a:p>
          <a:p>
            <a:pPr indent="0" lvl="0" marL="0" marR="0" rtl="0" algn="l">
              <a:lnSpc>
                <a:spcPct val="80000"/>
              </a:lnSpc>
              <a:spcBef>
                <a:spcPts val="0"/>
              </a:spcBef>
              <a:spcAft>
                <a:spcPts val="0"/>
              </a:spcAft>
              <a:buClr>
                <a:srgbClr val="000000"/>
              </a:buClr>
              <a:buSzPts val="4800"/>
              <a:buFont typeface="Arial"/>
              <a:buNone/>
            </a:pPr>
            <a:r>
              <a:rPr b="1" i="0" lang="nl" sz="4800" u="none" cap="none" strike="noStrike">
                <a:solidFill>
                  <a:srgbClr val="2F2E9A"/>
                </a:solidFill>
                <a:latin typeface="Outfit"/>
                <a:ea typeface="Outfit"/>
                <a:cs typeface="Outfit"/>
                <a:sym typeface="Outfit"/>
              </a:rPr>
              <a:t>volgende module!</a:t>
            </a:r>
            <a:endParaRPr b="1" i="0" sz="4800" u="none" cap="none" strike="noStrike">
              <a:solidFill>
                <a:srgbClr val="2F2E9A"/>
              </a:solidFill>
              <a:latin typeface="Outfit"/>
              <a:ea typeface="Outfit"/>
              <a:cs typeface="Outfit"/>
              <a:sym typeface="Outfi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160" name="Shape 160"/>
        <p:cNvGrpSpPr/>
        <p:nvPr/>
      </p:nvGrpSpPr>
      <p:grpSpPr>
        <a:xfrm>
          <a:off x="0" y="0"/>
          <a:ext cx="0" cy="0"/>
          <a:chOff x="0" y="0"/>
          <a:chExt cx="0" cy="0"/>
        </a:xfrm>
      </p:grpSpPr>
      <p:pic>
        <p:nvPicPr>
          <p:cNvPr id="161" name="Google Shape;161;p5"/>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162" name="Google Shape;162;p5"/>
          <p:cNvSpPr txBox="1"/>
          <p:nvPr/>
        </p:nvSpPr>
        <p:spPr>
          <a:xfrm>
            <a:off x="2390850" y="1504150"/>
            <a:ext cx="6570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163" name="Google Shape;163;p5"/>
          <p:cNvSpPr txBox="1"/>
          <p:nvPr/>
        </p:nvSpPr>
        <p:spPr>
          <a:xfrm>
            <a:off x="501100" y="818100"/>
            <a:ext cx="78099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Kennismaken: Wie is wie? </a:t>
            </a:r>
            <a:endParaRPr b="1" i="0" sz="3200" u="none" cap="none" strike="noStrike">
              <a:solidFill>
                <a:srgbClr val="FF0000"/>
              </a:solidFill>
              <a:latin typeface="Outfit"/>
              <a:ea typeface="Outfit"/>
              <a:cs typeface="Outfit"/>
              <a:sym typeface="Outfit"/>
            </a:endParaRPr>
          </a:p>
        </p:txBody>
      </p:sp>
      <p:pic>
        <p:nvPicPr>
          <p:cNvPr id="164" name="Google Shape;164;p5"/>
          <p:cNvPicPr preferRelativeResize="0"/>
          <p:nvPr/>
        </p:nvPicPr>
        <p:blipFill rotWithShape="1">
          <a:blip r:embed="rId4">
            <a:alphaModFix/>
          </a:blip>
          <a:srcRect b="0" l="0" r="0" t="0"/>
          <a:stretch/>
        </p:blipFill>
        <p:spPr>
          <a:xfrm>
            <a:off x="3384818" y="2382547"/>
            <a:ext cx="759701" cy="956251"/>
          </a:xfrm>
          <a:prstGeom prst="rect">
            <a:avLst/>
          </a:prstGeom>
          <a:noFill/>
          <a:ln>
            <a:noFill/>
          </a:ln>
        </p:spPr>
      </p:pic>
      <p:pic>
        <p:nvPicPr>
          <p:cNvPr id="165" name="Google Shape;165;p5"/>
          <p:cNvPicPr preferRelativeResize="0"/>
          <p:nvPr/>
        </p:nvPicPr>
        <p:blipFill rotWithShape="1">
          <a:blip r:embed="rId5">
            <a:alphaModFix/>
          </a:blip>
          <a:srcRect b="0" l="0" r="0" t="0"/>
          <a:stretch/>
        </p:blipFill>
        <p:spPr>
          <a:xfrm>
            <a:off x="5590803" y="2264022"/>
            <a:ext cx="712123" cy="1020903"/>
          </a:xfrm>
          <a:prstGeom prst="rect">
            <a:avLst/>
          </a:prstGeom>
          <a:noFill/>
          <a:ln>
            <a:noFill/>
          </a:ln>
        </p:spPr>
      </p:pic>
      <p:pic>
        <p:nvPicPr>
          <p:cNvPr id="166" name="Google Shape;166;p5"/>
          <p:cNvPicPr preferRelativeResize="0"/>
          <p:nvPr/>
        </p:nvPicPr>
        <p:blipFill rotWithShape="1">
          <a:blip r:embed="rId6">
            <a:alphaModFix/>
          </a:blip>
          <a:srcRect b="0" l="74554" r="2232" t="0"/>
          <a:stretch/>
        </p:blipFill>
        <p:spPr>
          <a:xfrm>
            <a:off x="2456404" y="2350199"/>
            <a:ext cx="905599" cy="1020948"/>
          </a:xfrm>
          <a:prstGeom prst="rect">
            <a:avLst/>
          </a:prstGeom>
          <a:noFill/>
          <a:ln>
            <a:noFill/>
          </a:ln>
        </p:spPr>
      </p:pic>
      <p:pic>
        <p:nvPicPr>
          <p:cNvPr id="167" name="Google Shape;167;p5"/>
          <p:cNvPicPr preferRelativeResize="0"/>
          <p:nvPr/>
        </p:nvPicPr>
        <p:blipFill rotWithShape="1">
          <a:blip r:embed="rId7">
            <a:alphaModFix/>
          </a:blip>
          <a:srcRect b="0" l="76687" r="0" t="0"/>
          <a:stretch/>
        </p:blipFill>
        <p:spPr>
          <a:xfrm>
            <a:off x="4685204" y="2264000"/>
            <a:ext cx="905604" cy="1020948"/>
          </a:xfrm>
          <a:prstGeom prst="rect">
            <a:avLst/>
          </a:prstGeom>
          <a:noFill/>
          <a:ln>
            <a:noFill/>
          </a:ln>
        </p:spPr>
      </p:pic>
      <p:pic>
        <p:nvPicPr>
          <p:cNvPr id="168" name="Google Shape;168;p5"/>
          <p:cNvPicPr preferRelativeResize="0"/>
          <p:nvPr/>
        </p:nvPicPr>
        <p:blipFill rotWithShape="1">
          <a:blip r:embed="rId8">
            <a:alphaModFix/>
          </a:blip>
          <a:srcRect b="0" l="47470" r="0" t="0"/>
          <a:stretch/>
        </p:blipFill>
        <p:spPr>
          <a:xfrm>
            <a:off x="4361610" y="4057520"/>
            <a:ext cx="1091543" cy="1020949"/>
          </a:xfrm>
          <a:prstGeom prst="rect">
            <a:avLst/>
          </a:prstGeom>
          <a:noFill/>
          <a:ln>
            <a:noFill/>
          </a:ln>
        </p:spPr>
      </p:pic>
      <p:pic>
        <p:nvPicPr>
          <p:cNvPr id="169" name="Google Shape;169;p5"/>
          <p:cNvPicPr preferRelativeResize="0"/>
          <p:nvPr/>
        </p:nvPicPr>
        <p:blipFill rotWithShape="1">
          <a:blip r:embed="rId6">
            <a:alphaModFix/>
          </a:blip>
          <a:srcRect b="0" l="2046" r="74741" t="0"/>
          <a:stretch/>
        </p:blipFill>
        <p:spPr>
          <a:xfrm>
            <a:off x="1820051" y="3306355"/>
            <a:ext cx="905599" cy="1020948"/>
          </a:xfrm>
          <a:prstGeom prst="rect">
            <a:avLst/>
          </a:prstGeom>
          <a:noFill/>
          <a:ln>
            <a:noFill/>
          </a:ln>
        </p:spPr>
      </p:pic>
      <p:pic>
        <p:nvPicPr>
          <p:cNvPr id="170" name="Google Shape;170;p5"/>
          <p:cNvPicPr preferRelativeResize="0"/>
          <p:nvPr/>
        </p:nvPicPr>
        <p:blipFill rotWithShape="1">
          <a:blip r:embed="rId6">
            <a:alphaModFix/>
          </a:blip>
          <a:srcRect b="0" l="26577" r="51202" t="0"/>
          <a:stretch/>
        </p:blipFill>
        <p:spPr>
          <a:xfrm>
            <a:off x="2725653" y="4067587"/>
            <a:ext cx="866915" cy="1020928"/>
          </a:xfrm>
          <a:prstGeom prst="rect">
            <a:avLst/>
          </a:prstGeom>
          <a:noFill/>
          <a:ln>
            <a:noFill/>
          </a:ln>
        </p:spPr>
      </p:pic>
      <p:pic>
        <p:nvPicPr>
          <p:cNvPr id="171" name="Google Shape;171;p5"/>
          <p:cNvPicPr preferRelativeResize="0"/>
          <p:nvPr/>
        </p:nvPicPr>
        <p:blipFill rotWithShape="1">
          <a:blip r:embed="rId6">
            <a:alphaModFix/>
          </a:blip>
          <a:srcRect b="0" l="50251" r="27527" t="0"/>
          <a:stretch/>
        </p:blipFill>
        <p:spPr>
          <a:xfrm>
            <a:off x="992500" y="3895383"/>
            <a:ext cx="866915" cy="1020908"/>
          </a:xfrm>
          <a:prstGeom prst="rect">
            <a:avLst/>
          </a:prstGeom>
          <a:noFill/>
          <a:ln>
            <a:noFill/>
          </a:ln>
        </p:spPr>
      </p:pic>
      <p:pic>
        <p:nvPicPr>
          <p:cNvPr id="172" name="Google Shape;172;p5"/>
          <p:cNvPicPr preferRelativeResize="0"/>
          <p:nvPr/>
        </p:nvPicPr>
        <p:blipFill rotWithShape="1">
          <a:blip r:embed="rId8">
            <a:alphaModFix/>
          </a:blip>
          <a:srcRect b="0" l="2401" r="54018" t="0"/>
          <a:stretch/>
        </p:blipFill>
        <p:spPr>
          <a:xfrm>
            <a:off x="3518559" y="3284949"/>
            <a:ext cx="905603" cy="1020949"/>
          </a:xfrm>
          <a:prstGeom prst="rect">
            <a:avLst/>
          </a:prstGeom>
          <a:noFill/>
          <a:ln>
            <a:noFill/>
          </a:ln>
        </p:spPr>
      </p:pic>
      <p:pic>
        <p:nvPicPr>
          <p:cNvPr id="173" name="Google Shape;173;p5"/>
          <p:cNvPicPr preferRelativeResize="0"/>
          <p:nvPr/>
        </p:nvPicPr>
        <p:blipFill rotWithShape="1">
          <a:blip r:embed="rId7">
            <a:alphaModFix/>
          </a:blip>
          <a:srcRect b="0" l="3780" r="73902" t="0"/>
          <a:stretch/>
        </p:blipFill>
        <p:spPr>
          <a:xfrm>
            <a:off x="5276259" y="3230243"/>
            <a:ext cx="866916" cy="1020948"/>
          </a:xfrm>
          <a:prstGeom prst="rect">
            <a:avLst/>
          </a:prstGeom>
          <a:noFill/>
          <a:ln>
            <a:noFill/>
          </a:ln>
        </p:spPr>
      </p:pic>
      <p:pic>
        <p:nvPicPr>
          <p:cNvPr id="174" name="Google Shape;174;p5"/>
          <p:cNvPicPr preferRelativeResize="0"/>
          <p:nvPr/>
        </p:nvPicPr>
        <p:blipFill rotWithShape="1">
          <a:blip r:embed="rId7">
            <a:alphaModFix/>
          </a:blip>
          <a:srcRect b="0" l="27919" r="49763" t="8281"/>
          <a:stretch/>
        </p:blipFill>
        <p:spPr>
          <a:xfrm>
            <a:off x="6083307" y="4152155"/>
            <a:ext cx="866916" cy="936370"/>
          </a:xfrm>
          <a:prstGeom prst="rect">
            <a:avLst/>
          </a:prstGeom>
          <a:noFill/>
          <a:ln>
            <a:noFill/>
          </a:ln>
        </p:spPr>
      </p:pic>
      <p:pic>
        <p:nvPicPr>
          <p:cNvPr id="175" name="Google Shape;175;p5"/>
          <p:cNvPicPr preferRelativeResize="0"/>
          <p:nvPr/>
        </p:nvPicPr>
        <p:blipFill rotWithShape="1">
          <a:blip r:embed="rId7">
            <a:alphaModFix/>
          </a:blip>
          <a:srcRect b="0" l="52491" r="24194" t="0"/>
          <a:stretch/>
        </p:blipFill>
        <p:spPr>
          <a:xfrm>
            <a:off x="6913998" y="3275877"/>
            <a:ext cx="905604" cy="1020948"/>
          </a:xfrm>
          <a:prstGeom prst="rect">
            <a:avLst/>
          </a:prstGeom>
          <a:noFill/>
          <a:ln>
            <a:noFill/>
          </a:ln>
        </p:spPr>
      </p:pic>
      <p:sp>
        <p:nvSpPr>
          <p:cNvPr id="176" name="Google Shape;176;p5"/>
          <p:cNvSpPr txBox="1"/>
          <p:nvPr/>
        </p:nvSpPr>
        <p:spPr>
          <a:xfrm>
            <a:off x="501100" y="1473238"/>
            <a:ext cx="7344600" cy="71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600"/>
              <a:buFont typeface="Arial"/>
              <a:buNone/>
            </a:pPr>
            <a:r>
              <a:rPr b="0" i="1" lang="nl" sz="1600" u="none" cap="none" strike="noStrike">
                <a:solidFill>
                  <a:srgbClr val="2F2E9A"/>
                </a:solidFill>
                <a:latin typeface="Outfit"/>
                <a:ea typeface="Outfit"/>
                <a:cs typeface="Outfit"/>
                <a:sym typeface="Outfit"/>
              </a:rPr>
              <a:t>Pas deze slide aan met de mediaprofielen van de deelnemers zelf. Deze kom je te weten via de voorbereidende oefening.</a:t>
            </a:r>
            <a:endParaRPr b="0" i="1" sz="1600" u="none" cap="none" strike="noStrike">
              <a:solidFill>
                <a:srgbClr val="2F2E9A"/>
              </a:solidFill>
              <a:latin typeface="Outfit"/>
              <a:ea typeface="Outfit"/>
              <a:cs typeface="Outfit"/>
              <a:sym typeface="Outfit"/>
            </a:endParaRPr>
          </a:p>
        </p:txBody>
      </p:sp>
      <p:sp>
        <p:nvSpPr>
          <p:cNvPr id="177" name="Google Shape;177;p5"/>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181" name="Shape 181"/>
        <p:cNvGrpSpPr/>
        <p:nvPr/>
      </p:nvGrpSpPr>
      <p:grpSpPr>
        <a:xfrm>
          <a:off x="0" y="0"/>
          <a:ext cx="0" cy="0"/>
          <a:chOff x="0" y="0"/>
          <a:chExt cx="0" cy="0"/>
        </a:xfrm>
      </p:grpSpPr>
      <p:pic>
        <p:nvPicPr>
          <p:cNvPr id="182" name="Google Shape;182;p6"/>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183" name="Google Shape;183;p6"/>
          <p:cNvSpPr txBox="1"/>
          <p:nvPr/>
        </p:nvSpPr>
        <p:spPr>
          <a:xfrm>
            <a:off x="485850" y="2189100"/>
            <a:ext cx="6570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100"/>
              </a:spcAft>
              <a:buClr>
                <a:srgbClr val="000000"/>
              </a:buClr>
              <a:buSzPts val="1200"/>
              <a:buFont typeface="Arial"/>
              <a:buNone/>
            </a:pPr>
            <a:r>
              <a:t/>
            </a:r>
            <a:endParaRPr b="0" i="0" sz="1200" u="none" cap="none" strike="noStrike">
              <a:solidFill>
                <a:srgbClr val="2F2E9A"/>
              </a:solidFill>
              <a:latin typeface="Outfit"/>
              <a:ea typeface="Outfit"/>
              <a:cs typeface="Outfit"/>
              <a:sym typeface="Outfit"/>
            </a:endParaRPr>
          </a:p>
        </p:txBody>
      </p:sp>
      <p:sp>
        <p:nvSpPr>
          <p:cNvPr id="184" name="Google Shape;184;p6"/>
          <p:cNvSpPr txBox="1"/>
          <p:nvPr/>
        </p:nvSpPr>
        <p:spPr>
          <a:xfrm>
            <a:off x="574500" y="845535"/>
            <a:ext cx="7995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00"/>
              <a:buFont typeface="Arial"/>
              <a:buNone/>
            </a:pPr>
            <a:r>
              <a:t/>
            </a:r>
            <a:endParaRPr b="1" i="0" sz="300" u="none" cap="none" strike="noStrike">
              <a:solidFill>
                <a:srgbClr val="FF0000"/>
              </a:solidFill>
              <a:latin typeface="Outfit"/>
              <a:ea typeface="Outfit"/>
              <a:cs typeface="Outfit"/>
              <a:sym typeface="Outfit"/>
            </a:endParaRPr>
          </a:p>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Waar lopen jullie tegenaan bij collega’s?</a:t>
            </a:r>
            <a:endParaRPr b="1" i="0" sz="3200" u="none" cap="none" strike="noStrike">
              <a:solidFill>
                <a:srgbClr val="FF0000"/>
              </a:solidFill>
              <a:latin typeface="Outfit"/>
              <a:ea typeface="Outfit"/>
              <a:cs typeface="Outfit"/>
              <a:sym typeface="Outfit"/>
            </a:endParaRPr>
          </a:p>
        </p:txBody>
      </p:sp>
      <p:sp>
        <p:nvSpPr>
          <p:cNvPr id="185" name="Google Shape;185;p6"/>
          <p:cNvSpPr txBox="1"/>
          <p:nvPr/>
        </p:nvSpPr>
        <p:spPr>
          <a:xfrm>
            <a:off x="8138025" y="3124425"/>
            <a:ext cx="1030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86" name="Google Shape;186;p6"/>
          <p:cNvSpPr txBox="1"/>
          <p:nvPr/>
        </p:nvSpPr>
        <p:spPr>
          <a:xfrm>
            <a:off x="531600" y="1529550"/>
            <a:ext cx="8080800" cy="336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nl" sz="1800" u="none" cap="none" strike="noStrike">
                <a:solidFill>
                  <a:srgbClr val="0097A7"/>
                </a:solidFill>
                <a:latin typeface="Outfit"/>
                <a:ea typeface="Outfit"/>
                <a:cs typeface="Outfit"/>
                <a:sym typeface="Outfit"/>
              </a:rPr>
              <a:t>Ter illustratie</a:t>
            </a:r>
            <a:endParaRPr b="1" i="0" sz="1800" u="none" cap="none" strike="noStrike">
              <a:solidFill>
                <a:srgbClr val="0097A7"/>
              </a:solidFill>
              <a:latin typeface="Outfit"/>
              <a:ea typeface="Outfit"/>
              <a:cs typeface="Outfit"/>
              <a:sym typeface="Outfit"/>
            </a:endParaRPr>
          </a:p>
          <a:p>
            <a:pPr indent="-342900" lvl="0" marL="457200" marR="0" rtl="0" algn="l">
              <a:lnSpc>
                <a:spcPct val="100000"/>
              </a:lnSpc>
              <a:spcBef>
                <a:spcPts val="100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Tijdsgebrek en tijdverlies door inefficiënt gebruik</a:t>
            </a:r>
            <a:endParaRPr b="0" i="0" sz="1800" u="none" cap="none" strike="noStrike">
              <a:solidFill>
                <a:srgbClr val="2F2E9A"/>
              </a:solidFill>
              <a:latin typeface="Outfit"/>
              <a:ea typeface="Outfit"/>
              <a:cs typeface="Outfit"/>
              <a:sym typeface="Outfit"/>
            </a:endParaRPr>
          </a:p>
          <a:p>
            <a:pPr indent="-342900" lvl="0" marL="457200" marR="0" rtl="0" algn="l">
              <a:lnSpc>
                <a:spcPct val="100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Gebrek aan digitale vaardigheden</a:t>
            </a:r>
            <a:endParaRPr b="0" i="0" sz="1800" u="none" cap="none" strike="noStrike">
              <a:solidFill>
                <a:srgbClr val="2F2E9A"/>
              </a:solidFill>
              <a:latin typeface="Outfit"/>
              <a:ea typeface="Outfit"/>
              <a:cs typeface="Outfit"/>
              <a:sym typeface="Outfit"/>
            </a:endParaRPr>
          </a:p>
          <a:p>
            <a:pPr indent="-342900" lvl="0" marL="457200" marR="0" rtl="0" algn="l">
              <a:lnSpc>
                <a:spcPct val="100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Problemen met paswoorden</a:t>
            </a:r>
            <a:endParaRPr b="0" i="0" sz="1800" u="none" cap="none" strike="noStrike">
              <a:solidFill>
                <a:srgbClr val="2F2E9A"/>
              </a:solidFill>
              <a:latin typeface="Outfit"/>
              <a:ea typeface="Outfit"/>
              <a:cs typeface="Outfit"/>
              <a:sym typeface="Outfit"/>
            </a:endParaRPr>
          </a:p>
          <a:p>
            <a:pPr indent="-342900" lvl="0" marL="457200" marR="0" rtl="0" algn="l">
              <a:lnSpc>
                <a:spcPct val="100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Traag netwerk</a:t>
            </a:r>
            <a:endParaRPr b="0" i="0" sz="1800" u="none" cap="none" strike="noStrike">
              <a:solidFill>
                <a:srgbClr val="2F2E9A"/>
              </a:solidFill>
              <a:latin typeface="Outfit"/>
              <a:ea typeface="Outfit"/>
              <a:cs typeface="Outfit"/>
              <a:sym typeface="Outfit"/>
            </a:endParaRPr>
          </a:p>
          <a:p>
            <a:pPr indent="-342900" lvl="0" marL="457200" marR="0" rtl="0" algn="l">
              <a:lnSpc>
                <a:spcPct val="100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Te weinig de winst zien en vooral last van de tijd die nodig is digitaal</a:t>
            </a:r>
            <a:endParaRPr b="0" i="0" sz="1800" u="none" cap="none" strike="noStrike">
              <a:solidFill>
                <a:srgbClr val="2F2E9A"/>
              </a:solidFill>
              <a:latin typeface="Outfit"/>
              <a:ea typeface="Outfit"/>
              <a:cs typeface="Outfit"/>
              <a:sym typeface="Outfit"/>
            </a:endParaRPr>
          </a:p>
          <a:p>
            <a:pPr indent="-342900" lvl="0" marL="457200" marR="0" rtl="0" algn="l">
              <a:lnSpc>
                <a:spcPct val="100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Te weinig vertrouwen</a:t>
            </a:r>
            <a:endParaRPr b="0" i="0" sz="1800" u="none" cap="none" strike="noStrike">
              <a:solidFill>
                <a:srgbClr val="2F2E9A"/>
              </a:solidFill>
              <a:latin typeface="Outfit"/>
              <a:ea typeface="Outfit"/>
              <a:cs typeface="Outfit"/>
              <a:sym typeface="Outfit"/>
            </a:endParaRPr>
          </a:p>
          <a:p>
            <a:pPr indent="-342900" lvl="0" marL="457200" marR="0" rtl="0" algn="l">
              <a:lnSpc>
                <a:spcPct val="100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Te frequent te veel nieuwe zaken, die niet helemaal op punt staan </a:t>
            </a:r>
            <a:endParaRPr b="0" i="0" sz="1800" u="none" cap="none" strike="noStrike">
              <a:solidFill>
                <a:srgbClr val="2F2E9A"/>
              </a:solidFill>
              <a:latin typeface="Outfit"/>
              <a:ea typeface="Outfit"/>
              <a:cs typeface="Outfit"/>
              <a:sym typeface="Outfit"/>
            </a:endParaRPr>
          </a:p>
          <a:p>
            <a:pPr indent="-342900" lvl="0" marL="457200" marR="0" rtl="0" algn="l">
              <a:lnSpc>
                <a:spcPct val="100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Te weinig efficiënt</a:t>
            </a:r>
            <a:endParaRPr b="0" i="0" sz="1800" u="none" cap="none" strike="noStrike">
              <a:solidFill>
                <a:srgbClr val="2F2E9A"/>
              </a:solidFill>
              <a:latin typeface="Outfit"/>
              <a:ea typeface="Outfit"/>
              <a:cs typeface="Outfit"/>
              <a:sym typeface="Outfit"/>
            </a:endParaRPr>
          </a:p>
          <a:p>
            <a:pPr indent="-342900" lvl="0" marL="457200" marR="0" rtl="0" algn="l">
              <a:lnSpc>
                <a:spcPct val="100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Te uitvoerig en te lang rapporteren</a:t>
            </a:r>
            <a:endParaRPr b="0" i="0" sz="1800" u="none" cap="none" strike="noStrike">
              <a:solidFill>
                <a:srgbClr val="2F2E9A"/>
              </a:solidFill>
              <a:latin typeface="Outfit"/>
              <a:ea typeface="Outfit"/>
              <a:cs typeface="Outfit"/>
              <a:sym typeface="Outfit"/>
            </a:endParaRPr>
          </a:p>
          <a:p>
            <a:pPr indent="-342900" lvl="0" marL="457200" marR="0" rtl="0" algn="l">
              <a:lnSpc>
                <a:spcPct val="100000"/>
              </a:lnSpc>
              <a:spcBef>
                <a:spcPts val="0"/>
              </a:spcBef>
              <a:spcAft>
                <a:spcPts val="0"/>
              </a:spcAft>
              <a:buClr>
                <a:srgbClr val="2F2E9A"/>
              </a:buClr>
              <a:buSzPts val="1800"/>
              <a:buFont typeface="Outfit"/>
              <a:buChar char="●"/>
            </a:pPr>
            <a:r>
              <a:rPr b="0" i="0" lang="nl" sz="1800" u="none" cap="none" strike="noStrike">
                <a:solidFill>
                  <a:srgbClr val="2F2E9A"/>
                </a:solidFill>
                <a:latin typeface="Outfit"/>
                <a:ea typeface="Outfit"/>
                <a:cs typeface="Outfit"/>
                <a:sym typeface="Outfit"/>
              </a:rPr>
              <a:t>…</a:t>
            </a:r>
            <a:endParaRPr b="0" i="0" sz="1800" u="none" cap="none" strike="noStrike">
              <a:solidFill>
                <a:srgbClr val="2F2E9A"/>
              </a:solidFill>
              <a:latin typeface="Outfit"/>
              <a:ea typeface="Outfit"/>
              <a:cs typeface="Outfit"/>
              <a:sym typeface="Outfit"/>
            </a:endParaRPr>
          </a:p>
        </p:txBody>
      </p:sp>
      <p:pic>
        <p:nvPicPr>
          <p:cNvPr id="187" name="Google Shape;187;p6" title="DI_handgetekend3.png"/>
          <p:cNvPicPr preferRelativeResize="0"/>
          <p:nvPr/>
        </p:nvPicPr>
        <p:blipFill rotWithShape="1">
          <a:blip r:embed="rId4">
            <a:alphaModFix/>
          </a:blip>
          <a:srcRect b="0" l="0" r="0" t="0"/>
          <a:stretch/>
        </p:blipFill>
        <p:spPr>
          <a:xfrm>
            <a:off x="7581600" y="4251002"/>
            <a:ext cx="1030800" cy="734673"/>
          </a:xfrm>
          <a:prstGeom prst="rect">
            <a:avLst/>
          </a:prstGeom>
          <a:noFill/>
          <a:ln>
            <a:noFill/>
          </a:ln>
        </p:spPr>
      </p:pic>
      <p:sp>
        <p:nvSpPr>
          <p:cNvPr id="188" name="Google Shape;188;p6"/>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192" name="Shape 192"/>
        <p:cNvGrpSpPr/>
        <p:nvPr/>
      </p:nvGrpSpPr>
      <p:grpSpPr>
        <a:xfrm>
          <a:off x="0" y="0"/>
          <a:ext cx="0" cy="0"/>
          <a:chOff x="0" y="0"/>
          <a:chExt cx="0" cy="0"/>
        </a:xfrm>
      </p:grpSpPr>
      <p:pic>
        <p:nvPicPr>
          <p:cNvPr id="193" name="Google Shape;193;p7"/>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194" name="Google Shape;194;p7"/>
          <p:cNvSpPr txBox="1"/>
          <p:nvPr/>
        </p:nvSpPr>
        <p:spPr>
          <a:xfrm>
            <a:off x="501100" y="977775"/>
            <a:ext cx="81846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Wat weten we nog niet?  Line-up</a:t>
            </a:r>
            <a:endParaRPr b="1" i="0" sz="3200" u="none" cap="none" strike="noStrike">
              <a:solidFill>
                <a:srgbClr val="2F2E9A"/>
              </a:solidFill>
              <a:latin typeface="Outfit"/>
              <a:ea typeface="Outfit"/>
              <a:cs typeface="Outfit"/>
              <a:sym typeface="Outfit"/>
            </a:endParaRPr>
          </a:p>
        </p:txBody>
      </p:sp>
      <p:sp>
        <p:nvSpPr>
          <p:cNvPr id="195" name="Google Shape;195;p7"/>
          <p:cNvSpPr txBox="1"/>
          <p:nvPr/>
        </p:nvSpPr>
        <p:spPr>
          <a:xfrm>
            <a:off x="8138025" y="3124425"/>
            <a:ext cx="1030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96" name="Google Shape;196;p7"/>
          <p:cNvSpPr txBox="1"/>
          <p:nvPr/>
        </p:nvSpPr>
        <p:spPr>
          <a:xfrm>
            <a:off x="501100" y="1908125"/>
            <a:ext cx="38127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nl" sz="2600" u="none" cap="none" strike="noStrike">
                <a:solidFill>
                  <a:srgbClr val="2F2E9A"/>
                </a:solidFill>
                <a:latin typeface="Outfit"/>
                <a:ea typeface="Outfit"/>
                <a:cs typeface="Outfit"/>
                <a:sym typeface="Outfit"/>
              </a:rPr>
              <a:t>Het is tijd dat we elkaar </a:t>
            </a:r>
            <a:endParaRPr b="0" i="0" sz="2600" u="none" cap="none" strike="noStrike">
              <a:solidFill>
                <a:srgbClr val="2F2E9A"/>
              </a:solidFill>
              <a:latin typeface="Outfit"/>
              <a:ea typeface="Outfit"/>
              <a:cs typeface="Outfit"/>
              <a:sym typeface="Outfit"/>
            </a:endParaRPr>
          </a:p>
          <a:p>
            <a:pPr indent="0" lvl="0" marL="0" marR="0" rtl="0" algn="l">
              <a:lnSpc>
                <a:spcPct val="100000"/>
              </a:lnSpc>
              <a:spcBef>
                <a:spcPts val="0"/>
              </a:spcBef>
              <a:spcAft>
                <a:spcPts val="1000"/>
              </a:spcAft>
              <a:buClr>
                <a:srgbClr val="000000"/>
              </a:buClr>
              <a:buSzPts val="2600"/>
              <a:buFont typeface="Arial"/>
              <a:buNone/>
            </a:pPr>
            <a:r>
              <a:rPr b="0" i="0" lang="nl" sz="2600" u="none" cap="none" strike="noStrike">
                <a:solidFill>
                  <a:srgbClr val="2F2E9A"/>
                </a:solidFill>
                <a:latin typeface="Outfit"/>
                <a:ea typeface="Outfit"/>
                <a:cs typeface="Outfit"/>
                <a:sym typeface="Outfit"/>
              </a:rPr>
              <a:t>wat beter leren kennen!</a:t>
            </a:r>
            <a:endParaRPr b="0" i="0" sz="2600" u="none" cap="none" strike="noStrike">
              <a:solidFill>
                <a:srgbClr val="2F2E9A"/>
              </a:solidFill>
              <a:latin typeface="Outfit"/>
              <a:ea typeface="Outfit"/>
              <a:cs typeface="Outfit"/>
              <a:sym typeface="Outfit"/>
            </a:endParaRPr>
          </a:p>
        </p:txBody>
      </p:sp>
      <p:pic>
        <p:nvPicPr>
          <p:cNvPr id="197" name="Google Shape;197;p7" title="DI_handgetekend33.png"/>
          <p:cNvPicPr preferRelativeResize="0"/>
          <p:nvPr/>
        </p:nvPicPr>
        <p:blipFill rotWithShape="1">
          <a:blip r:embed="rId4">
            <a:alphaModFix/>
          </a:blip>
          <a:srcRect b="0" l="0" r="0" t="0"/>
          <a:stretch/>
        </p:blipFill>
        <p:spPr>
          <a:xfrm>
            <a:off x="4647325" y="3024598"/>
            <a:ext cx="3566026" cy="1600652"/>
          </a:xfrm>
          <a:prstGeom prst="rect">
            <a:avLst/>
          </a:prstGeom>
          <a:noFill/>
          <a:ln>
            <a:noFill/>
          </a:ln>
        </p:spPr>
      </p:pic>
      <p:sp>
        <p:nvSpPr>
          <p:cNvPr id="198" name="Google Shape;198;p7"/>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202" name="Shape 202"/>
        <p:cNvGrpSpPr/>
        <p:nvPr/>
      </p:nvGrpSpPr>
      <p:grpSpPr>
        <a:xfrm>
          <a:off x="0" y="0"/>
          <a:ext cx="0" cy="0"/>
          <a:chOff x="0" y="0"/>
          <a:chExt cx="0" cy="0"/>
        </a:xfrm>
      </p:grpSpPr>
      <p:pic>
        <p:nvPicPr>
          <p:cNvPr id="203" name="Google Shape;203;p8"/>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204" name="Google Shape;204;p8"/>
          <p:cNvSpPr txBox="1"/>
          <p:nvPr/>
        </p:nvSpPr>
        <p:spPr>
          <a:xfrm>
            <a:off x="501100" y="842175"/>
            <a:ext cx="78612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Safety first ook voor digihelpers…</a:t>
            </a:r>
            <a:endParaRPr b="1" i="0" sz="3200" u="none" cap="none" strike="noStrike">
              <a:solidFill>
                <a:srgbClr val="2F2E9A"/>
              </a:solidFill>
              <a:latin typeface="Outfit"/>
              <a:ea typeface="Outfit"/>
              <a:cs typeface="Outfit"/>
              <a:sym typeface="Outfit"/>
            </a:endParaRPr>
          </a:p>
        </p:txBody>
      </p:sp>
      <p:sp>
        <p:nvSpPr>
          <p:cNvPr id="205" name="Google Shape;205;p8"/>
          <p:cNvSpPr txBox="1"/>
          <p:nvPr/>
        </p:nvSpPr>
        <p:spPr>
          <a:xfrm>
            <a:off x="501100" y="1636925"/>
            <a:ext cx="7325400" cy="192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nl" sz="2100" u="none" cap="none" strike="noStrike">
                <a:solidFill>
                  <a:srgbClr val="2F2E9A"/>
                </a:solidFill>
                <a:latin typeface="Outfit"/>
                <a:ea typeface="Outfit"/>
                <a:cs typeface="Outfit"/>
                <a:sym typeface="Outfit"/>
              </a:rPr>
              <a:t>Denk na over volgende vragen</a:t>
            </a:r>
            <a:endParaRPr b="0" i="0" sz="2100" u="none" cap="none" strike="noStrike">
              <a:solidFill>
                <a:srgbClr val="2F2E9A"/>
              </a:solidFill>
              <a:latin typeface="Outfit"/>
              <a:ea typeface="Outfit"/>
              <a:cs typeface="Outfit"/>
              <a:sym typeface="Outfit"/>
            </a:endParaRPr>
          </a:p>
          <a:p>
            <a:pPr indent="-361950" lvl="0" marL="457200" marR="0" rtl="0" algn="l">
              <a:lnSpc>
                <a:spcPct val="100000"/>
              </a:lnSpc>
              <a:spcBef>
                <a:spcPts val="100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Ging jij eens digitaal in de mist? </a:t>
            </a:r>
            <a:endParaRPr b="0" i="0" sz="2100" u="none" cap="none" strike="noStrike">
              <a:solidFill>
                <a:srgbClr val="2F2E9A"/>
              </a:solidFill>
              <a:latin typeface="Outfit"/>
              <a:ea typeface="Outfit"/>
              <a:cs typeface="Outfit"/>
              <a:sym typeface="Outfit"/>
            </a:endParaRPr>
          </a:p>
          <a:p>
            <a:pPr indent="-361950" lvl="0" marL="457200" marR="0" rtl="0" algn="l">
              <a:lnSpc>
                <a:spcPct val="100000"/>
              </a:lnSpc>
              <a:spcBef>
                <a:spcPts val="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Wat was de impact? </a:t>
            </a:r>
            <a:endParaRPr b="0" i="0" sz="2100" u="none" cap="none" strike="noStrike">
              <a:solidFill>
                <a:srgbClr val="2F2E9A"/>
              </a:solidFill>
              <a:latin typeface="Outfit"/>
              <a:ea typeface="Outfit"/>
              <a:cs typeface="Outfit"/>
              <a:sym typeface="Outfit"/>
            </a:endParaRPr>
          </a:p>
          <a:p>
            <a:pPr indent="-361950" lvl="0" marL="457200" marR="0" rtl="0" algn="l">
              <a:lnSpc>
                <a:spcPct val="100000"/>
              </a:lnSpc>
              <a:spcBef>
                <a:spcPts val="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En hoe voelde jij je daarbij? </a:t>
            </a:r>
            <a:endParaRPr b="0" i="0" sz="2100" u="none" cap="none" strike="noStrike">
              <a:solidFill>
                <a:srgbClr val="2F2E9A"/>
              </a:solidFill>
              <a:latin typeface="Outfit"/>
              <a:ea typeface="Outfit"/>
              <a:cs typeface="Outfit"/>
              <a:sym typeface="Outfit"/>
            </a:endParaRPr>
          </a:p>
          <a:p>
            <a:pPr indent="-361950" lvl="0" marL="457200" marR="0" rtl="0" algn="l">
              <a:lnSpc>
                <a:spcPct val="100000"/>
              </a:lnSpc>
              <a:spcBef>
                <a:spcPts val="0"/>
              </a:spcBef>
              <a:spcAft>
                <a:spcPts val="0"/>
              </a:spcAft>
              <a:buClr>
                <a:srgbClr val="2F2E9A"/>
              </a:buClr>
              <a:buSzPts val="2100"/>
              <a:buFont typeface="Outfit"/>
              <a:buChar char="●"/>
            </a:pPr>
            <a:r>
              <a:rPr b="0" i="0" lang="nl" sz="2100" u="none" cap="none" strike="noStrike">
                <a:solidFill>
                  <a:srgbClr val="2F2E9A"/>
                </a:solidFill>
                <a:latin typeface="Outfit"/>
                <a:ea typeface="Outfit"/>
                <a:cs typeface="Outfit"/>
                <a:sym typeface="Outfit"/>
              </a:rPr>
              <a:t>Wat had je nodig om verder te gaan? </a:t>
            </a:r>
            <a:endParaRPr b="0" i="0" sz="2100" u="none" cap="none" strike="noStrike">
              <a:solidFill>
                <a:srgbClr val="2F2E9A"/>
              </a:solidFill>
              <a:latin typeface="Outfit"/>
              <a:ea typeface="Outfit"/>
              <a:cs typeface="Outfit"/>
              <a:sym typeface="Outfit"/>
            </a:endParaRPr>
          </a:p>
        </p:txBody>
      </p:sp>
      <p:pic>
        <p:nvPicPr>
          <p:cNvPr id="206" name="Google Shape;206;p8" title="DI_handgetekend140.png"/>
          <p:cNvPicPr preferRelativeResize="0"/>
          <p:nvPr/>
        </p:nvPicPr>
        <p:blipFill rotWithShape="1">
          <a:blip r:embed="rId4">
            <a:alphaModFix/>
          </a:blip>
          <a:srcRect b="0" l="0" r="0" t="0"/>
          <a:stretch/>
        </p:blipFill>
        <p:spPr>
          <a:xfrm>
            <a:off x="6529291" y="3600426"/>
            <a:ext cx="1815563" cy="1083475"/>
          </a:xfrm>
          <a:prstGeom prst="rect">
            <a:avLst/>
          </a:prstGeom>
          <a:noFill/>
          <a:ln>
            <a:noFill/>
          </a:ln>
        </p:spPr>
      </p:pic>
      <p:sp>
        <p:nvSpPr>
          <p:cNvPr id="207" name="Google Shape;207;p8"/>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EFE8"/>
        </a:solidFill>
      </p:bgPr>
    </p:bg>
    <p:spTree>
      <p:nvGrpSpPr>
        <p:cNvPr id="211" name="Shape 211"/>
        <p:cNvGrpSpPr/>
        <p:nvPr/>
      </p:nvGrpSpPr>
      <p:grpSpPr>
        <a:xfrm>
          <a:off x="0" y="0"/>
          <a:ext cx="0" cy="0"/>
          <a:chOff x="0" y="0"/>
          <a:chExt cx="0" cy="0"/>
        </a:xfrm>
      </p:grpSpPr>
      <p:pic>
        <p:nvPicPr>
          <p:cNvPr id="212" name="Google Shape;212;p9"/>
          <p:cNvPicPr preferRelativeResize="0"/>
          <p:nvPr/>
        </p:nvPicPr>
        <p:blipFill rotWithShape="1">
          <a:blip r:embed="rId3">
            <a:alphaModFix/>
          </a:blip>
          <a:srcRect b="0" l="0" r="0" t="0"/>
          <a:stretch/>
        </p:blipFill>
        <p:spPr>
          <a:xfrm>
            <a:off x="501100" y="403675"/>
            <a:ext cx="2024801" cy="222450"/>
          </a:xfrm>
          <a:prstGeom prst="rect">
            <a:avLst/>
          </a:prstGeom>
          <a:noFill/>
          <a:ln>
            <a:noFill/>
          </a:ln>
        </p:spPr>
      </p:pic>
      <p:sp>
        <p:nvSpPr>
          <p:cNvPr id="213" name="Google Shape;213;p9"/>
          <p:cNvSpPr txBox="1"/>
          <p:nvPr/>
        </p:nvSpPr>
        <p:spPr>
          <a:xfrm>
            <a:off x="2077975" y="2008200"/>
            <a:ext cx="6507300" cy="4617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800"/>
              </a:spcAft>
              <a:buClr>
                <a:srgbClr val="000000"/>
              </a:buClr>
              <a:buSzPts val="1800"/>
              <a:buFont typeface="Arial"/>
              <a:buNone/>
            </a:pPr>
            <a:r>
              <a:t/>
            </a:r>
            <a:endParaRPr b="0" i="0" sz="1800" u="none" cap="none" strike="noStrike">
              <a:solidFill>
                <a:srgbClr val="2F2E9A"/>
              </a:solidFill>
              <a:latin typeface="Outfit"/>
              <a:ea typeface="Outfit"/>
              <a:cs typeface="Outfit"/>
              <a:sym typeface="Outfit"/>
            </a:endParaRPr>
          </a:p>
        </p:txBody>
      </p:sp>
      <p:sp>
        <p:nvSpPr>
          <p:cNvPr id="214" name="Google Shape;214;p9"/>
          <p:cNvSpPr txBox="1"/>
          <p:nvPr/>
        </p:nvSpPr>
        <p:spPr>
          <a:xfrm>
            <a:off x="501100" y="957763"/>
            <a:ext cx="8643000" cy="578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nl" sz="3200" u="none" cap="none" strike="noStrike">
                <a:solidFill>
                  <a:srgbClr val="2F2E9A"/>
                </a:solidFill>
                <a:latin typeface="Outfit"/>
                <a:ea typeface="Outfit"/>
                <a:cs typeface="Outfit"/>
                <a:sym typeface="Outfit"/>
              </a:rPr>
              <a:t>Check in met emoji’s: wat maakt het veilig </a:t>
            </a:r>
            <a:endParaRPr b="1" i="0" sz="3200" u="none" cap="none" strike="noStrike">
              <a:solidFill>
                <a:srgbClr val="2F2E9A"/>
              </a:solidFill>
              <a:latin typeface="Outfit"/>
              <a:ea typeface="Outfit"/>
              <a:cs typeface="Outfit"/>
              <a:sym typeface="Outfit"/>
            </a:endParaRPr>
          </a:p>
        </p:txBody>
      </p:sp>
      <p:sp>
        <p:nvSpPr>
          <p:cNvPr id="215" name="Google Shape;215;p9"/>
          <p:cNvSpPr txBox="1"/>
          <p:nvPr/>
        </p:nvSpPr>
        <p:spPr>
          <a:xfrm>
            <a:off x="501100" y="1797300"/>
            <a:ext cx="6821400" cy="18198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rgbClr val="2F2E9A"/>
              </a:buClr>
              <a:buSzPts val="2200"/>
              <a:buFont typeface="Outfit"/>
              <a:buChar char="●"/>
            </a:pPr>
            <a:r>
              <a:rPr b="0" i="0" lang="nl" sz="2200" u="none" cap="none" strike="noStrike">
                <a:solidFill>
                  <a:srgbClr val="2F2E9A"/>
                </a:solidFill>
                <a:latin typeface="Outfit"/>
                <a:ea typeface="Outfit"/>
                <a:cs typeface="Outfit"/>
                <a:sym typeface="Outfit"/>
              </a:rPr>
              <a:t>Kies een of twee emoji’s  uit die vertellen wat jij nodig hebt om je veilig te voelen en te leren</a:t>
            </a:r>
            <a:endParaRPr b="0" i="0" sz="2200" u="none" cap="none" strike="noStrike">
              <a:solidFill>
                <a:srgbClr val="2F2E9A"/>
              </a:solidFill>
              <a:latin typeface="Outfit"/>
              <a:ea typeface="Outfit"/>
              <a:cs typeface="Outfit"/>
              <a:sym typeface="Outfit"/>
            </a:endParaRPr>
          </a:p>
          <a:p>
            <a:pPr indent="-368300" lvl="0" marL="457200" marR="0" rtl="0" algn="l">
              <a:lnSpc>
                <a:spcPct val="115000"/>
              </a:lnSpc>
              <a:spcBef>
                <a:spcPts val="1000"/>
              </a:spcBef>
              <a:spcAft>
                <a:spcPts val="0"/>
              </a:spcAft>
              <a:buClr>
                <a:srgbClr val="2F2E9A"/>
              </a:buClr>
              <a:buSzPts val="2200"/>
              <a:buFont typeface="Outfit"/>
              <a:buChar char="●"/>
            </a:pPr>
            <a:r>
              <a:rPr b="0" i="0" lang="nl" sz="2200" u="none" cap="none" strike="noStrike">
                <a:solidFill>
                  <a:srgbClr val="2F2E9A"/>
                </a:solidFill>
                <a:latin typeface="Outfit"/>
                <a:ea typeface="Outfit"/>
                <a:cs typeface="Outfit"/>
                <a:sym typeface="Outfit"/>
              </a:rPr>
              <a:t>Deel met de groep wat leren veilig maakt voor jou/je collega’s</a:t>
            </a:r>
            <a:endParaRPr b="1" i="0" sz="2200" u="none" cap="none" strike="noStrike">
              <a:solidFill>
                <a:schemeClr val="dk1"/>
              </a:solidFill>
              <a:latin typeface="Arial"/>
              <a:ea typeface="Arial"/>
              <a:cs typeface="Arial"/>
              <a:sym typeface="Arial"/>
            </a:endParaRPr>
          </a:p>
        </p:txBody>
      </p:sp>
      <p:pic>
        <p:nvPicPr>
          <p:cNvPr id="216" name="Google Shape;216;p9" title="DI_handgetekend52.png"/>
          <p:cNvPicPr preferRelativeResize="0"/>
          <p:nvPr/>
        </p:nvPicPr>
        <p:blipFill rotWithShape="1">
          <a:blip r:embed="rId4">
            <a:alphaModFix/>
          </a:blip>
          <a:srcRect b="0" l="0" r="0" t="0"/>
          <a:stretch/>
        </p:blipFill>
        <p:spPr>
          <a:xfrm>
            <a:off x="6801925" y="4052925"/>
            <a:ext cx="638750" cy="563475"/>
          </a:xfrm>
          <a:prstGeom prst="rect">
            <a:avLst/>
          </a:prstGeom>
          <a:noFill/>
          <a:ln>
            <a:noFill/>
          </a:ln>
        </p:spPr>
      </p:pic>
      <p:pic>
        <p:nvPicPr>
          <p:cNvPr id="217" name="Google Shape;217;p9" title="DI_handgetekend62.png"/>
          <p:cNvPicPr preferRelativeResize="0"/>
          <p:nvPr/>
        </p:nvPicPr>
        <p:blipFill rotWithShape="1">
          <a:blip r:embed="rId5">
            <a:alphaModFix/>
          </a:blip>
          <a:srcRect b="0" l="0" r="0" t="0"/>
          <a:stretch/>
        </p:blipFill>
        <p:spPr>
          <a:xfrm>
            <a:off x="7650950" y="3866187"/>
            <a:ext cx="638750" cy="583388"/>
          </a:xfrm>
          <a:prstGeom prst="rect">
            <a:avLst/>
          </a:prstGeom>
          <a:noFill/>
          <a:ln>
            <a:noFill/>
          </a:ln>
        </p:spPr>
      </p:pic>
      <p:pic>
        <p:nvPicPr>
          <p:cNvPr id="218" name="Google Shape;218;p9" title="DI_handgetekend85.png"/>
          <p:cNvPicPr preferRelativeResize="0"/>
          <p:nvPr/>
        </p:nvPicPr>
        <p:blipFill rotWithShape="1">
          <a:blip r:embed="rId6">
            <a:alphaModFix/>
          </a:blip>
          <a:srcRect b="0" l="0" r="0" t="0"/>
          <a:stretch/>
        </p:blipFill>
        <p:spPr>
          <a:xfrm>
            <a:off x="7203700" y="3431550"/>
            <a:ext cx="608083" cy="563475"/>
          </a:xfrm>
          <a:prstGeom prst="rect">
            <a:avLst/>
          </a:prstGeom>
          <a:noFill/>
          <a:ln>
            <a:noFill/>
          </a:ln>
        </p:spPr>
      </p:pic>
      <p:sp>
        <p:nvSpPr>
          <p:cNvPr id="219" name="Google Shape;219;p9"/>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nl" sz="1000" u="none" cap="none" strike="noStrike">
                <a:solidFill>
                  <a:srgbClr val="595959"/>
                </a:solidFill>
                <a:latin typeface="Outfit"/>
                <a:ea typeface="Outfit"/>
                <a:cs typeface="Outfit"/>
                <a:sym typeface="Outfit"/>
              </a:rPr>
              <a:t>‹#›</a:t>
            </a:fld>
            <a:endParaRPr b="0" i="0" sz="1000" u="none" cap="none" strike="noStrike">
              <a:solidFill>
                <a:srgbClr val="595959"/>
              </a:solidFill>
              <a:latin typeface="Outfit"/>
              <a:ea typeface="Outfit"/>
              <a:cs typeface="Outfit"/>
              <a:sym typeface="Outfi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SIP_Label_9d03968c-5327-4aba-8636-aa523978c147_Enabled">
    <vt:lpwstr>true</vt:lpwstr>
  </property>
  <property fmtid="{D5CDD505-2E9C-101B-9397-08002B2CF9AE}" pid="3" name="MSIP_Label_9d03968c-5327-4aba-8636-aa523978c147_SetDate">
    <vt:lpwstr>2025-11-25T11:09:01Z</vt:lpwstr>
  </property>
  <property fmtid="{D5CDD505-2E9C-101B-9397-08002B2CF9AE}" pid="4" name="MSIP_Label_9d03968c-5327-4aba-8636-aa523978c147_Method">
    <vt:lpwstr>Privileged</vt:lpwstr>
  </property>
  <property fmtid="{D5CDD505-2E9C-101B-9397-08002B2CF9AE}" pid="5" name="MSIP_Label_9d03968c-5327-4aba-8636-aa523978c147_Name">
    <vt:lpwstr>Restricted - General - Unmarked</vt:lpwstr>
  </property>
  <property fmtid="{D5CDD505-2E9C-101B-9397-08002B2CF9AE}" pid="6" name="MSIP_Label_9d03968c-5327-4aba-8636-aa523978c147_SiteId">
    <vt:lpwstr>a72d5a72-25ee-40f0-9bd1-067cb5b770d4</vt:lpwstr>
  </property>
  <property fmtid="{D5CDD505-2E9C-101B-9397-08002B2CF9AE}" pid="7" name="MSIP_Label_9d03968c-5327-4aba-8636-aa523978c147_ActionId">
    <vt:lpwstr>1801ee35-a608-4a1e-bd21-4c239f746cce</vt:lpwstr>
  </property>
  <property fmtid="{D5CDD505-2E9C-101B-9397-08002B2CF9AE}" pid="8" name="MSIP_Label_9d03968c-5327-4aba-8636-aa523978c147_ContentBits">
    <vt:lpwstr>0</vt:lpwstr>
  </property>
  <property fmtid="{D5CDD505-2E9C-101B-9397-08002B2CF9AE}" pid="9" name="MSIP_Label_9d03968c-5327-4aba-8636-aa523978c147_Tag">
    <vt:lpwstr>10, 0, 1, 1</vt:lpwstr>
  </property>
</Properties>
</file>