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Outfit" pitchFamily="2" charset="0"/>
      <p:regular r:id="rId28"/>
      <p:bold r:id="rId29"/>
    </p:embeddedFont>
    <p:embeddedFont>
      <p:font typeface="Outfit SemiBold"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awijs.be/nl/digitaleprikkel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awijs.be/nl/handleidingentoegankelijkhei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zapdrupalfilesstaging.s3.eu-central-1.amazonaws.com/vivo/2025-08/DIGIHAPPER%20%281%29.pdf?VersionId=lFEd00OoZJuCLjk8P.rxw6.FIzOcvi0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lickers.com/classes/682ef578712cb63af617122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5JE2O7KeP4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a25facc9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g3a25facc96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0a81a7884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200" b="1" dirty="0">
                <a:solidFill>
                  <a:schemeClr val="dk1"/>
                </a:solidFill>
                <a:latin typeface="Outfit"/>
                <a:ea typeface="Outfit"/>
                <a:cs typeface="Outfit"/>
                <a:sym typeface="Outfit"/>
              </a:rPr>
              <a:t>20 min </a:t>
            </a:r>
            <a:endParaRPr sz="1200" b="1" dirty="0">
              <a:solidFill>
                <a:schemeClr val="dk1"/>
              </a:solidFill>
              <a:latin typeface="Outfit"/>
              <a:ea typeface="Outfit"/>
              <a:cs typeface="Outfit"/>
              <a:sym typeface="Outfit"/>
            </a:endParaRPr>
          </a:p>
          <a:p>
            <a:pPr marL="0" lvl="0" indent="0" algn="l" rtl="0">
              <a:lnSpc>
                <a:spcPct val="115000"/>
              </a:lnSpc>
              <a:spcBef>
                <a:spcPts val="800"/>
              </a:spcBef>
              <a:spcAft>
                <a:spcPts val="800"/>
              </a:spcAft>
              <a:buClr>
                <a:schemeClr val="dk1"/>
              </a:buClr>
              <a:buSzPts val="1100"/>
              <a:buFont typeface="Arial"/>
              <a:buNone/>
            </a:pPr>
            <a:r>
              <a:rPr lang="nl" sz="1200" dirty="0">
                <a:solidFill>
                  <a:schemeClr val="dk1"/>
                </a:solidFill>
                <a:latin typeface="Outfit"/>
                <a:ea typeface="Outfit"/>
                <a:cs typeface="Outfit"/>
                <a:sym typeface="Outfit"/>
              </a:rPr>
              <a:t>Zie methodiek ‘En nu jij’</a:t>
            </a:r>
            <a:endParaRPr sz="1200" dirty="0">
              <a:solidFill>
                <a:schemeClr val="dk1"/>
              </a:solidFill>
              <a:latin typeface="Outfit"/>
              <a:ea typeface="Outfit"/>
              <a:cs typeface="Outfit"/>
              <a:sym typeface="Outfit"/>
            </a:endParaRPr>
          </a:p>
        </p:txBody>
      </p:sp>
      <p:sp>
        <p:nvSpPr>
          <p:cNvPr id="169" name="Google Shape;169;g30a81a78844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0b634392f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None/>
            </a:pPr>
            <a:r>
              <a:rPr lang="nl" sz="1200" b="1">
                <a:solidFill>
                  <a:schemeClr val="dk1"/>
                </a:solidFill>
                <a:latin typeface="Outfit"/>
                <a:ea typeface="Outfit"/>
                <a:cs typeface="Outfit"/>
                <a:sym typeface="Outfit"/>
              </a:rPr>
              <a:t>5 min </a:t>
            </a:r>
            <a:endParaRPr b="1">
              <a:latin typeface="Outfit"/>
              <a:ea typeface="Outfit"/>
              <a:cs typeface="Outfit"/>
              <a:sym typeface="Outfit"/>
            </a:endParaRPr>
          </a:p>
        </p:txBody>
      </p:sp>
      <p:sp>
        <p:nvSpPr>
          <p:cNvPr id="178" name="Google Shape;178;g30b634392f4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0b63439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nl" sz="1200" b="1">
                <a:latin typeface="Outfit"/>
                <a:ea typeface="Outfit"/>
                <a:cs typeface="Outfit"/>
                <a:sym typeface="Outfit"/>
              </a:rPr>
              <a:t>5 min</a:t>
            </a:r>
            <a:endParaRPr sz="1200" b="1">
              <a:latin typeface="Outfit"/>
              <a:ea typeface="Outfit"/>
              <a:cs typeface="Outfit"/>
              <a:sym typeface="Outfit"/>
            </a:endParaRPr>
          </a:p>
        </p:txBody>
      </p:sp>
      <p:sp>
        <p:nvSpPr>
          <p:cNvPr id="187" name="Google Shape;187;g30b634392f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9b3cca3ed5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r>
              <a:rPr lang="nl" sz="1200" b="1">
                <a:solidFill>
                  <a:schemeClr val="dk1"/>
                </a:solidFill>
                <a:latin typeface="Outfit"/>
                <a:ea typeface="Outfit"/>
                <a:cs typeface="Outfit"/>
                <a:sym typeface="Outfit"/>
              </a:rPr>
              <a:t>5 min</a:t>
            </a:r>
            <a:endParaRPr b="1">
              <a:latin typeface="Outfit"/>
              <a:ea typeface="Outfit"/>
              <a:cs typeface="Outfit"/>
              <a:sym typeface="Outfit"/>
            </a:endParaRPr>
          </a:p>
        </p:txBody>
      </p:sp>
      <p:sp>
        <p:nvSpPr>
          <p:cNvPr id="197" name="Google Shape;197;g39b3cca3ed5_0_1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0b076030ea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200" b="1">
                <a:solidFill>
                  <a:schemeClr val="dk1"/>
                </a:solidFill>
                <a:latin typeface="Outfit"/>
                <a:ea typeface="Outfit"/>
                <a:cs typeface="Outfit"/>
                <a:sym typeface="Outfit"/>
              </a:rPr>
              <a:t>10 min </a:t>
            </a:r>
            <a:endParaRPr sz="1200" b="1">
              <a:solidFill>
                <a:schemeClr val="dk1"/>
              </a:solidFill>
              <a:latin typeface="Outfit"/>
              <a:ea typeface="Outfit"/>
              <a:cs typeface="Outfit"/>
              <a:sym typeface="Outfit"/>
            </a:endParaRPr>
          </a:p>
          <a:p>
            <a:pPr marL="0" lvl="0" indent="0" algn="l" rtl="0">
              <a:lnSpc>
                <a:spcPct val="115000"/>
              </a:lnSpc>
              <a:spcBef>
                <a:spcPts val="0"/>
              </a:spcBef>
              <a:spcAft>
                <a:spcPts val="800"/>
              </a:spcAft>
              <a:buNone/>
            </a:pPr>
            <a:endParaRPr/>
          </a:p>
        </p:txBody>
      </p:sp>
      <p:sp>
        <p:nvSpPr>
          <p:cNvPr id="206" name="Google Shape;206;g30b076030ea_1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b634392f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nl" sz="1200" b="1">
                <a:latin typeface="Outfit"/>
                <a:ea typeface="Outfit"/>
                <a:cs typeface="Outfit"/>
                <a:sym typeface="Outfit"/>
              </a:rPr>
              <a:t>15 min</a:t>
            </a:r>
            <a:endParaRPr sz="1200" b="1">
              <a:latin typeface="Outfit"/>
              <a:ea typeface="Outfit"/>
              <a:cs typeface="Outfit"/>
              <a:sym typeface="Outfit"/>
            </a:endParaRPr>
          </a:p>
        </p:txBody>
      </p:sp>
      <p:sp>
        <p:nvSpPr>
          <p:cNvPr id="231" name="Google Shape;231;g30b634392f4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9b3cca3ed5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1200" b="1" dirty="0">
                <a:latin typeface="Outfit"/>
                <a:ea typeface="Outfit"/>
                <a:cs typeface="Outfit"/>
                <a:sym typeface="Outfit"/>
              </a:rPr>
              <a:t>2 min</a:t>
            </a:r>
            <a:endParaRPr sz="1200" b="1" dirty="0">
              <a:latin typeface="Outfit"/>
              <a:ea typeface="Outfit"/>
              <a:cs typeface="Outfit"/>
              <a:sym typeface="Outfit"/>
            </a:endParaRPr>
          </a:p>
          <a:p>
            <a:pPr marL="0" lvl="0" indent="0" algn="l" rtl="0">
              <a:lnSpc>
                <a:spcPct val="115000"/>
              </a:lnSpc>
              <a:spcBef>
                <a:spcPts val="800"/>
              </a:spcBef>
              <a:spcAft>
                <a:spcPts val="0"/>
              </a:spcAft>
              <a:buNone/>
            </a:pPr>
            <a:r>
              <a:rPr lang="nl" sz="1200" dirty="0">
                <a:solidFill>
                  <a:schemeClr val="dk1"/>
                </a:solidFill>
                <a:latin typeface="Outfit"/>
                <a:ea typeface="Outfit"/>
                <a:cs typeface="Outfit"/>
                <a:sym typeface="Outfit"/>
              </a:rPr>
              <a:t>Digitip meegeven met deelnemers: </a:t>
            </a:r>
            <a:r>
              <a:rPr lang="nl" sz="1200" u="sng" dirty="0">
                <a:solidFill>
                  <a:schemeClr val="hlink"/>
                </a:solidFill>
                <a:latin typeface="Outfit"/>
                <a:ea typeface="Outfit"/>
                <a:cs typeface="Outfit"/>
                <a:sym typeface="Outfit"/>
                <a:hlinkClick r:id="rId3"/>
              </a:rPr>
              <a:t>https://www.mediawijs.be/nl/digitaleprikkels</a:t>
            </a:r>
            <a:r>
              <a:rPr lang="nl" sz="1200" dirty="0">
                <a:solidFill>
                  <a:schemeClr val="dk1"/>
                </a:solidFill>
                <a:latin typeface="Outfit"/>
                <a:ea typeface="Outfit"/>
                <a:cs typeface="Outfit"/>
                <a:sym typeface="Outfit"/>
              </a:rPr>
              <a:t> </a:t>
            </a:r>
            <a:endParaRPr sz="1200" dirty="0">
              <a:solidFill>
                <a:schemeClr val="dk1"/>
              </a:solidFill>
              <a:latin typeface="Outfit"/>
              <a:ea typeface="Outfit"/>
              <a:cs typeface="Outfit"/>
              <a:sym typeface="Outfit"/>
            </a:endParaRPr>
          </a:p>
          <a:p>
            <a:pPr marL="0" lvl="0" indent="0" algn="l" rtl="0">
              <a:lnSpc>
                <a:spcPct val="115000"/>
              </a:lnSpc>
              <a:spcBef>
                <a:spcPts val="800"/>
              </a:spcBef>
              <a:spcAft>
                <a:spcPts val="0"/>
              </a:spcAft>
              <a:buNone/>
            </a:pPr>
            <a:r>
              <a:rPr lang="nl" sz="1200" dirty="0">
                <a:solidFill>
                  <a:schemeClr val="dk1"/>
                </a:solidFill>
                <a:latin typeface="Outfit"/>
                <a:ea typeface="Outfit"/>
                <a:cs typeface="Outfit"/>
                <a:sym typeface="Outfit"/>
              </a:rPr>
              <a:t>Digitale prikkels om digistarters te prikkelen voor het digitale.</a:t>
            </a:r>
            <a:endParaRPr sz="1200" dirty="0">
              <a:solidFill>
                <a:schemeClr val="dk1"/>
              </a:solidFill>
              <a:latin typeface="Outfit"/>
              <a:ea typeface="Outfit"/>
              <a:cs typeface="Outfit"/>
              <a:sym typeface="Outfit"/>
            </a:endParaRPr>
          </a:p>
          <a:p>
            <a:pPr marL="0" lvl="0" indent="0" algn="l" rtl="0">
              <a:lnSpc>
                <a:spcPct val="115000"/>
              </a:lnSpc>
              <a:spcBef>
                <a:spcPts val="800"/>
              </a:spcBef>
              <a:spcAft>
                <a:spcPts val="800"/>
              </a:spcAft>
              <a:buNone/>
            </a:pPr>
            <a:endParaRPr sz="1200" b="1" dirty="0">
              <a:latin typeface="Outfit"/>
              <a:ea typeface="Outfit"/>
              <a:cs typeface="Outfit"/>
              <a:sym typeface="Outfit"/>
            </a:endParaRPr>
          </a:p>
        </p:txBody>
      </p:sp>
      <p:sp>
        <p:nvSpPr>
          <p:cNvPr id="242" name="Google Shape;242;g39b3cca3ed5_0_2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9b3cca3ed5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1200" b="1" dirty="0">
                <a:latin typeface="Outfit"/>
                <a:ea typeface="Outfit"/>
                <a:cs typeface="Outfit"/>
                <a:sym typeface="Outfit"/>
              </a:rPr>
              <a:t>1 min</a:t>
            </a:r>
            <a:endParaRPr sz="1200" b="1" dirty="0">
              <a:latin typeface="Outfit"/>
              <a:ea typeface="Outfit"/>
              <a:cs typeface="Outfit"/>
              <a:sym typeface="Outfit"/>
            </a:endParaRPr>
          </a:p>
          <a:p>
            <a:pPr marL="0" lvl="0" indent="0" algn="l" rtl="0">
              <a:lnSpc>
                <a:spcPct val="115000"/>
              </a:lnSpc>
              <a:spcBef>
                <a:spcPts val="800"/>
              </a:spcBef>
              <a:spcAft>
                <a:spcPts val="0"/>
              </a:spcAft>
              <a:buNone/>
            </a:pPr>
            <a:r>
              <a:rPr lang="nl" sz="1200" dirty="0">
                <a:latin typeface="Outfit"/>
                <a:ea typeface="Outfit"/>
                <a:cs typeface="Outfit"/>
                <a:sym typeface="Outfit"/>
              </a:rPr>
              <a:t>Digitip meegeven met deelnemers: </a:t>
            </a:r>
            <a:r>
              <a:rPr lang="nl" sz="1200" u="sng" dirty="0">
                <a:solidFill>
                  <a:schemeClr val="hlink"/>
                </a:solidFill>
                <a:latin typeface="Outfit"/>
                <a:ea typeface="Outfit"/>
                <a:cs typeface="Outfit"/>
                <a:sym typeface="Outfit"/>
                <a:hlinkClick r:id="rId3"/>
              </a:rPr>
              <a:t>https://www.mediawijs.be/nl/handleidingentoegankelijkheid</a:t>
            </a:r>
            <a:r>
              <a:rPr lang="nl" sz="1200" dirty="0">
                <a:latin typeface="Outfit"/>
                <a:ea typeface="Outfit"/>
                <a:cs typeface="Outfit"/>
                <a:sym typeface="Outfit"/>
              </a:rPr>
              <a:t> </a:t>
            </a:r>
            <a:endParaRPr sz="1200" dirty="0">
              <a:latin typeface="Outfit"/>
              <a:ea typeface="Outfit"/>
              <a:cs typeface="Outfit"/>
              <a:sym typeface="Outfit"/>
            </a:endParaRPr>
          </a:p>
          <a:p>
            <a:pPr marL="0" lvl="0" indent="0" algn="l" rtl="0">
              <a:lnSpc>
                <a:spcPct val="115000"/>
              </a:lnSpc>
              <a:spcBef>
                <a:spcPts val="800"/>
              </a:spcBef>
              <a:spcAft>
                <a:spcPts val="800"/>
              </a:spcAft>
              <a:buNone/>
            </a:pPr>
            <a:r>
              <a:rPr lang="nl" sz="1200" dirty="0">
                <a:latin typeface="Outfit"/>
                <a:ea typeface="Outfit"/>
                <a:cs typeface="Outfit"/>
                <a:sym typeface="Outfit"/>
              </a:rPr>
              <a:t>Handleidingen om bepaalde dingen makkelijker te maken voor digistarters en hen te helpen met digitale toegankelijkheid.</a:t>
            </a:r>
            <a:endParaRPr sz="1200" dirty="0">
              <a:latin typeface="Outfit"/>
              <a:ea typeface="Outfit"/>
              <a:cs typeface="Outfit"/>
              <a:sym typeface="Outfit"/>
            </a:endParaRPr>
          </a:p>
        </p:txBody>
      </p:sp>
      <p:sp>
        <p:nvSpPr>
          <p:cNvPr id="250" name="Google Shape;250;g39b3cca3ed5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a25facc967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200" b="1">
                <a:solidFill>
                  <a:schemeClr val="dk1"/>
                </a:solidFill>
                <a:latin typeface="Outfit"/>
                <a:ea typeface="Outfit"/>
                <a:cs typeface="Outfit"/>
                <a:sym typeface="Outfit"/>
              </a:rPr>
              <a:t>20 min </a:t>
            </a:r>
            <a:endParaRPr sz="1200" b="1">
              <a:solidFill>
                <a:schemeClr val="dk1"/>
              </a:solidFill>
              <a:latin typeface="Outfit"/>
              <a:ea typeface="Outfit"/>
              <a:cs typeface="Outfit"/>
              <a:sym typeface="Outfit"/>
            </a:endParaRPr>
          </a:p>
          <a:p>
            <a:pPr marL="0" lvl="0" indent="0" algn="l" rtl="0">
              <a:lnSpc>
                <a:spcPct val="115000"/>
              </a:lnSpc>
              <a:spcBef>
                <a:spcPts val="1200"/>
              </a:spcBef>
              <a:spcAft>
                <a:spcPts val="0"/>
              </a:spcAft>
              <a:buClr>
                <a:schemeClr val="dk1"/>
              </a:buClr>
              <a:buSzPts val="1100"/>
              <a:buFont typeface="Arial"/>
              <a:buNone/>
            </a:pPr>
            <a:r>
              <a:rPr lang="nl" sz="1200">
                <a:solidFill>
                  <a:schemeClr val="dk1"/>
                </a:solidFill>
                <a:latin typeface="Outfit"/>
                <a:ea typeface="Outfit"/>
                <a:cs typeface="Outfit"/>
                <a:sym typeface="Outfit"/>
              </a:rPr>
              <a:t>Zie methodiek ‘Wat zet jouw digistarter in beweging?’</a:t>
            </a:r>
            <a:endParaRPr sz="1200">
              <a:solidFill>
                <a:schemeClr val="dk1"/>
              </a:solidFill>
              <a:latin typeface="Outfit"/>
              <a:ea typeface="Outfit"/>
              <a:cs typeface="Outfit"/>
              <a:sym typeface="Outfit"/>
            </a:endParaRPr>
          </a:p>
          <a:p>
            <a:pPr marL="0" lvl="0" indent="0" algn="l" rtl="0">
              <a:lnSpc>
                <a:spcPct val="115000"/>
              </a:lnSpc>
              <a:spcBef>
                <a:spcPts val="200"/>
              </a:spcBef>
              <a:spcAft>
                <a:spcPts val="0"/>
              </a:spcAft>
              <a:buNone/>
            </a:pPr>
            <a:endParaRPr sz="1200">
              <a:solidFill>
                <a:schemeClr val="dk1"/>
              </a:solidFill>
            </a:endParaRPr>
          </a:p>
          <a:p>
            <a:pPr marL="0" lvl="0" indent="0" algn="l" rtl="0">
              <a:lnSpc>
                <a:spcPct val="115000"/>
              </a:lnSpc>
              <a:spcBef>
                <a:spcPts val="800"/>
              </a:spcBef>
              <a:spcAft>
                <a:spcPts val="800"/>
              </a:spcAft>
              <a:buNone/>
            </a:pPr>
            <a:endParaRPr sz="1200">
              <a:solidFill>
                <a:schemeClr val="dk1"/>
              </a:solidFill>
            </a:endParaRPr>
          </a:p>
        </p:txBody>
      </p:sp>
      <p:sp>
        <p:nvSpPr>
          <p:cNvPr id="258" name="Google Shape;258;g3a25facc967_1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0a81a7884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1200" b="1">
                <a:solidFill>
                  <a:schemeClr val="dk1"/>
                </a:solidFill>
                <a:latin typeface="Outfit"/>
                <a:ea typeface="Outfit"/>
                <a:cs typeface="Outfit"/>
                <a:sym typeface="Outfit"/>
              </a:rPr>
              <a:t>15 min</a:t>
            </a:r>
            <a:endParaRPr sz="1200" b="1">
              <a:solidFill>
                <a:schemeClr val="dk1"/>
              </a:solidFill>
              <a:latin typeface="Outfit"/>
              <a:ea typeface="Outfit"/>
              <a:cs typeface="Outfit"/>
              <a:sym typeface="Outfit"/>
            </a:endParaRPr>
          </a:p>
          <a:p>
            <a:pPr marL="0" lvl="0" indent="0" algn="l" rtl="0">
              <a:lnSpc>
                <a:spcPct val="115000"/>
              </a:lnSpc>
              <a:spcBef>
                <a:spcPts val="1200"/>
              </a:spcBef>
              <a:spcAft>
                <a:spcPts val="1200"/>
              </a:spcAft>
              <a:buNone/>
            </a:pPr>
            <a:endParaRPr sz="1200">
              <a:solidFill>
                <a:schemeClr val="dk1"/>
              </a:solidFill>
              <a:latin typeface="Outfit"/>
              <a:ea typeface="Outfit"/>
              <a:cs typeface="Outfit"/>
              <a:sym typeface="Outfit"/>
            </a:endParaRPr>
          </a:p>
        </p:txBody>
      </p:sp>
      <p:sp>
        <p:nvSpPr>
          <p:cNvPr id="271" name="Google Shape;271;g30a81a78844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a25facc96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200" b="1">
                <a:solidFill>
                  <a:schemeClr val="dk1"/>
                </a:solidFill>
                <a:latin typeface="Outfit"/>
                <a:ea typeface="Outfit"/>
                <a:cs typeface="Outfit"/>
                <a:sym typeface="Outfit"/>
              </a:rPr>
              <a:t>5 min</a:t>
            </a:r>
            <a:endParaRPr sz="1200" b="1">
              <a:solidFill>
                <a:schemeClr val="dk1"/>
              </a:solidFill>
              <a:latin typeface="Outfit"/>
              <a:ea typeface="Outfit"/>
              <a:cs typeface="Outfit"/>
              <a:sym typeface="Outfit"/>
            </a:endParaRPr>
          </a:p>
          <a:p>
            <a:pPr marL="0" lvl="0" indent="0" algn="l" rtl="0">
              <a:lnSpc>
                <a:spcPct val="115000"/>
              </a:lnSpc>
              <a:spcBef>
                <a:spcPts val="800"/>
              </a:spcBef>
              <a:spcAft>
                <a:spcPts val="800"/>
              </a:spcAft>
              <a:buClr>
                <a:schemeClr val="dk1"/>
              </a:buClr>
              <a:buSzPts val="1100"/>
              <a:buFont typeface="Arial"/>
              <a:buNone/>
            </a:pPr>
            <a:endParaRPr/>
          </a:p>
        </p:txBody>
      </p:sp>
      <p:sp>
        <p:nvSpPr>
          <p:cNvPr id="84" name="Google Shape;84;g3a25facc967_0_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a31b648d7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1200" b="1">
                <a:solidFill>
                  <a:schemeClr val="dk1"/>
                </a:solidFill>
                <a:latin typeface="Outfit"/>
                <a:ea typeface="Outfit"/>
                <a:cs typeface="Outfit"/>
                <a:sym typeface="Outfit"/>
              </a:rPr>
              <a:t>15 min</a:t>
            </a:r>
            <a:endParaRPr sz="1200" b="1">
              <a:solidFill>
                <a:schemeClr val="dk1"/>
              </a:solidFill>
              <a:latin typeface="Outfit"/>
              <a:ea typeface="Outfit"/>
              <a:cs typeface="Outfit"/>
              <a:sym typeface="Outfit"/>
            </a:endParaRPr>
          </a:p>
          <a:p>
            <a:pPr marL="0" lvl="0" indent="0" algn="l" rtl="0">
              <a:lnSpc>
                <a:spcPct val="115000"/>
              </a:lnSpc>
              <a:spcBef>
                <a:spcPts val="1200"/>
              </a:spcBef>
              <a:spcAft>
                <a:spcPts val="1200"/>
              </a:spcAft>
              <a:buClr>
                <a:schemeClr val="dk1"/>
              </a:buClr>
              <a:buSzPts val="1100"/>
              <a:buFont typeface="Arial"/>
              <a:buNone/>
            </a:pPr>
            <a:r>
              <a:rPr lang="nl" sz="1200">
                <a:solidFill>
                  <a:schemeClr val="dk1"/>
                </a:solidFill>
                <a:latin typeface="Outfit"/>
                <a:ea typeface="Outfit"/>
                <a:cs typeface="Outfit"/>
                <a:sym typeface="Outfit"/>
              </a:rPr>
              <a:t>Zie methodiek ‘Open vragen stellen’</a:t>
            </a:r>
            <a:endParaRPr sz="1200">
              <a:solidFill>
                <a:schemeClr val="dk1"/>
              </a:solidFill>
              <a:latin typeface="Outfit"/>
              <a:ea typeface="Outfit"/>
              <a:cs typeface="Outfit"/>
              <a:sym typeface="Outfit"/>
            </a:endParaRPr>
          </a:p>
        </p:txBody>
      </p:sp>
      <p:sp>
        <p:nvSpPr>
          <p:cNvPr id="281" name="Google Shape;281;g3a31b648d7b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0c29d0e8f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200" b="1">
                <a:solidFill>
                  <a:schemeClr val="dk1"/>
                </a:solidFill>
                <a:latin typeface="Outfit"/>
                <a:ea typeface="Outfit"/>
                <a:cs typeface="Outfit"/>
                <a:sym typeface="Outfit"/>
              </a:rPr>
              <a:t>5 min</a:t>
            </a:r>
            <a:endParaRPr sz="1200" b="1">
              <a:solidFill>
                <a:schemeClr val="dk1"/>
              </a:solidFill>
              <a:latin typeface="Outfit"/>
              <a:ea typeface="Outfit"/>
              <a:cs typeface="Outfit"/>
              <a:sym typeface="Outfit"/>
            </a:endParaRPr>
          </a:p>
        </p:txBody>
      </p:sp>
      <p:sp>
        <p:nvSpPr>
          <p:cNvPr id="326" name="Google Shape;326;g30c29d0e8fd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9b3cca3ed5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nl" sz="1200" b="1">
                <a:solidFill>
                  <a:schemeClr val="dk1"/>
                </a:solidFill>
                <a:latin typeface="Outfit"/>
                <a:ea typeface="Outfit"/>
                <a:cs typeface="Outfit"/>
                <a:sym typeface="Outfit"/>
              </a:rPr>
              <a:t>5 min</a:t>
            </a:r>
            <a:endParaRPr sz="1000">
              <a:latin typeface="Outfit"/>
              <a:ea typeface="Outfit"/>
              <a:cs typeface="Outfit"/>
              <a:sym typeface="Outfit"/>
            </a:endParaRPr>
          </a:p>
        </p:txBody>
      </p:sp>
      <p:sp>
        <p:nvSpPr>
          <p:cNvPr id="336" name="Google Shape;336;g39b3cca3ed5_0_3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a25facc96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200" b="1">
                <a:solidFill>
                  <a:schemeClr val="dk1"/>
                </a:solidFill>
                <a:latin typeface="Outfit"/>
                <a:ea typeface="Outfit"/>
                <a:cs typeface="Outfit"/>
                <a:sym typeface="Outfit"/>
              </a:rPr>
              <a:t>5 min</a:t>
            </a:r>
            <a:endParaRPr sz="1200" b="1">
              <a:solidFill>
                <a:schemeClr val="dk1"/>
              </a:solidFill>
              <a:latin typeface="Outfit"/>
              <a:ea typeface="Outfit"/>
              <a:cs typeface="Outfit"/>
              <a:sym typeface="Outfit"/>
            </a:endParaRPr>
          </a:p>
          <a:p>
            <a:pPr marL="0" lvl="0" indent="0" algn="l" rtl="0">
              <a:lnSpc>
                <a:spcPct val="115000"/>
              </a:lnSpc>
              <a:spcBef>
                <a:spcPts val="1800"/>
              </a:spcBef>
              <a:spcAft>
                <a:spcPts val="400"/>
              </a:spcAft>
              <a:buClr>
                <a:schemeClr val="dk1"/>
              </a:buClr>
              <a:buSzPts val="1100"/>
              <a:buFont typeface="Arial"/>
              <a:buNone/>
            </a:pPr>
            <a:endParaRPr sz="1700" b="1">
              <a:solidFill>
                <a:schemeClr val="dk1"/>
              </a:solidFill>
            </a:endParaRPr>
          </a:p>
        </p:txBody>
      </p:sp>
      <p:sp>
        <p:nvSpPr>
          <p:cNvPr id="345" name="Google Shape;345;g3a25facc967_1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0a81a788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200" b="1">
                <a:latin typeface="Outfit"/>
                <a:ea typeface="Outfit"/>
                <a:cs typeface="Outfit"/>
                <a:sym typeface="Outfit"/>
              </a:rPr>
              <a:t>5 min</a:t>
            </a:r>
            <a:endParaRPr sz="1200" b="1">
              <a:latin typeface="Outfit"/>
              <a:ea typeface="Outfit"/>
              <a:cs typeface="Outfit"/>
              <a:sym typeface="Outfit"/>
            </a:endParaRPr>
          </a:p>
        </p:txBody>
      </p:sp>
      <p:sp>
        <p:nvSpPr>
          <p:cNvPr id="354" name="Google Shape;354;g30a81a7884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0c29d0e8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a:p>
        </p:txBody>
      </p:sp>
      <p:sp>
        <p:nvSpPr>
          <p:cNvPr id="364" name="Google Shape;364;g30c29d0e8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069c5e72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r>
              <a:rPr lang="nl" sz="1200" b="1">
                <a:solidFill>
                  <a:srgbClr val="111111"/>
                </a:solidFill>
                <a:latin typeface="Outfit"/>
                <a:ea typeface="Outfit"/>
                <a:cs typeface="Outfit"/>
                <a:sym typeface="Outfit"/>
              </a:rPr>
              <a:t>2 min</a:t>
            </a:r>
            <a:endParaRPr sz="1200" b="1">
              <a:solidFill>
                <a:srgbClr val="FF0000"/>
              </a:solidFill>
              <a:latin typeface="Outfit"/>
              <a:ea typeface="Outfit"/>
              <a:cs typeface="Outfit"/>
              <a:sym typeface="Outfit"/>
            </a:endParaRPr>
          </a:p>
        </p:txBody>
      </p:sp>
      <p:sp>
        <p:nvSpPr>
          <p:cNvPr id="93" name="Google Shape;93;g3069c5e721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9b3cca3e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200" b="1">
                <a:solidFill>
                  <a:schemeClr val="dk1"/>
                </a:solidFill>
                <a:latin typeface="Outfit"/>
                <a:ea typeface="Outfit"/>
                <a:cs typeface="Outfit"/>
                <a:sym typeface="Outfit"/>
              </a:rPr>
              <a:t>2 min</a:t>
            </a:r>
            <a:endParaRPr sz="1200" b="1">
              <a:solidFill>
                <a:schemeClr val="dk1"/>
              </a:solidFill>
              <a:latin typeface="Outfit"/>
              <a:ea typeface="Outfit"/>
              <a:cs typeface="Outfit"/>
              <a:sym typeface="Outfit"/>
            </a:endParaRPr>
          </a:p>
          <a:p>
            <a:pPr marL="0" lvl="0" indent="0" algn="l" rtl="0">
              <a:lnSpc>
                <a:spcPct val="115000"/>
              </a:lnSpc>
              <a:spcBef>
                <a:spcPts val="800"/>
              </a:spcBef>
              <a:spcAft>
                <a:spcPts val="800"/>
              </a:spcAft>
              <a:buClr>
                <a:schemeClr val="dk1"/>
              </a:buClr>
              <a:buSzPts val="1100"/>
              <a:buFont typeface="Arial"/>
              <a:buNone/>
            </a:pPr>
            <a:r>
              <a:rPr lang="nl" sz="1200">
                <a:solidFill>
                  <a:schemeClr val="dk1"/>
                </a:solidFill>
                <a:latin typeface="Outfit"/>
                <a:ea typeface="Outfit"/>
                <a:cs typeface="Outfit"/>
                <a:sym typeface="Outfit"/>
              </a:rPr>
              <a:t>De digihapper vind je ook hier: </a:t>
            </a:r>
            <a:r>
              <a:rPr lang="nl" sz="1200" u="sng">
                <a:solidFill>
                  <a:schemeClr val="hlink"/>
                </a:solidFill>
                <a:latin typeface="Outfit"/>
                <a:ea typeface="Outfit"/>
                <a:cs typeface="Outfit"/>
                <a:sym typeface="Outfit"/>
                <a:hlinkClick r:id="rId3"/>
              </a:rPr>
              <a:t>https://zapdrupalfilesstaging.s3.eu-central-1.amazonaws.com/vivo/2025-08/DIGIHAPPER%20%281%29.pdf?VersionId=lFEd00OoZJuCLjk8P.rxw6.FIzOcvi0i</a:t>
            </a:r>
            <a:r>
              <a:rPr lang="nl" sz="1200">
                <a:solidFill>
                  <a:schemeClr val="dk1"/>
                </a:solidFill>
                <a:latin typeface="Outfit"/>
                <a:ea typeface="Outfit"/>
                <a:cs typeface="Outfit"/>
                <a:sym typeface="Outfit"/>
              </a:rPr>
              <a:t> </a:t>
            </a:r>
            <a:endParaRPr sz="1200">
              <a:solidFill>
                <a:schemeClr val="dk1"/>
              </a:solidFill>
              <a:latin typeface="Outfit"/>
              <a:ea typeface="Outfit"/>
              <a:cs typeface="Outfit"/>
              <a:sym typeface="Outfit"/>
            </a:endParaRPr>
          </a:p>
        </p:txBody>
      </p:sp>
      <p:sp>
        <p:nvSpPr>
          <p:cNvPr id="106" name="Google Shape;106;g39b3cca3ed5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d46424f9d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1200" b="1">
                <a:solidFill>
                  <a:schemeClr val="dk1"/>
                </a:solidFill>
                <a:latin typeface="Outfit"/>
                <a:ea typeface="Outfit"/>
                <a:cs typeface="Outfit"/>
                <a:sym typeface="Outfit"/>
              </a:rPr>
              <a:t>5 min</a:t>
            </a:r>
            <a:endParaRPr sz="1200" b="1">
              <a:solidFill>
                <a:schemeClr val="dk1"/>
              </a:solidFill>
              <a:latin typeface="Outfit"/>
              <a:ea typeface="Outfit"/>
              <a:cs typeface="Outfit"/>
              <a:sym typeface="Outfit"/>
            </a:endParaRPr>
          </a:p>
          <a:p>
            <a:pPr marL="0" lvl="0" indent="0" algn="l" rtl="0">
              <a:lnSpc>
                <a:spcPct val="115000"/>
              </a:lnSpc>
              <a:spcBef>
                <a:spcPts val="800"/>
              </a:spcBef>
              <a:spcAft>
                <a:spcPts val="800"/>
              </a:spcAft>
              <a:buClr>
                <a:schemeClr val="dk1"/>
              </a:buClr>
              <a:buSzPts val="1100"/>
              <a:buFont typeface="Arial"/>
              <a:buNone/>
            </a:pPr>
            <a:endParaRPr/>
          </a:p>
        </p:txBody>
      </p:sp>
      <p:sp>
        <p:nvSpPr>
          <p:cNvPr id="115" name="Google Shape;115;g2d46424f9d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46424f9d3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200" b="1">
                <a:latin typeface="Outfit"/>
                <a:ea typeface="Outfit"/>
                <a:cs typeface="Outfit"/>
                <a:sym typeface="Outfit"/>
              </a:rPr>
              <a:t>10 min </a:t>
            </a:r>
            <a:endParaRPr sz="1200" b="1">
              <a:latin typeface="Outfit"/>
              <a:ea typeface="Outfit"/>
              <a:cs typeface="Outfit"/>
              <a:sym typeface="Outfit"/>
            </a:endParaRPr>
          </a:p>
          <a:p>
            <a:pPr marL="0" lvl="0" indent="0" algn="l" rtl="0">
              <a:spcBef>
                <a:spcPts val="0"/>
              </a:spcBef>
              <a:spcAft>
                <a:spcPts val="0"/>
              </a:spcAft>
              <a:buNone/>
            </a:pPr>
            <a:endParaRPr sz="1200">
              <a:latin typeface="Outfit"/>
              <a:ea typeface="Outfit"/>
              <a:cs typeface="Outfit"/>
              <a:sym typeface="Outfit"/>
            </a:endParaRPr>
          </a:p>
          <a:p>
            <a:pPr marL="0" lvl="0" indent="0" algn="l" rtl="0">
              <a:spcBef>
                <a:spcPts val="0"/>
              </a:spcBef>
              <a:spcAft>
                <a:spcPts val="0"/>
              </a:spcAft>
              <a:buNone/>
            </a:pPr>
            <a:r>
              <a:rPr lang="nl" sz="1200">
                <a:latin typeface="Outfit"/>
                <a:ea typeface="Outfit"/>
                <a:cs typeface="Outfit"/>
                <a:sym typeface="Outfit"/>
              </a:rPr>
              <a:t>Voorbereide quiz: </a:t>
            </a:r>
            <a:r>
              <a:rPr lang="nl" sz="1200" u="sng">
                <a:solidFill>
                  <a:schemeClr val="hlink"/>
                </a:solidFill>
                <a:latin typeface="Outfit"/>
                <a:ea typeface="Outfit"/>
                <a:cs typeface="Outfit"/>
                <a:sym typeface="Outfit"/>
                <a:hlinkClick r:id="rId3"/>
              </a:rPr>
              <a:t>https://www.plickers.com/classes/682ef578712cb63af6171225</a:t>
            </a:r>
            <a:r>
              <a:rPr lang="nl" sz="1200">
                <a:latin typeface="Outfit"/>
                <a:ea typeface="Outfit"/>
                <a:cs typeface="Outfit"/>
                <a:sym typeface="Outfit"/>
              </a:rPr>
              <a:t> </a:t>
            </a:r>
            <a:endParaRPr sz="1200">
              <a:latin typeface="Outfit"/>
              <a:ea typeface="Outfit"/>
              <a:cs typeface="Outfit"/>
              <a:sym typeface="Outfit"/>
            </a:endParaRPr>
          </a:p>
          <a:p>
            <a:pPr marL="0" lvl="0" indent="0" algn="l" rtl="0">
              <a:spcBef>
                <a:spcPts val="0"/>
              </a:spcBef>
              <a:spcAft>
                <a:spcPts val="0"/>
              </a:spcAft>
              <a:buNone/>
            </a:pPr>
            <a:endParaRPr sz="1200">
              <a:latin typeface="Outfit"/>
              <a:ea typeface="Outfit"/>
              <a:cs typeface="Outfit"/>
              <a:sym typeface="Outfit"/>
            </a:endParaRPr>
          </a:p>
          <a:p>
            <a:pPr marL="0" lvl="0" indent="0" algn="l" rtl="0">
              <a:spcBef>
                <a:spcPts val="0"/>
              </a:spcBef>
              <a:spcAft>
                <a:spcPts val="0"/>
              </a:spcAft>
              <a:buNone/>
            </a:pPr>
            <a:r>
              <a:rPr lang="nl" sz="1200">
                <a:latin typeface="Outfit"/>
                <a:ea typeface="Outfit"/>
                <a:cs typeface="Outfit"/>
                <a:sym typeface="Outfit"/>
              </a:rPr>
              <a:t>Zie methodiek ‘Quiz digitale inclusie’</a:t>
            </a:r>
            <a:endParaRPr sz="1200">
              <a:latin typeface="Outfit"/>
              <a:ea typeface="Outfit"/>
              <a:cs typeface="Outfit"/>
              <a:sym typeface="Outfit"/>
            </a:endParaRPr>
          </a:p>
          <a:p>
            <a:pPr marL="0" lvl="0" indent="0" algn="l" rtl="0">
              <a:spcBef>
                <a:spcPts val="0"/>
              </a:spcBef>
              <a:spcAft>
                <a:spcPts val="0"/>
              </a:spcAft>
              <a:buNone/>
            </a:pPr>
            <a:br>
              <a:rPr lang="nl"/>
            </a:br>
            <a:endParaRPr/>
          </a:p>
        </p:txBody>
      </p:sp>
      <p:sp>
        <p:nvSpPr>
          <p:cNvPr id="124" name="Google Shape;124;g2d46424f9d3_2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0b076030ea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200" b="1">
                <a:latin typeface="Outfit"/>
                <a:ea typeface="Outfit"/>
                <a:cs typeface="Outfit"/>
                <a:sym typeface="Outfit"/>
              </a:rPr>
              <a:t>2 min</a:t>
            </a:r>
            <a:endParaRPr sz="1200" b="1">
              <a:latin typeface="Outfit"/>
              <a:ea typeface="Outfit"/>
              <a:cs typeface="Outfit"/>
              <a:sym typeface="Outfit"/>
            </a:endParaRPr>
          </a:p>
          <a:p>
            <a:pPr marL="0" lvl="0" indent="0" algn="l" rtl="0">
              <a:spcBef>
                <a:spcPts val="0"/>
              </a:spcBef>
              <a:spcAft>
                <a:spcPts val="0"/>
              </a:spcAft>
              <a:buNone/>
            </a:pPr>
            <a:br>
              <a:rPr lang="nl">
                <a:solidFill>
                  <a:schemeClr val="dk1"/>
                </a:solidFill>
              </a:rPr>
            </a:br>
            <a:endParaRPr/>
          </a:p>
        </p:txBody>
      </p:sp>
      <p:sp>
        <p:nvSpPr>
          <p:cNvPr id="135" name="Google Shape;135;g30b076030ea_1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46424f9d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200" b="1">
                <a:latin typeface="Outfit"/>
                <a:ea typeface="Outfit"/>
                <a:cs typeface="Outfit"/>
                <a:sym typeface="Outfit"/>
              </a:rPr>
              <a:t>6 min</a:t>
            </a:r>
            <a:endParaRPr sz="1200" b="1">
              <a:latin typeface="Outfit"/>
              <a:ea typeface="Outfit"/>
              <a:cs typeface="Outfit"/>
              <a:sym typeface="Outfit"/>
            </a:endParaRPr>
          </a:p>
          <a:p>
            <a:pPr marL="0" lvl="0" indent="0" algn="l" rtl="0">
              <a:spcBef>
                <a:spcPts val="0"/>
              </a:spcBef>
              <a:spcAft>
                <a:spcPts val="0"/>
              </a:spcAft>
              <a:buNone/>
            </a:pPr>
            <a:r>
              <a:rPr lang="nl" u="sng">
                <a:solidFill>
                  <a:schemeClr val="hlink"/>
                </a:solidFill>
                <a:hlinkClick r:id="rId3"/>
              </a:rPr>
              <a:t>Digitale inclusie - opleiding mediacoach (youtube.com)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4" name="Google Shape;144;g2d46424f9d3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9b3cca3ed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200" b="1">
                <a:latin typeface="Outfit"/>
                <a:ea typeface="Outfit"/>
                <a:cs typeface="Outfit"/>
                <a:sym typeface="Outfit"/>
              </a:rPr>
              <a:t>2 min</a:t>
            </a:r>
            <a:endParaRPr sz="1200" b="1">
              <a:latin typeface="Outfit"/>
              <a:ea typeface="Outfit"/>
              <a:cs typeface="Outfit"/>
              <a:sym typeface="Outfit"/>
            </a:endParaRPr>
          </a:p>
          <a:p>
            <a:pPr marL="0" lvl="0" indent="0" algn="l" rtl="0">
              <a:spcBef>
                <a:spcPts val="0"/>
              </a:spcBef>
              <a:spcAft>
                <a:spcPts val="0"/>
              </a:spcAft>
              <a:buNone/>
            </a:pPr>
            <a:br>
              <a:rPr lang="nl">
                <a:solidFill>
                  <a:schemeClr val="dk1"/>
                </a:solidFill>
              </a:rPr>
            </a:br>
            <a:endParaRPr/>
          </a:p>
        </p:txBody>
      </p:sp>
      <p:sp>
        <p:nvSpPr>
          <p:cNvPr id="156" name="Google Shape;156;g39b3cca3ed5_0_1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sz="1100"/>
            </a:lvl1pPr>
            <a:lvl2pPr marL="914400" lvl="1" indent="-317500" algn="l" rtl="0">
              <a:lnSpc>
                <a:spcPct val="90000"/>
              </a:lnSpc>
              <a:spcBef>
                <a:spcPts val="1200"/>
              </a:spcBef>
              <a:spcAft>
                <a:spcPts val="0"/>
              </a:spcAft>
              <a:buClr>
                <a:schemeClr val="dk1"/>
              </a:buClr>
              <a:buSzPts val="1400"/>
              <a:buChar char="○"/>
              <a:defRPr sz="1100"/>
            </a:lvl2pPr>
            <a:lvl3pPr marL="1371600" lvl="2" indent="-317500" algn="l" rtl="0">
              <a:lnSpc>
                <a:spcPct val="90000"/>
              </a:lnSpc>
              <a:spcBef>
                <a:spcPts val="1200"/>
              </a:spcBef>
              <a:spcAft>
                <a:spcPts val="0"/>
              </a:spcAft>
              <a:buClr>
                <a:schemeClr val="dk1"/>
              </a:buClr>
              <a:buSzPts val="1400"/>
              <a:buChar char="■"/>
              <a:defRPr sz="1100"/>
            </a:lvl3pPr>
            <a:lvl4pPr marL="1828800" lvl="3" indent="-317500" algn="l" rtl="0">
              <a:lnSpc>
                <a:spcPct val="90000"/>
              </a:lnSpc>
              <a:spcBef>
                <a:spcPts val="1200"/>
              </a:spcBef>
              <a:spcAft>
                <a:spcPts val="0"/>
              </a:spcAft>
              <a:buClr>
                <a:schemeClr val="dk1"/>
              </a:buClr>
              <a:buSzPts val="1400"/>
              <a:buChar char="●"/>
              <a:defRPr sz="1100"/>
            </a:lvl4pPr>
            <a:lvl5pPr marL="2286000" lvl="4" indent="-317500" algn="l" rtl="0">
              <a:lnSpc>
                <a:spcPct val="90000"/>
              </a:lnSpc>
              <a:spcBef>
                <a:spcPts val="1200"/>
              </a:spcBef>
              <a:spcAft>
                <a:spcPts val="0"/>
              </a:spcAft>
              <a:buClr>
                <a:schemeClr val="dk1"/>
              </a:buClr>
              <a:buSzPts val="1400"/>
              <a:buChar char="○"/>
              <a:defRPr sz="1100"/>
            </a:lvl5pPr>
            <a:lvl6pPr marL="2743200" lvl="5" indent="-317500" algn="l" rtl="0">
              <a:lnSpc>
                <a:spcPct val="90000"/>
              </a:lnSpc>
              <a:spcBef>
                <a:spcPts val="1200"/>
              </a:spcBef>
              <a:spcAft>
                <a:spcPts val="0"/>
              </a:spcAft>
              <a:buClr>
                <a:schemeClr val="dk1"/>
              </a:buClr>
              <a:buSzPts val="1400"/>
              <a:buChar char="■"/>
              <a:defRPr sz="1100"/>
            </a:lvl6pPr>
            <a:lvl7pPr marL="3200400" lvl="6" indent="-317500" algn="l" rtl="0">
              <a:lnSpc>
                <a:spcPct val="90000"/>
              </a:lnSpc>
              <a:spcBef>
                <a:spcPts val="1200"/>
              </a:spcBef>
              <a:spcAft>
                <a:spcPts val="0"/>
              </a:spcAft>
              <a:buClr>
                <a:schemeClr val="dk1"/>
              </a:buClr>
              <a:buSzPts val="1400"/>
              <a:buChar char="●"/>
              <a:defRPr sz="1100"/>
            </a:lvl7pPr>
            <a:lvl8pPr marL="3657600" lvl="7" indent="-317500" algn="l" rtl="0">
              <a:lnSpc>
                <a:spcPct val="90000"/>
              </a:lnSpc>
              <a:spcBef>
                <a:spcPts val="1200"/>
              </a:spcBef>
              <a:spcAft>
                <a:spcPts val="0"/>
              </a:spcAft>
              <a:buClr>
                <a:schemeClr val="dk1"/>
              </a:buClr>
              <a:buSzPts val="1400"/>
              <a:buChar char="○"/>
              <a:defRPr sz="1100"/>
            </a:lvl8pPr>
            <a:lvl9pPr marL="4114800" lvl="8" indent="-317500" algn="l" rtl="0">
              <a:lnSpc>
                <a:spcPct val="90000"/>
              </a:lnSpc>
              <a:spcBef>
                <a:spcPts val="1200"/>
              </a:spcBef>
              <a:spcAft>
                <a:spcPts val="1200"/>
              </a:spcAft>
              <a:buClr>
                <a:schemeClr val="dk1"/>
              </a:buClr>
              <a:buSzPts val="1400"/>
              <a:buChar char="■"/>
              <a:defRPr sz="1100"/>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slide_paars">
  <p:cSld name="tekstslide_paars">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4662095" y="-280800"/>
            <a:ext cx="4481906" cy="1225801"/>
          </a:xfrm>
          <a:prstGeom prst="rect">
            <a:avLst/>
          </a:prstGeom>
          <a:noFill/>
          <a:ln>
            <a:noFill/>
          </a:ln>
        </p:spPr>
      </p:pic>
      <p:sp>
        <p:nvSpPr>
          <p:cNvPr id="58" name="Google Shape;58;p14"/>
          <p:cNvSpPr txBox="1">
            <a:spLocks noGrp="1"/>
          </p:cNvSpPr>
          <p:nvPr>
            <p:ph type="ftr" idx="11"/>
          </p:nvPr>
        </p:nvSpPr>
        <p:spPr>
          <a:xfrm>
            <a:off x="645010" y="4584600"/>
            <a:ext cx="3203700" cy="558900"/>
          </a:xfrm>
          <a:prstGeom prst="rect">
            <a:avLst/>
          </a:prstGeom>
          <a:noFill/>
          <a:ln>
            <a:noFill/>
          </a:ln>
        </p:spPr>
        <p:txBody>
          <a:bodyPr spcFirstLastPara="1" wrap="square" lIns="0" tIns="0" rIns="0" bIns="0" anchor="t" anchorCtr="0">
            <a:noAutofit/>
          </a:bodyPr>
          <a:lstStyle>
            <a:lvl1pPr lvl="0" algn="l" rtl="0">
              <a:spcBef>
                <a:spcPts val="0"/>
              </a:spcBef>
              <a:spcAft>
                <a:spcPts val="0"/>
              </a:spcAft>
              <a:buClr>
                <a:schemeClr val="dk2"/>
              </a:buClr>
              <a:buSzPts val="1400"/>
              <a:buChar char="●"/>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9" name="Google Shape;59;p14"/>
          <p:cNvSpPr txBox="1">
            <a:spLocks noGrp="1"/>
          </p:cNvSpPr>
          <p:nvPr>
            <p:ph type="sldNum" idx="12"/>
          </p:nvPr>
        </p:nvSpPr>
        <p:spPr>
          <a:xfrm>
            <a:off x="456010" y="4584600"/>
            <a:ext cx="189000" cy="558900"/>
          </a:xfrm>
          <a:prstGeom prst="rect">
            <a:avLst/>
          </a:prstGeom>
          <a:noFill/>
          <a:ln>
            <a:noFill/>
          </a:ln>
        </p:spPr>
        <p:txBody>
          <a:bodyPr spcFirstLastPara="1" wrap="square" lIns="0" tIns="0" rIns="0" bIns="0" anchor="t"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nl"/>
              <a:t>‹#›</a:t>
            </a:fld>
            <a:endParaRPr/>
          </a:p>
        </p:txBody>
      </p:sp>
      <p:pic>
        <p:nvPicPr>
          <p:cNvPr id="60" name="Google Shape;60;p14"/>
          <p:cNvPicPr preferRelativeResize="0"/>
          <p:nvPr/>
        </p:nvPicPr>
        <p:blipFill rotWithShape="1">
          <a:blip r:embed="rId3">
            <a:alphaModFix/>
          </a:blip>
          <a:srcRect/>
          <a:stretch/>
        </p:blipFill>
        <p:spPr>
          <a:xfrm>
            <a:off x="7998611" y="4424166"/>
            <a:ext cx="688187" cy="253800"/>
          </a:xfrm>
          <a:prstGeom prst="rect">
            <a:avLst/>
          </a:prstGeom>
          <a:noFill/>
          <a:ln>
            <a:noFill/>
          </a:ln>
        </p:spPr>
      </p:pic>
      <p:sp>
        <p:nvSpPr>
          <p:cNvPr id="61" name="Google Shape;61;p14"/>
          <p:cNvSpPr>
            <a:spLocks noGrp="1"/>
          </p:cNvSpPr>
          <p:nvPr>
            <p:ph type="body" idx="1"/>
          </p:nvPr>
        </p:nvSpPr>
        <p:spPr>
          <a:xfrm>
            <a:off x="456010" y="457200"/>
            <a:ext cx="2763900" cy="301800"/>
          </a:xfrm>
          <a:prstGeom prst="roundRect">
            <a:avLst>
              <a:gd name="adj" fmla="val 50000"/>
            </a:avLst>
          </a:prstGeom>
          <a:solidFill>
            <a:schemeClr val="accent3"/>
          </a:solidFill>
          <a:ln>
            <a:noFill/>
          </a:ln>
        </p:spPr>
        <p:txBody>
          <a:bodyPr spcFirstLastPara="1" wrap="square" lIns="81000" tIns="13500" rIns="81000" bIns="13500" anchor="ctr" anchorCtr="0">
            <a:normAutofit/>
          </a:bodyPr>
          <a:lstStyle>
            <a:lvl1pPr marL="457200" lvl="0" indent="-304800" algn="l" rtl="0">
              <a:lnSpc>
                <a:spcPct val="110000"/>
              </a:lnSpc>
              <a:spcBef>
                <a:spcPts val="0"/>
              </a:spcBef>
              <a:spcAft>
                <a:spcPts val="0"/>
              </a:spcAft>
              <a:buClr>
                <a:schemeClr val="lt1"/>
              </a:buClr>
              <a:buSzPts val="1200"/>
              <a:buChar char="●"/>
              <a:defRPr sz="1200">
                <a:solidFill>
                  <a:schemeClr val="lt1"/>
                </a:solidFill>
              </a:defRPr>
            </a:lvl1pPr>
            <a:lvl2pPr marL="914400" lvl="1" indent="-317500" algn="l" rtl="0">
              <a:lnSpc>
                <a:spcPct val="110000"/>
              </a:lnSpc>
              <a:spcBef>
                <a:spcPts val="1200"/>
              </a:spcBef>
              <a:spcAft>
                <a:spcPts val="0"/>
              </a:spcAft>
              <a:buClr>
                <a:schemeClr val="dk2"/>
              </a:buClr>
              <a:buSzPts val="1400"/>
              <a:buChar char="○"/>
              <a:defRPr/>
            </a:lvl2pPr>
            <a:lvl3pPr marL="1371600" lvl="2" indent="-317500" algn="l" rtl="0">
              <a:lnSpc>
                <a:spcPct val="110000"/>
              </a:lnSpc>
              <a:spcBef>
                <a:spcPts val="1200"/>
              </a:spcBef>
              <a:spcAft>
                <a:spcPts val="0"/>
              </a:spcAft>
              <a:buClr>
                <a:schemeClr val="dk2"/>
              </a:buClr>
              <a:buSzPts val="1400"/>
              <a:buChar char="■"/>
              <a:defRPr/>
            </a:lvl3pPr>
            <a:lvl4pPr marL="1828800" lvl="3" indent="-317500" algn="l" rtl="0">
              <a:lnSpc>
                <a:spcPct val="110000"/>
              </a:lnSpc>
              <a:spcBef>
                <a:spcPts val="1200"/>
              </a:spcBef>
              <a:spcAft>
                <a:spcPts val="0"/>
              </a:spcAft>
              <a:buClr>
                <a:schemeClr val="dk2"/>
              </a:buClr>
              <a:buSzPts val="1400"/>
              <a:buChar char="●"/>
              <a:defRPr/>
            </a:lvl4pPr>
            <a:lvl5pPr marL="2286000" lvl="4" indent="-317500" algn="l" rtl="0">
              <a:lnSpc>
                <a:spcPct val="110000"/>
              </a:lnSpc>
              <a:spcBef>
                <a:spcPts val="1200"/>
              </a:spcBef>
              <a:spcAft>
                <a:spcPts val="0"/>
              </a:spcAft>
              <a:buClr>
                <a:schemeClr val="dk2"/>
              </a:buClr>
              <a:buSzPts val="1400"/>
              <a:buChar char="○"/>
              <a:defRPr/>
            </a:lvl5pPr>
            <a:lvl6pPr marL="2743200" lvl="5" indent="-317500" algn="l" rtl="0">
              <a:lnSpc>
                <a:spcPct val="90000"/>
              </a:lnSpc>
              <a:spcBef>
                <a:spcPts val="1200"/>
              </a:spcBef>
              <a:spcAft>
                <a:spcPts val="0"/>
              </a:spcAft>
              <a:buClr>
                <a:schemeClr val="dk2"/>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2" name="Google Shape;62;p14"/>
          <p:cNvSpPr txBox="1">
            <a:spLocks noGrp="1"/>
          </p:cNvSpPr>
          <p:nvPr>
            <p:ph type="title"/>
          </p:nvPr>
        </p:nvSpPr>
        <p:spPr>
          <a:xfrm>
            <a:off x="1141810" y="1010041"/>
            <a:ext cx="7542000" cy="385800"/>
          </a:xfrm>
          <a:prstGeom prst="rect">
            <a:avLst/>
          </a:prstGeom>
          <a:noFill/>
          <a:ln>
            <a:noFill/>
          </a:ln>
        </p:spPr>
        <p:txBody>
          <a:bodyPr spcFirstLastPara="1" wrap="square" lIns="0" tIns="0" rIns="0" bIns="135000" anchor="t" anchorCtr="0">
            <a:spAutoFit/>
          </a:bodyPr>
          <a:lstStyle>
            <a:lvl1pPr lvl="0" algn="l" rtl="0">
              <a:lnSpc>
                <a:spcPct val="90000"/>
              </a:lnSpc>
              <a:spcBef>
                <a:spcPts val="0"/>
              </a:spcBef>
              <a:spcAft>
                <a:spcPts val="0"/>
              </a:spcAft>
              <a:buClr>
                <a:schemeClr val="accent3"/>
              </a:buClr>
              <a:buSzPts val="1800"/>
              <a:buFont typeface="Arial"/>
              <a:buNone/>
              <a:defRPr sz="18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4"/>
          <p:cNvSpPr txBox="1">
            <a:spLocks noGrp="1"/>
          </p:cNvSpPr>
          <p:nvPr>
            <p:ph type="body" idx="2"/>
          </p:nvPr>
        </p:nvSpPr>
        <p:spPr>
          <a:xfrm>
            <a:off x="1141810" y="1395413"/>
            <a:ext cx="7541400" cy="2963400"/>
          </a:xfrm>
          <a:prstGeom prst="rect">
            <a:avLst/>
          </a:prstGeom>
          <a:noFill/>
          <a:ln>
            <a:noFill/>
          </a:ln>
        </p:spPr>
        <p:txBody>
          <a:bodyPr spcFirstLastPara="1" wrap="square" lIns="0" tIns="0" rIns="0" bIns="0" anchor="t" anchorCtr="0">
            <a:normAutofit/>
          </a:bodyPr>
          <a:lstStyle>
            <a:lvl1pPr marL="457200" lvl="0" indent="-317500" algn="l" rtl="0">
              <a:lnSpc>
                <a:spcPct val="110000"/>
              </a:lnSpc>
              <a:spcBef>
                <a:spcPts val="0"/>
              </a:spcBef>
              <a:spcAft>
                <a:spcPts val="0"/>
              </a:spcAft>
              <a:buClr>
                <a:schemeClr val="dk2"/>
              </a:buClr>
              <a:buSzPts val="1400"/>
              <a:buChar char="●"/>
              <a:defRPr/>
            </a:lvl1pPr>
            <a:lvl2pPr marL="914400" lvl="1" indent="-317500" algn="l" rtl="0">
              <a:lnSpc>
                <a:spcPct val="110000"/>
              </a:lnSpc>
              <a:spcBef>
                <a:spcPts val="1200"/>
              </a:spcBef>
              <a:spcAft>
                <a:spcPts val="0"/>
              </a:spcAft>
              <a:buClr>
                <a:schemeClr val="dk2"/>
              </a:buClr>
              <a:buSzPts val="1400"/>
              <a:buChar char="○"/>
              <a:defRPr/>
            </a:lvl2pPr>
            <a:lvl3pPr marL="1371600" lvl="2" indent="-317500" algn="l" rtl="0">
              <a:lnSpc>
                <a:spcPct val="110000"/>
              </a:lnSpc>
              <a:spcBef>
                <a:spcPts val="1200"/>
              </a:spcBef>
              <a:spcAft>
                <a:spcPts val="0"/>
              </a:spcAft>
              <a:buClr>
                <a:schemeClr val="dk2"/>
              </a:buClr>
              <a:buSzPts val="1400"/>
              <a:buChar char="■"/>
              <a:defRPr/>
            </a:lvl3pPr>
            <a:lvl4pPr marL="1828800" lvl="3" indent="-317500" algn="l" rtl="0">
              <a:lnSpc>
                <a:spcPct val="110000"/>
              </a:lnSpc>
              <a:spcBef>
                <a:spcPts val="1200"/>
              </a:spcBef>
              <a:spcAft>
                <a:spcPts val="0"/>
              </a:spcAft>
              <a:buClr>
                <a:schemeClr val="dk2"/>
              </a:buClr>
              <a:buSzPts val="1400"/>
              <a:buChar char="●"/>
              <a:defRPr/>
            </a:lvl4pPr>
            <a:lvl5pPr marL="2286000" lvl="4" indent="-317500" algn="l" rtl="0">
              <a:lnSpc>
                <a:spcPct val="110000"/>
              </a:lnSpc>
              <a:spcBef>
                <a:spcPts val="1200"/>
              </a:spcBef>
              <a:spcAft>
                <a:spcPts val="0"/>
              </a:spcAft>
              <a:buClr>
                <a:schemeClr val="dk2"/>
              </a:buClr>
              <a:buSzPts val="1400"/>
              <a:buChar char="○"/>
              <a:defRPr/>
            </a:lvl5pPr>
            <a:lvl6pPr marL="2743200" lvl="5" indent="-317500" algn="l" rtl="0">
              <a:lnSpc>
                <a:spcPct val="90000"/>
              </a:lnSpc>
              <a:spcBef>
                <a:spcPts val="1200"/>
              </a:spcBef>
              <a:spcAft>
                <a:spcPts val="0"/>
              </a:spcAft>
              <a:buClr>
                <a:schemeClr val="dk2"/>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kst+foto_recht">
  <p:cSld name="1_tekst+foto_recht">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2377508" y="4419968"/>
            <a:ext cx="2878492" cy="750600"/>
          </a:xfrm>
          <a:prstGeom prst="rect">
            <a:avLst/>
          </a:prstGeom>
          <a:noFill/>
          <a:ln>
            <a:noFill/>
          </a:ln>
        </p:spPr>
      </p:pic>
      <p:sp>
        <p:nvSpPr>
          <p:cNvPr id="66" name="Google Shape;66;p15"/>
          <p:cNvSpPr>
            <a:spLocks noGrp="1"/>
          </p:cNvSpPr>
          <p:nvPr>
            <p:ph type="pic" idx="2"/>
          </p:nvPr>
        </p:nvSpPr>
        <p:spPr>
          <a:xfrm>
            <a:off x="5256000" y="0"/>
            <a:ext cx="3888000" cy="5143500"/>
          </a:xfrm>
          <a:prstGeom prst="rect">
            <a:avLst/>
          </a:prstGeom>
          <a:solidFill>
            <a:srgbClr val="EAEAEA"/>
          </a:solidFill>
          <a:ln>
            <a:noFill/>
          </a:ln>
        </p:spPr>
      </p:sp>
      <p:sp>
        <p:nvSpPr>
          <p:cNvPr id="67" name="Google Shape;67;p15"/>
          <p:cNvSpPr txBox="1">
            <a:spLocks noGrp="1"/>
          </p:cNvSpPr>
          <p:nvPr>
            <p:ph type="ftr" idx="11"/>
          </p:nvPr>
        </p:nvSpPr>
        <p:spPr>
          <a:xfrm>
            <a:off x="645010" y="4584600"/>
            <a:ext cx="3203700" cy="558900"/>
          </a:xfrm>
          <a:prstGeom prst="rect">
            <a:avLst/>
          </a:prstGeom>
          <a:noFill/>
          <a:ln>
            <a:noFill/>
          </a:ln>
        </p:spPr>
        <p:txBody>
          <a:bodyPr spcFirstLastPara="1" wrap="square" lIns="0" tIns="0" rIns="0" bIns="0" anchor="t" anchorCtr="0">
            <a:noAutofit/>
          </a:bodyPr>
          <a:lstStyle>
            <a:lvl1pPr lvl="0" algn="l" rtl="0">
              <a:spcBef>
                <a:spcPts val="0"/>
              </a:spcBef>
              <a:spcAft>
                <a:spcPts val="0"/>
              </a:spcAft>
              <a:buClr>
                <a:schemeClr val="dk2"/>
              </a:buClr>
              <a:buSzPts val="1400"/>
              <a:buChar char="●"/>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8" name="Google Shape;68;p15"/>
          <p:cNvSpPr txBox="1">
            <a:spLocks noGrp="1"/>
          </p:cNvSpPr>
          <p:nvPr>
            <p:ph type="sldNum" idx="12"/>
          </p:nvPr>
        </p:nvSpPr>
        <p:spPr>
          <a:xfrm>
            <a:off x="456010" y="4584600"/>
            <a:ext cx="189000" cy="558900"/>
          </a:xfrm>
          <a:prstGeom prst="rect">
            <a:avLst/>
          </a:prstGeom>
          <a:noFill/>
          <a:ln>
            <a:noFill/>
          </a:ln>
        </p:spPr>
        <p:txBody>
          <a:bodyPr spcFirstLastPara="1" wrap="square" lIns="0" tIns="0" rIns="0" bIns="0" anchor="t"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nl"/>
              <a:t>‹#›</a:t>
            </a:fld>
            <a:endParaRPr/>
          </a:p>
        </p:txBody>
      </p:sp>
      <p:pic>
        <p:nvPicPr>
          <p:cNvPr id="69" name="Google Shape;69;p15"/>
          <p:cNvPicPr preferRelativeResize="0"/>
          <p:nvPr/>
        </p:nvPicPr>
        <p:blipFill rotWithShape="1">
          <a:blip r:embed="rId3">
            <a:alphaModFix/>
          </a:blip>
          <a:srcRect/>
          <a:stretch/>
        </p:blipFill>
        <p:spPr>
          <a:xfrm>
            <a:off x="7998611" y="4424166"/>
            <a:ext cx="688187" cy="253800"/>
          </a:xfrm>
          <a:prstGeom prst="rect">
            <a:avLst/>
          </a:prstGeom>
          <a:noFill/>
          <a:ln>
            <a:noFill/>
          </a:ln>
        </p:spPr>
      </p:pic>
      <p:sp>
        <p:nvSpPr>
          <p:cNvPr id="70" name="Google Shape;70;p15"/>
          <p:cNvSpPr>
            <a:spLocks noGrp="1"/>
          </p:cNvSpPr>
          <p:nvPr>
            <p:ph type="body" idx="1"/>
          </p:nvPr>
        </p:nvSpPr>
        <p:spPr>
          <a:xfrm>
            <a:off x="456010" y="457200"/>
            <a:ext cx="2763900" cy="301800"/>
          </a:xfrm>
          <a:prstGeom prst="roundRect">
            <a:avLst>
              <a:gd name="adj" fmla="val 50000"/>
            </a:avLst>
          </a:prstGeom>
          <a:solidFill>
            <a:schemeClr val="accent3"/>
          </a:solidFill>
          <a:ln>
            <a:noFill/>
          </a:ln>
        </p:spPr>
        <p:txBody>
          <a:bodyPr spcFirstLastPara="1" wrap="square" lIns="81000" tIns="13500" rIns="81000" bIns="13500" anchor="ctr" anchorCtr="0">
            <a:normAutofit/>
          </a:bodyPr>
          <a:lstStyle>
            <a:lvl1pPr marL="457200" lvl="0" indent="-304800" algn="l" rtl="0">
              <a:lnSpc>
                <a:spcPct val="110000"/>
              </a:lnSpc>
              <a:spcBef>
                <a:spcPts val="0"/>
              </a:spcBef>
              <a:spcAft>
                <a:spcPts val="0"/>
              </a:spcAft>
              <a:buClr>
                <a:schemeClr val="lt1"/>
              </a:buClr>
              <a:buSzPts val="1200"/>
              <a:buChar char="●"/>
              <a:defRPr sz="1200">
                <a:solidFill>
                  <a:schemeClr val="lt1"/>
                </a:solidFill>
              </a:defRPr>
            </a:lvl1pPr>
            <a:lvl2pPr marL="914400" lvl="1" indent="-317500" algn="l" rtl="0">
              <a:lnSpc>
                <a:spcPct val="110000"/>
              </a:lnSpc>
              <a:spcBef>
                <a:spcPts val="1200"/>
              </a:spcBef>
              <a:spcAft>
                <a:spcPts val="0"/>
              </a:spcAft>
              <a:buClr>
                <a:schemeClr val="dk2"/>
              </a:buClr>
              <a:buSzPts val="1400"/>
              <a:buChar char="○"/>
              <a:defRPr/>
            </a:lvl2pPr>
            <a:lvl3pPr marL="1371600" lvl="2" indent="-317500" algn="l" rtl="0">
              <a:lnSpc>
                <a:spcPct val="110000"/>
              </a:lnSpc>
              <a:spcBef>
                <a:spcPts val="1200"/>
              </a:spcBef>
              <a:spcAft>
                <a:spcPts val="0"/>
              </a:spcAft>
              <a:buClr>
                <a:schemeClr val="dk2"/>
              </a:buClr>
              <a:buSzPts val="1400"/>
              <a:buChar char="■"/>
              <a:defRPr/>
            </a:lvl3pPr>
            <a:lvl4pPr marL="1828800" lvl="3" indent="-317500" algn="l" rtl="0">
              <a:lnSpc>
                <a:spcPct val="110000"/>
              </a:lnSpc>
              <a:spcBef>
                <a:spcPts val="1200"/>
              </a:spcBef>
              <a:spcAft>
                <a:spcPts val="0"/>
              </a:spcAft>
              <a:buClr>
                <a:schemeClr val="dk2"/>
              </a:buClr>
              <a:buSzPts val="1400"/>
              <a:buChar char="●"/>
              <a:defRPr/>
            </a:lvl4pPr>
            <a:lvl5pPr marL="2286000" lvl="4" indent="-317500" algn="l" rtl="0">
              <a:lnSpc>
                <a:spcPct val="110000"/>
              </a:lnSpc>
              <a:spcBef>
                <a:spcPts val="1200"/>
              </a:spcBef>
              <a:spcAft>
                <a:spcPts val="0"/>
              </a:spcAft>
              <a:buClr>
                <a:schemeClr val="dk2"/>
              </a:buClr>
              <a:buSzPts val="1400"/>
              <a:buChar char="○"/>
              <a:defRPr/>
            </a:lvl5pPr>
            <a:lvl6pPr marL="2743200" lvl="5" indent="-317500" algn="l" rtl="0">
              <a:lnSpc>
                <a:spcPct val="90000"/>
              </a:lnSpc>
              <a:spcBef>
                <a:spcPts val="1200"/>
              </a:spcBef>
              <a:spcAft>
                <a:spcPts val="0"/>
              </a:spcAft>
              <a:buClr>
                <a:schemeClr val="dk2"/>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71" name="Google Shape;71;p15"/>
          <p:cNvSpPr txBox="1">
            <a:spLocks noGrp="1"/>
          </p:cNvSpPr>
          <p:nvPr>
            <p:ph type="title"/>
          </p:nvPr>
        </p:nvSpPr>
        <p:spPr>
          <a:xfrm>
            <a:off x="1141811" y="1009800"/>
            <a:ext cx="3830100" cy="385800"/>
          </a:xfrm>
          <a:prstGeom prst="rect">
            <a:avLst/>
          </a:prstGeom>
          <a:noFill/>
          <a:ln>
            <a:noFill/>
          </a:ln>
        </p:spPr>
        <p:txBody>
          <a:bodyPr spcFirstLastPara="1" wrap="square" lIns="0" tIns="0" rIns="0" bIns="135000" anchor="t" anchorCtr="0">
            <a:spAutoFit/>
          </a:bodyPr>
          <a:lstStyle>
            <a:lvl1pPr lvl="0" algn="l" rtl="0">
              <a:lnSpc>
                <a:spcPct val="90000"/>
              </a:lnSpc>
              <a:spcBef>
                <a:spcPts val="0"/>
              </a:spcBef>
              <a:spcAft>
                <a:spcPts val="0"/>
              </a:spcAft>
              <a:buClr>
                <a:schemeClr val="accent3"/>
              </a:buClr>
              <a:buSzPts val="1800"/>
              <a:buFont typeface="Arial"/>
              <a:buNone/>
              <a:defRPr sz="18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5"/>
          <p:cNvSpPr txBox="1">
            <a:spLocks noGrp="1"/>
          </p:cNvSpPr>
          <p:nvPr>
            <p:ph type="body" idx="3"/>
          </p:nvPr>
        </p:nvSpPr>
        <p:spPr>
          <a:xfrm>
            <a:off x="1141810" y="1395413"/>
            <a:ext cx="3830100" cy="3024300"/>
          </a:xfrm>
          <a:prstGeom prst="rect">
            <a:avLst/>
          </a:prstGeom>
          <a:noFill/>
          <a:ln>
            <a:noFill/>
          </a:ln>
        </p:spPr>
        <p:txBody>
          <a:bodyPr spcFirstLastPara="1" wrap="square" lIns="0" tIns="0" rIns="0" bIns="0" anchor="t" anchorCtr="0">
            <a:normAutofit/>
          </a:bodyPr>
          <a:lstStyle>
            <a:lvl1pPr marL="457200" lvl="0" indent="-317500" algn="l" rtl="0">
              <a:lnSpc>
                <a:spcPct val="110000"/>
              </a:lnSpc>
              <a:spcBef>
                <a:spcPts val="0"/>
              </a:spcBef>
              <a:spcAft>
                <a:spcPts val="0"/>
              </a:spcAft>
              <a:buClr>
                <a:schemeClr val="dk2"/>
              </a:buClr>
              <a:buSzPts val="1400"/>
              <a:buChar char="●"/>
              <a:defRPr/>
            </a:lvl1pPr>
            <a:lvl2pPr marL="914400" lvl="1" indent="-317500" algn="l" rtl="0">
              <a:lnSpc>
                <a:spcPct val="110000"/>
              </a:lnSpc>
              <a:spcBef>
                <a:spcPts val="1200"/>
              </a:spcBef>
              <a:spcAft>
                <a:spcPts val="0"/>
              </a:spcAft>
              <a:buClr>
                <a:schemeClr val="dk2"/>
              </a:buClr>
              <a:buSzPts val="1400"/>
              <a:buChar char="○"/>
              <a:defRPr/>
            </a:lvl2pPr>
            <a:lvl3pPr marL="1371600" lvl="2" indent="-317500" algn="l" rtl="0">
              <a:lnSpc>
                <a:spcPct val="110000"/>
              </a:lnSpc>
              <a:spcBef>
                <a:spcPts val="1200"/>
              </a:spcBef>
              <a:spcAft>
                <a:spcPts val="0"/>
              </a:spcAft>
              <a:buClr>
                <a:schemeClr val="dk2"/>
              </a:buClr>
              <a:buSzPts val="1400"/>
              <a:buChar char="■"/>
              <a:defRPr/>
            </a:lvl3pPr>
            <a:lvl4pPr marL="1828800" lvl="3" indent="-317500" algn="l" rtl="0">
              <a:lnSpc>
                <a:spcPct val="110000"/>
              </a:lnSpc>
              <a:spcBef>
                <a:spcPts val="1200"/>
              </a:spcBef>
              <a:spcAft>
                <a:spcPts val="0"/>
              </a:spcAft>
              <a:buClr>
                <a:schemeClr val="dk2"/>
              </a:buClr>
              <a:buSzPts val="1400"/>
              <a:buChar char="●"/>
              <a:defRPr/>
            </a:lvl4pPr>
            <a:lvl5pPr marL="2286000" lvl="4" indent="-317500" algn="l" rtl="0">
              <a:lnSpc>
                <a:spcPct val="110000"/>
              </a:lnSpc>
              <a:spcBef>
                <a:spcPts val="1200"/>
              </a:spcBef>
              <a:spcAft>
                <a:spcPts val="0"/>
              </a:spcAft>
              <a:buClr>
                <a:schemeClr val="dk2"/>
              </a:buClr>
              <a:buSzPts val="1400"/>
              <a:buChar char="○"/>
              <a:defRPr/>
            </a:lvl5pPr>
            <a:lvl6pPr marL="2743200" lvl="5" indent="-317500" algn="l" rtl="0">
              <a:lnSpc>
                <a:spcPct val="90000"/>
              </a:lnSpc>
              <a:spcBef>
                <a:spcPts val="1200"/>
              </a:spcBef>
              <a:spcAft>
                <a:spcPts val="0"/>
              </a:spcAft>
              <a:buClr>
                <a:schemeClr val="dk2"/>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plickers.com/classes/682ef578712cb63af617122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hyperlink" Target="http://www.youtube.com/watch?v=5JE2O7KeP44"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l="1468" t="11086" b="3828"/>
          <a:stretch/>
        </p:blipFill>
        <p:spPr>
          <a:xfrm>
            <a:off x="-104351" y="-116925"/>
            <a:ext cx="9749299" cy="5484074"/>
          </a:xfrm>
          <a:prstGeom prst="rect">
            <a:avLst/>
          </a:prstGeom>
          <a:noFill/>
          <a:ln>
            <a:noFill/>
          </a:ln>
        </p:spPr>
      </p:pic>
      <p:pic>
        <p:nvPicPr>
          <p:cNvPr id="78" name="Google Shape;78;p16"/>
          <p:cNvPicPr preferRelativeResize="0"/>
          <p:nvPr/>
        </p:nvPicPr>
        <p:blipFill>
          <a:blip r:embed="rId4">
            <a:alphaModFix/>
          </a:blip>
          <a:stretch>
            <a:fillRect/>
          </a:stretch>
        </p:blipFill>
        <p:spPr>
          <a:xfrm>
            <a:off x="501100" y="403675"/>
            <a:ext cx="2024801" cy="222450"/>
          </a:xfrm>
          <a:prstGeom prst="rect">
            <a:avLst/>
          </a:prstGeom>
          <a:noFill/>
          <a:ln>
            <a:noFill/>
          </a:ln>
        </p:spPr>
      </p:pic>
      <p:sp>
        <p:nvSpPr>
          <p:cNvPr id="79" name="Google Shape;79;p16"/>
          <p:cNvSpPr txBox="1"/>
          <p:nvPr/>
        </p:nvSpPr>
        <p:spPr>
          <a:xfrm>
            <a:off x="543700" y="989825"/>
            <a:ext cx="6096000" cy="2745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4800" b="1">
                <a:solidFill>
                  <a:srgbClr val="2F2E9A"/>
                </a:solidFill>
                <a:latin typeface="Outfit"/>
                <a:ea typeface="Outfit"/>
                <a:cs typeface="Outfit"/>
                <a:sym typeface="Outfit"/>
              </a:rPr>
              <a:t>Welkom.</a:t>
            </a:r>
            <a:endParaRPr sz="4800" b="1">
              <a:solidFill>
                <a:srgbClr val="2F2E9A"/>
              </a:solidFill>
              <a:latin typeface="Outfit"/>
              <a:ea typeface="Outfit"/>
              <a:cs typeface="Outfit"/>
              <a:sym typeface="Outfit"/>
            </a:endParaRPr>
          </a:p>
          <a:p>
            <a:pPr marL="0" lvl="0" indent="0" algn="l" rtl="0">
              <a:lnSpc>
                <a:spcPct val="80000"/>
              </a:lnSpc>
              <a:spcBef>
                <a:spcPts val="0"/>
              </a:spcBef>
              <a:spcAft>
                <a:spcPts val="0"/>
              </a:spcAft>
              <a:buNone/>
            </a:pPr>
            <a:endParaRPr sz="4800" b="1">
              <a:solidFill>
                <a:srgbClr val="2F2E9A"/>
              </a:solidFill>
              <a:latin typeface="Outfit"/>
              <a:ea typeface="Outfit"/>
              <a:cs typeface="Outfit"/>
              <a:sym typeface="Outfit"/>
            </a:endParaRPr>
          </a:p>
          <a:p>
            <a:pPr marL="0" lvl="0" indent="0" algn="l" rtl="0">
              <a:lnSpc>
                <a:spcPct val="80000"/>
              </a:lnSpc>
              <a:spcBef>
                <a:spcPts val="0"/>
              </a:spcBef>
              <a:spcAft>
                <a:spcPts val="0"/>
              </a:spcAft>
              <a:buNone/>
            </a:pPr>
            <a:r>
              <a:rPr lang="nl" sz="2800" b="1">
                <a:solidFill>
                  <a:srgbClr val="2F2E9A"/>
                </a:solidFill>
                <a:latin typeface="Outfit"/>
                <a:ea typeface="Outfit"/>
                <a:cs typeface="Outfit"/>
                <a:sym typeface="Outfit"/>
              </a:rPr>
              <a:t>Digihelper in zorg- en welzijn</a:t>
            </a:r>
            <a:endParaRPr sz="2800" b="1">
              <a:solidFill>
                <a:srgbClr val="2F2E9A"/>
              </a:solidFill>
              <a:latin typeface="Outfit"/>
              <a:ea typeface="Outfit"/>
              <a:cs typeface="Outfit"/>
              <a:sym typeface="Outfit"/>
            </a:endParaRPr>
          </a:p>
          <a:p>
            <a:pPr marL="0" lvl="0" indent="0" algn="l" rtl="0">
              <a:lnSpc>
                <a:spcPct val="80000"/>
              </a:lnSpc>
              <a:spcBef>
                <a:spcPts val="0"/>
              </a:spcBef>
              <a:spcAft>
                <a:spcPts val="0"/>
              </a:spcAft>
              <a:buNone/>
            </a:pPr>
            <a:r>
              <a:rPr lang="nl" sz="2800" b="1">
                <a:solidFill>
                  <a:srgbClr val="2F2E9A"/>
                </a:solidFill>
                <a:latin typeface="Outfit"/>
                <a:ea typeface="Outfit"/>
                <a:cs typeface="Outfit"/>
                <a:sym typeface="Outfit"/>
              </a:rPr>
              <a:t>start om …u…</a:t>
            </a:r>
            <a:endParaRPr sz="2800" b="1">
              <a:solidFill>
                <a:srgbClr val="2F2E9A"/>
              </a:solidFill>
              <a:latin typeface="Outfit"/>
              <a:ea typeface="Outfit"/>
              <a:cs typeface="Outfit"/>
              <a:sym typeface="Outfit"/>
            </a:endParaRPr>
          </a:p>
          <a:p>
            <a:pPr marL="0" lvl="0" indent="0" algn="l" rtl="0">
              <a:lnSpc>
                <a:spcPct val="80000"/>
              </a:lnSpc>
              <a:spcBef>
                <a:spcPts val="0"/>
              </a:spcBef>
              <a:spcAft>
                <a:spcPts val="0"/>
              </a:spcAft>
              <a:buNone/>
            </a:pPr>
            <a:endParaRPr sz="2800" b="1">
              <a:solidFill>
                <a:srgbClr val="2F2E9A"/>
              </a:solidFill>
              <a:latin typeface="Outfit"/>
              <a:ea typeface="Outfit"/>
              <a:cs typeface="Outfit"/>
              <a:sym typeface="Outfit"/>
            </a:endParaRPr>
          </a:p>
          <a:p>
            <a:pPr marL="0" lvl="0" indent="0" algn="l" rtl="0">
              <a:lnSpc>
                <a:spcPct val="80000"/>
              </a:lnSpc>
              <a:spcBef>
                <a:spcPts val="0"/>
              </a:spcBef>
              <a:spcAft>
                <a:spcPts val="0"/>
              </a:spcAft>
              <a:buNone/>
            </a:pPr>
            <a:endParaRPr sz="2800" b="1">
              <a:solidFill>
                <a:srgbClr val="2F2E9A"/>
              </a:solidFill>
              <a:latin typeface="Outfit"/>
              <a:ea typeface="Outfit"/>
              <a:cs typeface="Outfit"/>
              <a:sym typeface="Outfit"/>
            </a:endParaRPr>
          </a:p>
        </p:txBody>
      </p:sp>
      <p:sp>
        <p:nvSpPr>
          <p:cNvPr id="80" name="Google Shape;80;p16"/>
          <p:cNvSpPr txBox="1"/>
          <p:nvPr/>
        </p:nvSpPr>
        <p:spPr>
          <a:xfrm>
            <a:off x="501100" y="4594325"/>
            <a:ext cx="6096000" cy="406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1800">
                <a:solidFill>
                  <a:srgbClr val="2F2E9A"/>
                </a:solidFill>
                <a:latin typeface="Outfit"/>
                <a:ea typeface="Outfit"/>
                <a:cs typeface="Outfit"/>
                <a:sym typeface="Outfit"/>
              </a:rPr>
              <a:t>dd-mm-yyyy</a:t>
            </a:r>
            <a:endParaRPr sz="1800">
              <a:solidFill>
                <a:srgbClr val="2F2E9A"/>
              </a:solidFill>
              <a:latin typeface="Outfit"/>
              <a:ea typeface="Outfit"/>
              <a:cs typeface="Outfit"/>
              <a:sym typeface="Outfit"/>
            </a:endParaRPr>
          </a:p>
        </p:txBody>
      </p:sp>
      <p:sp>
        <p:nvSpPr>
          <p:cNvPr id="81" name="Google Shape;81;p16"/>
          <p:cNvSpPr txBox="1"/>
          <p:nvPr/>
        </p:nvSpPr>
        <p:spPr>
          <a:xfrm>
            <a:off x="3622000" y="2673175"/>
            <a:ext cx="5412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nl" sz="1800">
                <a:solidFill>
                  <a:srgbClr val="2F2E9A"/>
                </a:solidFill>
              </a:rPr>
              <a:t> </a:t>
            </a:r>
            <a:endParaRPr sz="1800">
              <a:solidFill>
                <a:srgbClr val="2F2E9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70"/>
        <p:cNvGrpSpPr/>
        <p:nvPr/>
      </p:nvGrpSpPr>
      <p:grpSpPr>
        <a:xfrm>
          <a:off x="0" y="0"/>
          <a:ext cx="0" cy="0"/>
          <a:chOff x="0" y="0"/>
          <a:chExt cx="0" cy="0"/>
        </a:xfrm>
      </p:grpSpPr>
      <p:pic>
        <p:nvPicPr>
          <p:cNvPr id="171" name="Google Shape;171;p25"/>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72" name="Google Shape;172;p25"/>
          <p:cNvSpPr txBox="1"/>
          <p:nvPr/>
        </p:nvSpPr>
        <p:spPr>
          <a:xfrm>
            <a:off x="501100" y="1056425"/>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En nu jij…   </a:t>
            </a:r>
            <a:endParaRPr sz="3200" b="1">
              <a:solidFill>
                <a:srgbClr val="2F2E9A"/>
              </a:solidFill>
              <a:latin typeface="Outfit"/>
              <a:ea typeface="Outfit"/>
              <a:cs typeface="Outfit"/>
              <a:sym typeface="Outfit"/>
            </a:endParaRPr>
          </a:p>
        </p:txBody>
      </p:sp>
      <p:sp>
        <p:nvSpPr>
          <p:cNvPr id="173" name="Google Shape;173;p25"/>
          <p:cNvSpPr txBox="1"/>
          <p:nvPr/>
        </p:nvSpPr>
        <p:spPr>
          <a:xfrm>
            <a:off x="501100" y="1759050"/>
            <a:ext cx="7316400" cy="2834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nl" sz="1800" b="1" dirty="0">
                <a:solidFill>
                  <a:schemeClr val="accent5"/>
                </a:solidFill>
                <a:latin typeface="Outfit"/>
                <a:ea typeface="Outfit"/>
                <a:cs typeface="Outfit"/>
                <a:sym typeface="Outfit"/>
              </a:rPr>
              <a:t>We werken in 2 groepen</a:t>
            </a:r>
            <a:endParaRPr sz="1800" b="1" dirty="0">
              <a:solidFill>
                <a:schemeClr val="accent5"/>
              </a:solidFill>
              <a:latin typeface="Outfit"/>
              <a:ea typeface="Outfit"/>
              <a:cs typeface="Outfit"/>
              <a:sym typeface="Outfit"/>
            </a:endParaRPr>
          </a:p>
          <a:p>
            <a:pPr marL="457200" lvl="0" indent="-342900" algn="l" rtl="0">
              <a:lnSpc>
                <a:spcPct val="115000"/>
              </a:lnSpc>
              <a:spcBef>
                <a:spcPts val="1000"/>
              </a:spcBef>
              <a:spcAft>
                <a:spcPts val="0"/>
              </a:spcAft>
              <a:buClr>
                <a:srgbClr val="2F2E9A"/>
              </a:buClr>
              <a:buSzPts val="1800"/>
              <a:buFont typeface="Outfit"/>
              <a:buChar char="●"/>
            </a:pPr>
            <a:r>
              <a:rPr lang="nl" sz="1800" dirty="0">
                <a:solidFill>
                  <a:srgbClr val="2F2E9A"/>
                </a:solidFill>
                <a:latin typeface="Outfit"/>
                <a:ea typeface="Outfit"/>
                <a:cs typeface="Outfit"/>
                <a:sym typeface="Outfit"/>
              </a:rPr>
              <a:t>Kies twee voorwaarden van digitale inclusie</a:t>
            </a:r>
            <a:endParaRPr sz="1800" dirty="0">
              <a:solidFill>
                <a:srgbClr val="2F2E9A"/>
              </a:solidFill>
              <a:latin typeface="Outfit"/>
              <a:ea typeface="Outfit"/>
              <a:cs typeface="Outfit"/>
              <a:sym typeface="Outfit"/>
            </a:endParaRPr>
          </a:p>
          <a:p>
            <a:pPr marL="457200" lvl="0" indent="-342900" algn="l" rtl="0">
              <a:lnSpc>
                <a:spcPct val="115000"/>
              </a:lnSpc>
              <a:spcBef>
                <a:spcPts val="1000"/>
              </a:spcBef>
              <a:spcAft>
                <a:spcPts val="0"/>
              </a:spcAft>
              <a:buClr>
                <a:srgbClr val="2F2E9A"/>
              </a:buClr>
              <a:buSzPts val="1800"/>
              <a:buFont typeface="Outfit"/>
              <a:buChar char="●"/>
            </a:pPr>
            <a:r>
              <a:rPr lang="nl" sz="1800" dirty="0">
                <a:solidFill>
                  <a:srgbClr val="2F2E9A"/>
                </a:solidFill>
                <a:latin typeface="Outfit"/>
                <a:ea typeface="Outfit"/>
                <a:cs typeface="Outfit"/>
                <a:sym typeface="Outfit"/>
              </a:rPr>
              <a:t>Geef jouw organisatie  een score op de voorwaarde van digitale inclusie</a:t>
            </a:r>
            <a:endParaRPr sz="1800" dirty="0">
              <a:solidFill>
                <a:srgbClr val="2F2E9A"/>
              </a:solidFill>
              <a:latin typeface="Outfit"/>
              <a:ea typeface="Outfit"/>
              <a:cs typeface="Outfit"/>
              <a:sym typeface="Outfit"/>
            </a:endParaRPr>
          </a:p>
          <a:p>
            <a:pPr marL="457200" lvl="0" indent="-342900" algn="l" rtl="0">
              <a:lnSpc>
                <a:spcPct val="115000"/>
              </a:lnSpc>
              <a:spcBef>
                <a:spcPts val="1000"/>
              </a:spcBef>
              <a:spcAft>
                <a:spcPts val="0"/>
              </a:spcAft>
              <a:buClr>
                <a:srgbClr val="2F2E9A"/>
              </a:buClr>
              <a:buSzPts val="1800"/>
              <a:buFont typeface="Outfit"/>
              <a:buChar char="●"/>
            </a:pPr>
            <a:r>
              <a:rPr lang="nl" sz="1800" dirty="0">
                <a:solidFill>
                  <a:srgbClr val="2F2E9A"/>
                </a:solidFill>
                <a:latin typeface="Outfit"/>
                <a:ea typeface="Outfit"/>
                <a:cs typeface="Outfit"/>
                <a:sym typeface="Outfit"/>
              </a:rPr>
              <a:t>Bedenk acties om jouw organisatie  één punt hoger te laten scoren</a:t>
            </a:r>
            <a:endParaRPr sz="1800" dirty="0">
              <a:solidFill>
                <a:srgbClr val="2F2E9A"/>
              </a:solidFill>
              <a:latin typeface="Outfit"/>
              <a:ea typeface="Outfit"/>
              <a:cs typeface="Outfit"/>
              <a:sym typeface="Outfit"/>
            </a:endParaRPr>
          </a:p>
          <a:p>
            <a:pPr marL="457200" lvl="0" indent="-336550" algn="l" rtl="0">
              <a:lnSpc>
                <a:spcPct val="115000"/>
              </a:lnSpc>
              <a:spcBef>
                <a:spcPts val="1000"/>
              </a:spcBef>
              <a:spcAft>
                <a:spcPts val="0"/>
              </a:spcAft>
              <a:buClr>
                <a:srgbClr val="2F2E9A"/>
              </a:buClr>
              <a:buSzPts val="1700"/>
              <a:buChar char="●"/>
            </a:pPr>
            <a:r>
              <a:rPr lang="nl" sz="1800" dirty="0">
                <a:solidFill>
                  <a:srgbClr val="2F2E9A"/>
                </a:solidFill>
                <a:latin typeface="Outfit"/>
                <a:ea typeface="Outfit"/>
                <a:cs typeface="Outfit"/>
                <a:sym typeface="Outfit"/>
              </a:rPr>
              <a:t>Deel ze met de groep</a:t>
            </a:r>
            <a:endParaRPr sz="1700" dirty="0">
              <a:solidFill>
                <a:srgbClr val="2F2E9A"/>
              </a:solidFill>
            </a:endParaRPr>
          </a:p>
          <a:p>
            <a:pPr marL="0" lvl="0" indent="0" algn="l" rtl="0">
              <a:spcBef>
                <a:spcPts val="1000"/>
              </a:spcBef>
              <a:spcAft>
                <a:spcPts val="0"/>
              </a:spcAft>
              <a:buNone/>
            </a:pPr>
            <a:endParaRPr sz="900" dirty="0">
              <a:solidFill>
                <a:srgbClr val="2F2E9A"/>
              </a:solidFill>
            </a:endParaRPr>
          </a:p>
        </p:txBody>
      </p:sp>
      <p:pic>
        <p:nvPicPr>
          <p:cNvPr id="174" name="Google Shape;174;p25" title="DI_handgetekend60.png"/>
          <p:cNvPicPr preferRelativeResize="0"/>
          <p:nvPr/>
        </p:nvPicPr>
        <p:blipFill>
          <a:blip r:embed="rId4">
            <a:alphaModFix/>
          </a:blip>
          <a:stretch>
            <a:fillRect/>
          </a:stretch>
        </p:blipFill>
        <p:spPr>
          <a:xfrm>
            <a:off x="7700426" y="4068625"/>
            <a:ext cx="1101351" cy="912825"/>
          </a:xfrm>
          <a:prstGeom prst="rect">
            <a:avLst/>
          </a:prstGeom>
          <a:noFill/>
          <a:ln>
            <a:noFill/>
          </a:ln>
        </p:spPr>
      </p:pic>
      <p:sp>
        <p:nvSpPr>
          <p:cNvPr id="175" name="Google Shape;175;p25"/>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10</a:t>
            </a:fld>
            <a:endParaRPr sz="1000">
              <a:solidFill>
                <a:srgbClr val="595959"/>
              </a:solidFill>
              <a:latin typeface="Outfit"/>
              <a:ea typeface="Outfit"/>
              <a:cs typeface="Outfit"/>
              <a:sym typeface="Outfi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79"/>
        <p:cNvGrpSpPr/>
        <p:nvPr/>
      </p:nvGrpSpPr>
      <p:grpSpPr>
        <a:xfrm>
          <a:off x="0" y="0"/>
          <a:ext cx="0" cy="0"/>
          <a:chOff x="0" y="0"/>
          <a:chExt cx="0" cy="0"/>
        </a:xfrm>
      </p:grpSpPr>
      <p:pic>
        <p:nvPicPr>
          <p:cNvPr id="180" name="Google Shape;180;p26"/>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81" name="Google Shape;181;p26"/>
          <p:cNvSpPr txBox="1"/>
          <p:nvPr/>
        </p:nvSpPr>
        <p:spPr>
          <a:xfrm>
            <a:off x="501100" y="1116013"/>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Digistarters begrijpen</a:t>
            </a:r>
            <a:endParaRPr sz="3200" b="1">
              <a:solidFill>
                <a:srgbClr val="2F2E9A"/>
              </a:solidFill>
              <a:latin typeface="Outfit"/>
              <a:ea typeface="Outfit"/>
              <a:cs typeface="Outfit"/>
              <a:sym typeface="Outfit"/>
            </a:endParaRPr>
          </a:p>
        </p:txBody>
      </p:sp>
      <p:sp>
        <p:nvSpPr>
          <p:cNvPr id="182" name="Google Shape;182;p26"/>
          <p:cNvSpPr txBox="1"/>
          <p:nvPr/>
        </p:nvSpPr>
        <p:spPr>
          <a:xfrm>
            <a:off x="501100" y="2184600"/>
            <a:ext cx="6133800" cy="92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nl" sz="2400" b="1">
                <a:solidFill>
                  <a:schemeClr val="accent5"/>
                </a:solidFill>
                <a:latin typeface="Outfit"/>
                <a:ea typeface="Outfit"/>
                <a:cs typeface="Outfit"/>
                <a:sym typeface="Outfit"/>
              </a:rPr>
              <a:t>Begrijp jij waarom</a:t>
            </a:r>
            <a:r>
              <a:rPr lang="nl" sz="2400">
                <a:solidFill>
                  <a:srgbClr val="2F2E9A"/>
                </a:solidFill>
                <a:latin typeface="Outfit"/>
                <a:ea typeface="Outfit"/>
                <a:cs typeface="Outfit"/>
                <a:sym typeface="Outfit"/>
              </a:rPr>
              <a:t> iemand moeite heeft om mee te zijn in de digitale wereld? </a:t>
            </a:r>
            <a:endParaRPr sz="1600">
              <a:solidFill>
                <a:schemeClr val="dk2"/>
              </a:solidFill>
            </a:endParaRPr>
          </a:p>
        </p:txBody>
      </p:sp>
      <p:pic>
        <p:nvPicPr>
          <p:cNvPr id="183" name="Google Shape;183;p26" title="DI_handgetekend44.png"/>
          <p:cNvPicPr preferRelativeResize="0"/>
          <p:nvPr/>
        </p:nvPicPr>
        <p:blipFill>
          <a:blip r:embed="rId4">
            <a:alphaModFix/>
          </a:blip>
          <a:stretch>
            <a:fillRect/>
          </a:stretch>
        </p:blipFill>
        <p:spPr>
          <a:xfrm>
            <a:off x="6388668" y="3486125"/>
            <a:ext cx="1983107" cy="1083375"/>
          </a:xfrm>
          <a:prstGeom prst="rect">
            <a:avLst/>
          </a:prstGeom>
          <a:noFill/>
          <a:ln>
            <a:noFill/>
          </a:ln>
        </p:spPr>
      </p:pic>
      <p:sp>
        <p:nvSpPr>
          <p:cNvPr id="184" name="Google Shape;184;p26"/>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11</a:t>
            </a:fld>
            <a:endParaRPr sz="1000">
              <a:solidFill>
                <a:srgbClr val="595959"/>
              </a:solidFill>
              <a:latin typeface="Outfit"/>
              <a:ea typeface="Outfit"/>
              <a:cs typeface="Outfit"/>
              <a:sym typeface="Outfi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90" name="Google Shape;190;p27"/>
          <p:cNvSpPr txBox="1"/>
          <p:nvPr/>
        </p:nvSpPr>
        <p:spPr>
          <a:xfrm>
            <a:off x="388400" y="963325"/>
            <a:ext cx="81897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Waarom moeite?</a:t>
            </a:r>
            <a:endParaRPr sz="3200" b="1">
              <a:solidFill>
                <a:srgbClr val="2F2E9A"/>
              </a:solidFill>
              <a:latin typeface="Outfit"/>
              <a:ea typeface="Outfit"/>
              <a:cs typeface="Outfit"/>
              <a:sym typeface="Outfit"/>
            </a:endParaRPr>
          </a:p>
        </p:txBody>
      </p:sp>
      <p:pic>
        <p:nvPicPr>
          <p:cNvPr id="191" name="Google Shape;191;p27" title="DI_handgetekend50.png"/>
          <p:cNvPicPr preferRelativeResize="0"/>
          <p:nvPr/>
        </p:nvPicPr>
        <p:blipFill>
          <a:blip r:embed="rId4">
            <a:alphaModFix/>
          </a:blip>
          <a:stretch>
            <a:fillRect/>
          </a:stretch>
        </p:blipFill>
        <p:spPr>
          <a:xfrm>
            <a:off x="7364250" y="3908750"/>
            <a:ext cx="945925" cy="945925"/>
          </a:xfrm>
          <a:prstGeom prst="rect">
            <a:avLst/>
          </a:prstGeom>
          <a:noFill/>
          <a:ln>
            <a:noFill/>
          </a:ln>
        </p:spPr>
      </p:pic>
      <p:sp>
        <p:nvSpPr>
          <p:cNvPr id="192" name="Google Shape;192;p27"/>
          <p:cNvSpPr txBox="1"/>
          <p:nvPr/>
        </p:nvSpPr>
        <p:spPr>
          <a:xfrm>
            <a:off x="501101" y="1824938"/>
            <a:ext cx="3242400" cy="1800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Beperkt budget</a:t>
            </a:r>
            <a:endParaRPr sz="2100">
              <a:solidFill>
                <a:srgbClr val="2F2E9A"/>
              </a:solidFill>
              <a:latin typeface="Outfit"/>
              <a:ea typeface="Outfit"/>
              <a:cs typeface="Outfit"/>
              <a:sym typeface="Outfit"/>
            </a:endParaRPr>
          </a:p>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Laaggeletterdheid</a:t>
            </a:r>
            <a:endParaRPr sz="2100">
              <a:solidFill>
                <a:srgbClr val="2F2E9A"/>
              </a:solidFill>
              <a:latin typeface="Outfit"/>
              <a:ea typeface="Outfit"/>
              <a:cs typeface="Outfit"/>
              <a:sym typeface="Outfit"/>
            </a:endParaRPr>
          </a:p>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Digitaal-arme</a:t>
            </a:r>
            <a:endParaRPr sz="2100">
              <a:solidFill>
                <a:srgbClr val="2F2E9A"/>
              </a:solidFill>
              <a:latin typeface="Outfit"/>
              <a:ea typeface="Outfit"/>
              <a:cs typeface="Outfit"/>
              <a:sym typeface="Outfit"/>
            </a:endParaRPr>
          </a:p>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omgeving</a:t>
            </a:r>
            <a:endParaRPr sz="2100">
              <a:solidFill>
                <a:srgbClr val="2F2E9A"/>
              </a:solidFill>
              <a:latin typeface="Outfit"/>
              <a:ea typeface="Outfit"/>
              <a:cs typeface="Outfit"/>
              <a:sym typeface="Outfit"/>
            </a:endParaRPr>
          </a:p>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Nooit geleerd</a:t>
            </a:r>
            <a:endParaRPr sz="2100">
              <a:solidFill>
                <a:srgbClr val="2F2E9A"/>
              </a:solidFill>
              <a:latin typeface="Outfit"/>
              <a:ea typeface="Outfit"/>
              <a:cs typeface="Outfit"/>
              <a:sym typeface="Outfit"/>
            </a:endParaRPr>
          </a:p>
        </p:txBody>
      </p:sp>
      <p:sp>
        <p:nvSpPr>
          <p:cNvPr id="193" name="Google Shape;193;p27"/>
          <p:cNvSpPr txBox="1"/>
          <p:nvPr/>
        </p:nvSpPr>
        <p:spPr>
          <a:xfrm>
            <a:off x="4585863" y="1824938"/>
            <a:ext cx="3714000" cy="1800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Gebrek aan digitaal </a:t>
            </a:r>
            <a:endParaRPr sz="2100">
              <a:solidFill>
                <a:srgbClr val="2F2E9A"/>
              </a:solidFill>
              <a:latin typeface="Outfit"/>
              <a:ea typeface="Outfit"/>
              <a:cs typeface="Outfit"/>
              <a:sym typeface="Outfit"/>
            </a:endParaRPr>
          </a:p>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zelfvertrouwen</a:t>
            </a:r>
            <a:endParaRPr sz="2100">
              <a:solidFill>
                <a:srgbClr val="2F2E9A"/>
              </a:solidFill>
              <a:latin typeface="Outfit"/>
              <a:ea typeface="Outfit"/>
              <a:cs typeface="Outfit"/>
              <a:sym typeface="Outfit"/>
            </a:endParaRPr>
          </a:p>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Moeite met de </a:t>
            </a:r>
            <a:endParaRPr sz="2100">
              <a:solidFill>
                <a:srgbClr val="2F2E9A"/>
              </a:solidFill>
              <a:latin typeface="Outfit"/>
              <a:ea typeface="Outfit"/>
              <a:cs typeface="Outfit"/>
              <a:sym typeface="Outfit"/>
            </a:endParaRPr>
          </a:p>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Nederlandse taal</a:t>
            </a:r>
            <a:endParaRPr sz="2100">
              <a:solidFill>
                <a:srgbClr val="2F2E9A"/>
              </a:solidFill>
              <a:latin typeface="Outfit"/>
              <a:ea typeface="Outfit"/>
              <a:cs typeface="Outfit"/>
              <a:sym typeface="Outfit"/>
            </a:endParaRPr>
          </a:p>
          <a:p>
            <a:pPr marL="457200" lvl="0" indent="-361950" algn="l" rtl="0">
              <a:spcBef>
                <a:spcPts val="0"/>
              </a:spcBef>
              <a:spcAft>
                <a:spcPts val="0"/>
              </a:spcAft>
              <a:buClr>
                <a:srgbClr val="2F2E9A"/>
              </a:buClr>
              <a:buSzPts val="2100"/>
              <a:buFont typeface="Outfit"/>
              <a:buChar char="●"/>
            </a:pPr>
            <a:r>
              <a:rPr lang="nl" sz="2100">
                <a:solidFill>
                  <a:srgbClr val="2F2E9A"/>
                </a:solidFill>
                <a:latin typeface="Outfit"/>
                <a:ea typeface="Outfit"/>
                <a:cs typeface="Outfit"/>
                <a:sym typeface="Outfit"/>
              </a:rPr>
              <a:t>Faalangst</a:t>
            </a:r>
            <a:endParaRPr sz="2100">
              <a:solidFill>
                <a:srgbClr val="2F2E9A"/>
              </a:solidFill>
              <a:latin typeface="Outfit"/>
              <a:ea typeface="Outfit"/>
              <a:cs typeface="Outfit"/>
              <a:sym typeface="Outfit"/>
            </a:endParaRPr>
          </a:p>
        </p:txBody>
      </p:sp>
      <p:sp>
        <p:nvSpPr>
          <p:cNvPr id="194" name="Google Shape;194;p27"/>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12</a:t>
            </a:fld>
            <a:endParaRPr sz="1000">
              <a:solidFill>
                <a:srgbClr val="595959"/>
              </a:solidFill>
              <a:latin typeface="Outfit"/>
              <a:ea typeface="Outfit"/>
              <a:cs typeface="Outfit"/>
              <a:sym typeface="Outfi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98"/>
        <p:cNvGrpSpPr/>
        <p:nvPr/>
      </p:nvGrpSpPr>
      <p:grpSpPr>
        <a:xfrm>
          <a:off x="0" y="0"/>
          <a:ext cx="0" cy="0"/>
          <a:chOff x="0" y="0"/>
          <a:chExt cx="0" cy="0"/>
        </a:xfrm>
      </p:grpSpPr>
      <p:pic>
        <p:nvPicPr>
          <p:cNvPr id="199" name="Google Shape;199;p28"/>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200" name="Google Shape;200;p28"/>
          <p:cNvSpPr txBox="1"/>
          <p:nvPr/>
        </p:nvSpPr>
        <p:spPr>
          <a:xfrm>
            <a:off x="501100" y="1037125"/>
            <a:ext cx="81897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Wat zie jij bij een digistarter?</a:t>
            </a:r>
            <a:endParaRPr sz="3200" b="1">
              <a:solidFill>
                <a:srgbClr val="2F2E9A"/>
              </a:solidFill>
              <a:latin typeface="Outfit"/>
              <a:ea typeface="Outfit"/>
              <a:cs typeface="Outfit"/>
              <a:sym typeface="Outfit"/>
            </a:endParaRPr>
          </a:p>
        </p:txBody>
      </p:sp>
      <p:sp>
        <p:nvSpPr>
          <p:cNvPr id="201" name="Google Shape;201;p28"/>
          <p:cNvSpPr txBox="1"/>
          <p:nvPr/>
        </p:nvSpPr>
        <p:spPr>
          <a:xfrm>
            <a:off x="501100" y="1968575"/>
            <a:ext cx="6219300" cy="108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nl" sz="2500">
                <a:solidFill>
                  <a:srgbClr val="2F2E9A"/>
                </a:solidFill>
                <a:latin typeface="Outfit"/>
                <a:ea typeface="Outfit"/>
                <a:cs typeface="Outfit"/>
                <a:sym typeface="Outfit"/>
              </a:rPr>
              <a:t>Welke </a:t>
            </a:r>
            <a:r>
              <a:rPr lang="nl" sz="2500" b="1">
                <a:solidFill>
                  <a:schemeClr val="accent5"/>
                </a:solidFill>
                <a:latin typeface="Outfit"/>
                <a:ea typeface="Outfit"/>
                <a:cs typeface="Outfit"/>
                <a:sym typeface="Outfit"/>
              </a:rPr>
              <a:t>gevoelens/ gedragingen</a:t>
            </a:r>
            <a:endParaRPr sz="2500" b="1">
              <a:solidFill>
                <a:schemeClr val="accent5"/>
              </a:solidFill>
              <a:latin typeface="Outfit"/>
              <a:ea typeface="Outfit"/>
              <a:cs typeface="Outfit"/>
              <a:sym typeface="Outfit"/>
            </a:endParaRPr>
          </a:p>
          <a:p>
            <a:pPr marL="0" lvl="0" indent="0" algn="l" rtl="0">
              <a:lnSpc>
                <a:spcPct val="90000"/>
              </a:lnSpc>
              <a:spcBef>
                <a:spcPts val="1000"/>
              </a:spcBef>
              <a:spcAft>
                <a:spcPts val="0"/>
              </a:spcAft>
              <a:buNone/>
            </a:pPr>
            <a:r>
              <a:rPr lang="nl" sz="2500">
                <a:solidFill>
                  <a:srgbClr val="2F2E9A"/>
                </a:solidFill>
                <a:latin typeface="Outfit"/>
                <a:ea typeface="Outfit"/>
                <a:cs typeface="Outfit"/>
                <a:sym typeface="Outfit"/>
              </a:rPr>
              <a:t>vallen je op bij een digistarter? </a:t>
            </a:r>
            <a:endParaRPr sz="2800">
              <a:solidFill>
                <a:schemeClr val="dk1"/>
              </a:solidFill>
            </a:endParaRPr>
          </a:p>
        </p:txBody>
      </p:sp>
      <p:pic>
        <p:nvPicPr>
          <p:cNvPr id="202" name="Google Shape;202;p28" title="DI_handgetekend6.png"/>
          <p:cNvPicPr preferRelativeResize="0"/>
          <p:nvPr/>
        </p:nvPicPr>
        <p:blipFill>
          <a:blip r:embed="rId4">
            <a:alphaModFix/>
          </a:blip>
          <a:stretch>
            <a:fillRect/>
          </a:stretch>
        </p:blipFill>
        <p:spPr>
          <a:xfrm rot="2228474">
            <a:off x="6860549" y="3493468"/>
            <a:ext cx="1509553" cy="1260838"/>
          </a:xfrm>
          <a:prstGeom prst="rect">
            <a:avLst/>
          </a:prstGeom>
          <a:noFill/>
          <a:ln>
            <a:noFill/>
          </a:ln>
        </p:spPr>
      </p:pic>
      <p:sp>
        <p:nvSpPr>
          <p:cNvPr id="203" name="Google Shape;203;p28"/>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13</a:t>
            </a:fld>
            <a:endParaRPr sz="1000">
              <a:solidFill>
                <a:srgbClr val="595959"/>
              </a:solidFill>
              <a:latin typeface="Outfit"/>
              <a:ea typeface="Outfit"/>
              <a:cs typeface="Outfit"/>
              <a:sym typeface="Outfi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207"/>
        <p:cNvGrpSpPr/>
        <p:nvPr/>
      </p:nvGrpSpPr>
      <p:grpSpPr>
        <a:xfrm>
          <a:off x="0" y="0"/>
          <a:ext cx="0" cy="0"/>
          <a:chOff x="0" y="0"/>
          <a:chExt cx="0" cy="0"/>
        </a:xfrm>
      </p:grpSpPr>
      <p:pic>
        <p:nvPicPr>
          <p:cNvPr id="208" name="Google Shape;208;p29"/>
          <p:cNvPicPr preferRelativeResize="0"/>
          <p:nvPr/>
        </p:nvPicPr>
        <p:blipFill rotWithShape="1">
          <a:blip r:embed="rId3">
            <a:alphaModFix/>
          </a:blip>
          <a:srcRect/>
          <a:stretch/>
        </p:blipFill>
        <p:spPr>
          <a:xfrm>
            <a:off x="501100" y="403675"/>
            <a:ext cx="2024801" cy="222450"/>
          </a:xfrm>
          <a:prstGeom prst="rect">
            <a:avLst/>
          </a:prstGeom>
          <a:noFill/>
          <a:ln>
            <a:noFill/>
          </a:ln>
        </p:spPr>
      </p:pic>
      <p:sp>
        <p:nvSpPr>
          <p:cNvPr id="209" name="Google Shape;209;p29"/>
          <p:cNvSpPr txBox="1"/>
          <p:nvPr/>
        </p:nvSpPr>
        <p:spPr>
          <a:xfrm>
            <a:off x="485850" y="912225"/>
            <a:ext cx="5000100" cy="849600"/>
          </a:xfrm>
          <a:prstGeom prst="rect">
            <a:avLst/>
          </a:prstGeom>
          <a:noFill/>
          <a:ln>
            <a:noFill/>
          </a:ln>
        </p:spPr>
        <p:txBody>
          <a:bodyPr spcFirstLastPara="1" wrap="square" lIns="91425" tIns="91425" rIns="91425" bIns="91425" anchor="t" anchorCtr="0">
            <a:spAutoFit/>
          </a:bodyPr>
          <a:lstStyle/>
          <a:p>
            <a:pPr marL="0" marR="0" lvl="0" indent="0" algn="l" rtl="0">
              <a:lnSpc>
                <a:spcPct val="80000"/>
              </a:lnSpc>
              <a:spcBef>
                <a:spcPts val="0"/>
              </a:spcBef>
              <a:spcAft>
                <a:spcPts val="0"/>
              </a:spcAft>
              <a:buClr>
                <a:srgbClr val="000000"/>
              </a:buClr>
              <a:buSzPts val="3400"/>
              <a:buFont typeface="Arial"/>
              <a:buNone/>
            </a:pPr>
            <a:r>
              <a:rPr lang="nl" sz="2700" b="1">
                <a:solidFill>
                  <a:srgbClr val="2F2E9A"/>
                </a:solidFill>
                <a:latin typeface="Outfit"/>
                <a:ea typeface="Outfit"/>
                <a:cs typeface="Outfit"/>
                <a:sym typeface="Outfit"/>
              </a:rPr>
              <a:t>Hoe herken je </a:t>
            </a:r>
            <a:br>
              <a:rPr lang="nl" sz="2700" b="1">
                <a:solidFill>
                  <a:srgbClr val="2F2E9A"/>
                </a:solidFill>
                <a:latin typeface="Outfit"/>
                <a:ea typeface="Outfit"/>
                <a:cs typeface="Outfit"/>
                <a:sym typeface="Outfit"/>
              </a:rPr>
            </a:br>
            <a:r>
              <a:rPr lang="nl" sz="2700" b="1">
                <a:solidFill>
                  <a:srgbClr val="2F2E9A"/>
                </a:solidFill>
                <a:latin typeface="Outfit"/>
                <a:ea typeface="Outfit"/>
                <a:cs typeface="Outfit"/>
                <a:sym typeface="Outfit"/>
              </a:rPr>
              <a:t>een digistarter?</a:t>
            </a:r>
            <a:endParaRPr sz="2700" b="1" i="0" u="none" strike="noStrike" cap="none">
              <a:solidFill>
                <a:srgbClr val="2F2E9A"/>
              </a:solidFill>
              <a:latin typeface="Outfit"/>
              <a:ea typeface="Outfit"/>
              <a:cs typeface="Outfit"/>
              <a:sym typeface="Outfit"/>
            </a:endParaRPr>
          </a:p>
        </p:txBody>
      </p:sp>
      <p:sp>
        <p:nvSpPr>
          <p:cNvPr id="210" name="Google Shape;210;p29"/>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rPr>
              <a:t>14</a:t>
            </a:fld>
            <a:endParaRPr sz="1000">
              <a:solidFill>
                <a:srgbClr val="595959"/>
              </a:solidFill>
            </a:endParaRPr>
          </a:p>
        </p:txBody>
      </p:sp>
      <p:sp>
        <p:nvSpPr>
          <p:cNvPr id="211" name="Google Shape;211;p29"/>
          <p:cNvSpPr txBox="1"/>
          <p:nvPr/>
        </p:nvSpPr>
        <p:spPr>
          <a:xfrm>
            <a:off x="1422713" y="2047917"/>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Voelt angst</a:t>
            </a:r>
            <a:endParaRPr b="1">
              <a:solidFill>
                <a:srgbClr val="2F2E9A"/>
              </a:solidFill>
              <a:latin typeface="Outfit"/>
              <a:ea typeface="Outfit"/>
              <a:cs typeface="Outfit"/>
              <a:sym typeface="Outfit"/>
            </a:endParaRPr>
          </a:p>
        </p:txBody>
      </p:sp>
      <p:sp>
        <p:nvSpPr>
          <p:cNvPr id="212" name="Google Shape;212;p29"/>
          <p:cNvSpPr txBox="1"/>
          <p:nvPr/>
        </p:nvSpPr>
        <p:spPr>
          <a:xfrm>
            <a:off x="1422713" y="3513907"/>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Stelt vermijdingsgedrag</a:t>
            </a:r>
            <a:endParaRPr b="1">
              <a:solidFill>
                <a:srgbClr val="2F2E9A"/>
              </a:solidFill>
              <a:latin typeface="Outfit"/>
              <a:ea typeface="Outfit"/>
              <a:cs typeface="Outfit"/>
              <a:sym typeface="Outfit"/>
            </a:endParaRPr>
          </a:p>
        </p:txBody>
      </p:sp>
      <p:sp>
        <p:nvSpPr>
          <p:cNvPr id="213" name="Google Shape;213;p29"/>
          <p:cNvSpPr txBox="1"/>
          <p:nvPr/>
        </p:nvSpPr>
        <p:spPr>
          <a:xfrm>
            <a:off x="1422713" y="2779411"/>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Toont onzekerheid</a:t>
            </a:r>
            <a:endParaRPr b="1">
              <a:solidFill>
                <a:srgbClr val="2F2E9A"/>
              </a:solidFill>
              <a:latin typeface="Outfit"/>
              <a:ea typeface="Outfit"/>
              <a:cs typeface="Outfit"/>
              <a:sym typeface="Outfit"/>
            </a:endParaRPr>
          </a:p>
        </p:txBody>
      </p:sp>
      <p:sp>
        <p:nvSpPr>
          <p:cNvPr id="214" name="Google Shape;214;p29"/>
          <p:cNvSpPr txBox="1"/>
          <p:nvPr/>
        </p:nvSpPr>
        <p:spPr>
          <a:xfrm>
            <a:off x="1429763" y="4239613"/>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Doet liever niets als iemand bij is</a:t>
            </a:r>
            <a:endParaRPr b="1">
              <a:solidFill>
                <a:srgbClr val="2F2E9A"/>
              </a:solidFill>
              <a:latin typeface="Outfit"/>
              <a:ea typeface="Outfit"/>
              <a:cs typeface="Outfit"/>
              <a:sym typeface="Outfit"/>
            </a:endParaRPr>
          </a:p>
        </p:txBody>
      </p:sp>
      <p:sp>
        <p:nvSpPr>
          <p:cNvPr id="215" name="Google Shape;215;p29"/>
          <p:cNvSpPr txBox="1"/>
          <p:nvPr/>
        </p:nvSpPr>
        <p:spPr>
          <a:xfrm>
            <a:off x="5599075" y="125487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 Biedt weerstand </a:t>
            </a:r>
            <a:endParaRPr b="1">
              <a:solidFill>
                <a:srgbClr val="2F2E9A"/>
              </a:solidFill>
              <a:latin typeface="Outfit"/>
              <a:ea typeface="Outfit"/>
              <a:cs typeface="Outfit"/>
              <a:sym typeface="Outfit"/>
            </a:endParaRPr>
          </a:p>
        </p:txBody>
      </p:sp>
      <p:sp>
        <p:nvSpPr>
          <p:cNvPr id="216" name="Google Shape;216;p29"/>
          <p:cNvSpPr txBox="1"/>
          <p:nvPr/>
        </p:nvSpPr>
        <p:spPr>
          <a:xfrm>
            <a:off x="5599075" y="205672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 Verzint smoesjes </a:t>
            </a:r>
            <a:endParaRPr b="1">
              <a:solidFill>
                <a:srgbClr val="2F2E9A"/>
              </a:solidFill>
              <a:latin typeface="Outfit"/>
              <a:ea typeface="Outfit"/>
              <a:cs typeface="Outfit"/>
              <a:sym typeface="Outfit"/>
            </a:endParaRPr>
          </a:p>
        </p:txBody>
      </p:sp>
      <p:sp>
        <p:nvSpPr>
          <p:cNvPr id="217" name="Google Shape;217;p29"/>
          <p:cNvSpPr txBox="1"/>
          <p:nvPr/>
        </p:nvSpPr>
        <p:spPr>
          <a:xfrm>
            <a:off x="5599075" y="2809709"/>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Voelt schaamte </a:t>
            </a:r>
            <a:endParaRPr b="1">
              <a:solidFill>
                <a:srgbClr val="2F2E9A"/>
              </a:solidFill>
              <a:latin typeface="Outfit"/>
              <a:ea typeface="Outfit"/>
              <a:cs typeface="Outfit"/>
              <a:sym typeface="Outfit"/>
            </a:endParaRPr>
          </a:p>
        </p:txBody>
      </p:sp>
      <p:sp>
        <p:nvSpPr>
          <p:cNvPr id="218" name="Google Shape;218;p29"/>
          <p:cNvSpPr txBox="1"/>
          <p:nvPr/>
        </p:nvSpPr>
        <p:spPr>
          <a:xfrm>
            <a:off x="5599075" y="423962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Ziet het nut niet</a:t>
            </a:r>
            <a:endParaRPr b="1">
              <a:solidFill>
                <a:srgbClr val="2F2E9A"/>
              </a:solidFill>
              <a:latin typeface="Outfit"/>
              <a:ea typeface="Outfit"/>
              <a:cs typeface="Outfit"/>
              <a:sym typeface="Outfit"/>
            </a:endParaRPr>
          </a:p>
        </p:txBody>
      </p:sp>
      <p:sp>
        <p:nvSpPr>
          <p:cNvPr id="219" name="Google Shape;219;p29"/>
          <p:cNvSpPr txBox="1"/>
          <p:nvPr/>
        </p:nvSpPr>
        <p:spPr>
          <a:xfrm>
            <a:off x="5599075" y="353874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b="1">
                <a:solidFill>
                  <a:srgbClr val="2F2E9A"/>
                </a:solidFill>
                <a:latin typeface="Outfit"/>
                <a:ea typeface="Outfit"/>
                <a:cs typeface="Outfit"/>
                <a:sym typeface="Outfit"/>
              </a:rPr>
              <a:t>Schuift taken door</a:t>
            </a:r>
            <a:endParaRPr b="1">
              <a:solidFill>
                <a:srgbClr val="2F2E9A"/>
              </a:solidFill>
              <a:latin typeface="Outfit"/>
              <a:ea typeface="Outfit"/>
              <a:cs typeface="Outfit"/>
              <a:sym typeface="Outfit"/>
            </a:endParaRPr>
          </a:p>
        </p:txBody>
      </p:sp>
      <p:pic>
        <p:nvPicPr>
          <p:cNvPr id="220" name="Google Shape;220;p29" title="Ontwerp zonder titel (3).png"/>
          <p:cNvPicPr preferRelativeResize="0"/>
          <p:nvPr/>
        </p:nvPicPr>
        <p:blipFill rotWithShape="1">
          <a:blip r:embed="rId4">
            <a:alphaModFix/>
          </a:blip>
          <a:srcRect l="8110" t="21608" r="82632" b="61423"/>
          <a:stretch/>
        </p:blipFill>
        <p:spPr>
          <a:xfrm>
            <a:off x="581458" y="1891340"/>
            <a:ext cx="691973" cy="713343"/>
          </a:xfrm>
          <a:prstGeom prst="rect">
            <a:avLst/>
          </a:prstGeom>
          <a:noFill/>
          <a:ln>
            <a:noFill/>
          </a:ln>
        </p:spPr>
      </p:pic>
      <p:pic>
        <p:nvPicPr>
          <p:cNvPr id="221" name="Google Shape;221;p29" title="Ontwerp zonder titel (3).png"/>
          <p:cNvPicPr preferRelativeResize="0"/>
          <p:nvPr/>
        </p:nvPicPr>
        <p:blipFill rotWithShape="1">
          <a:blip r:embed="rId4">
            <a:alphaModFix/>
          </a:blip>
          <a:srcRect l="19396" t="21693" r="71345" b="61338"/>
          <a:stretch/>
        </p:blipFill>
        <p:spPr>
          <a:xfrm>
            <a:off x="4793901" y="1131977"/>
            <a:ext cx="691973" cy="713343"/>
          </a:xfrm>
          <a:prstGeom prst="rect">
            <a:avLst/>
          </a:prstGeom>
          <a:noFill/>
          <a:ln>
            <a:noFill/>
          </a:ln>
        </p:spPr>
      </p:pic>
      <p:pic>
        <p:nvPicPr>
          <p:cNvPr id="222" name="Google Shape;222;p29" title="Ontwerp zonder titel (3).png"/>
          <p:cNvPicPr preferRelativeResize="0"/>
          <p:nvPr/>
        </p:nvPicPr>
        <p:blipFill rotWithShape="1">
          <a:blip r:embed="rId4">
            <a:alphaModFix/>
          </a:blip>
          <a:srcRect l="31744" t="20956" r="58997" b="62076"/>
          <a:stretch/>
        </p:blipFill>
        <p:spPr>
          <a:xfrm>
            <a:off x="581457" y="3353572"/>
            <a:ext cx="691973" cy="713343"/>
          </a:xfrm>
          <a:prstGeom prst="rect">
            <a:avLst/>
          </a:prstGeom>
          <a:noFill/>
          <a:ln>
            <a:noFill/>
          </a:ln>
        </p:spPr>
      </p:pic>
      <p:pic>
        <p:nvPicPr>
          <p:cNvPr id="223" name="Google Shape;223;p29" title="Ontwerp zonder titel (3).png"/>
          <p:cNvPicPr preferRelativeResize="0"/>
          <p:nvPr/>
        </p:nvPicPr>
        <p:blipFill rotWithShape="1">
          <a:blip r:embed="rId4">
            <a:alphaModFix/>
          </a:blip>
          <a:srcRect l="59988" t="41088" r="30888" b="41943"/>
          <a:stretch/>
        </p:blipFill>
        <p:spPr>
          <a:xfrm>
            <a:off x="4793900" y="1896375"/>
            <a:ext cx="681950" cy="713351"/>
          </a:xfrm>
          <a:prstGeom prst="rect">
            <a:avLst/>
          </a:prstGeom>
          <a:noFill/>
          <a:ln>
            <a:noFill/>
          </a:ln>
        </p:spPr>
      </p:pic>
      <p:pic>
        <p:nvPicPr>
          <p:cNvPr id="224" name="Google Shape;224;p29" title="Ontwerp zonder titel (3).png"/>
          <p:cNvPicPr preferRelativeResize="0"/>
          <p:nvPr/>
        </p:nvPicPr>
        <p:blipFill rotWithShape="1">
          <a:blip r:embed="rId4">
            <a:alphaModFix/>
          </a:blip>
          <a:srcRect l="85500" t="40145" r="4864" b="43445"/>
          <a:stretch/>
        </p:blipFill>
        <p:spPr>
          <a:xfrm>
            <a:off x="567358" y="4094791"/>
            <a:ext cx="720168" cy="689845"/>
          </a:xfrm>
          <a:prstGeom prst="rect">
            <a:avLst/>
          </a:prstGeom>
          <a:noFill/>
          <a:ln>
            <a:noFill/>
          </a:ln>
        </p:spPr>
      </p:pic>
      <p:pic>
        <p:nvPicPr>
          <p:cNvPr id="225" name="Google Shape;225;p29" title="Ontwerp zonder titel (3).png"/>
          <p:cNvPicPr preferRelativeResize="0"/>
          <p:nvPr/>
        </p:nvPicPr>
        <p:blipFill rotWithShape="1">
          <a:blip r:embed="rId4">
            <a:alphaModFix/>
          </a:blip>
          <a:srcRect l="31878" t="40038" r="58998" b="42994"/>
          <a:stretch/>
        </p:blipFill>
        <p:spPr>
          <a:xfrm>
            <a:off x="4803925" y="3372050"/>
            <a:ext cx="681950" cy="713351"/>
          </a:xfrm>
          <a:prstGeom prst="rect">
            <a:avLst/>
          </a:prstGeom>
          <a:noFill/>
          <a:ln>
            <a:noFill/>
          </a:ln>
        </p:spPr>
      </p:pic>
      <p:pic>
        <p:nvPicPr>
          <p:cNvPr id="226" name="Google Shape;226;p29" title="Ontwerp zonder titel (3).png"/>
          <p:cNvPicPr preferRelativeResize="0"/>
          <p:nvPr/>
        </p:nvPicPr>
        <p:blipFill rotWithShape="1">
          <a:blip r:embed="rId4">
            <a:alphaModFix/>
          </a:blip>
          <a:srcRect l="31744" t="58849" r="58997" b="24741"/>
          <a:stretch/>
        </p:blipFill>
        <p:spPr>
          <a:xfrm>
            <a:off x="4793901" y="4128951"/>
            <a:ext cx="691973" cy="689845"/>
          </a:xfrm>
          <a:prstGeom prst="rect">
            <a:avLst/>
          </a:prstGeom>
          <a:noFill/>
          <a:ln>
            <a:noFill/>
          </a:ln>
        </p:spPr>
      </p:pic>
      <p:pic>
        <p:nvPicPr>
          <p:cNvPr id="227" name="Google Shape;227;p29" title="Ontwerp zonder titel (3).png"/>
          <p:cNvPicPr preferRelativeResize="0"/>
          <p:nvPr/>
        </p:nvPicPr>
        <p:blipFill rotWithShape="1">
          <a:blip r:embed="rId4">
            <a:alphaModFix/>
          </a:blip>
          <a:srcRect l="19396" t="40490" r="71345" b="42541"/>
          <a:stretch/>
        </p:blipFill>
        <p:spPr>
          <a:xfrm>
            <a:off x="4765700" y="2644913"/>
            <a:ext cx="720173" cy="742422"/>
          </a:xfrm>
          <a:prstGeom prst="rect">
            <a:avLst/>
          </a:prstGeom>
          <a:noFill/>
          <a:ln>
            <a:noFill/>
          </a:ln>
        </p:spPr>
      </p:pic>
      <p:pic>
        <p:nvPicPr>
          <p:cNvPr id="228" name="Google Shape;228;p29" title="Ontwerp zonder titel (3).png"/>
          <p:cNvPicPr preferRelativeResize="0"/>
          <p:nvPr/>
        </p:nvPicPr>
        <p:blipFill rotWithShape="1">
          <a:blip r:embed="rId4">
            <a:alphaModFix/>
          </a:blip>
          <a:srcRect l="8110" t="39341" r="82632" b="42874"/>
          <a:stretch/>
        </p:blipFill>
        <p:spPr>
          <a:xfrm>
            <a:off x="544975" y="2590455"/>
            <a:ext cx="720173" cy="7781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232"/>
        <p:cNvGrpSpPr/>
        <p:nvPr/>
      </p:nvGrpSpPr>
      <p:grpSpPr>
        <a:xfrm>
          <a:off x="0" y="0"/>
          <a:ext cx="0" cy="0"/>
          <a:chOff x="0" y="0"/>
          <a:chExt cx="0" cy="0"/>
        </a:xfrm>
      </p:grpSpPr>
      <p:pic>
        <p:nvPicPr>
          <p:cNvPr id="233" name="Google Shape;233;p30"/>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234" name="Google Shape;234;p30"/>
          <p:cNvSpPr txBox="1"/>
          <p:nvPr/>
        </p:nvSpPr>
        <p:spPr>
          <a:xfrm>
            <a:off x="545225" y="846238"/>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Vier soorten digistarters herkennen </a:t>
            </a:r>
            <a:endParaRPr sz="3200" b="1">
              <a:solidFill>
                <a:srgbClr val="2F2E9A"/>
              </a:solidFill>
              <a:latin typeface="Outfit"/>
              <a:ea typeface="Outfit"/>
              <a:cs typeface="Outfit"/>
              <a:sym typeface="Outfit"/>
            </a:endParaRPr>
          </a:p>
        </p:txBody>
      </p:sp>
      <p:sp>
        <p:nvSpPr>
          <p:cNvPr id="235" name="Google Shape;235;p30"/>
          <p:cNvSpPr txBox="1"/>
          <p:nvPr/>
        </p:nvSpPr>
        <p:spPr>
          <a:xfrm>
            <a:off x="545225" y="2144725"/>
            <a:ext cx="61338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2800">
                <a:solidFill>
                  <a:schemeClr val="dk1"/>
                </a:solidFill>
              </a:rPr>
              <a:t> </a:t>
            </a: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236" name="Google Shape;236;p30"/>
          <p:cNvSpPr txBox="1"/>
          <p:nvPr/>
        </p:nvSpPr>
        <p:spPr>
          <a:xfrm>
            <a:off x="545225" y="1755775"/>
            <a:ext cx="7519200" cy="2007900"/>
          </a:xfrm>
          <a:prstGeom prst="rect">
            <a:avLst/>
          </a:prstGeom>
          <a:noFill/>
          <a:ln>
            <a:noFill/>
          </a:ln>
        </p:spPr>
        <p:txBody>
          <a:bodyPr spcFirstLastPara="1" wrap="square" lIns="91425" tIns="91425" rIns="91425" bIns="91425" anchor="t" anchorCtr="0">
            <a:spAutoFit/>
          </a:bodyPr>
          <a:lstStyle/>
          <a:p>
            <a:pPr marL="457200" lvl="0" indent="-361950" algn="just" rtl="0">
              <a:lnSpc>
                <a:spcPct val="115000"/>
              </a:lnSpc>
              <a:spcBef>
                <a:spcPts val="0"/>
              </a:spcBef>
              <a:spcAft>
                <a:spcPts val="0"/>
              </a:spcAft>
              <a:buClr>
                <a:srgbClr val="2F2E9A"/>
              </a:buClr>
              <a:buSzPts val="2100"/>
              <a:buFont typeface="Outfit"/>
              <a:buAutoNum type="arabicPeriod"/>
            </a:pPr>
            <a:r>
              <a:rPr lang="nl" sz="2100">
                <a:solidFill>
                  <a:srgbClr val="2F2E9A"/>
                </a:solidFill>
                <a:latin typeface="Outfit"/>
                <a:ea typeface="Outfit"/>
                <a:cs typeface="Outfit"/>
                <a:sym typeface="Outfit"/>
              </a:rPr>
              <a:t>Mensen die weerstand bieden tegenover digitalisering</a:t>
            </a:r>
            <a:endParaRPr sz="2100">
              <a:solidFill>
                <a:srgbClr val="2F2E9A"/>
              </a:solidFill>
              <a:latin typeface="Outfit"/>
              <a:ea typeface="Outfit"/>
              <a:cs typeface="Outfit"/>
              <a:sym typeface="Outfit"/>
            </a:endParaRPr>
          </a:p>
          <a:p>
            <a:pPr marL="457200" lvl="0" indent="-361950" algn="just" rtl="0">
              <a:lnSpc>
                <a:spcPct val="115000"/>
              </a:lnSpc>
              <a:spcBef>
                <a:spcPts val="1000"/>
              </a:spcBef>
              <a:spcAft>
                <a:spcPts val="0"/>
              </a:spcAft>
              <a:buClr>
                <a:srgbClr val="2F2E9A"/>
              </a:buClr>
              <a:buSzPts val="2100"/>
              <a:buFont typeface="Outfit"/>
              <a:buAutoNum type="arabicPeriod"/>
            </a:pPr>
            <a:r>
              <a:rPr lang="nl" sz="2100">
                <a:solidFill>
                  <a:srgbClr val="2F2E9A"/>
                </a:solidFill>
                <a:latin typeface="Outfit"/>
                <a:ea typeface="Outfit"/>
                <a:cs typeface="Outfit"/>
                <a:sym typeface="Outfit"/>
              </a:rPr>
              <a:t>Mensen die fysieke middelen verkiezen</a:t>
            </a:r>
            <a:endParaRPr sz="2100">
              <a:solidFill>
                <a:srgbClr val="2F2E9A"/>
              </a:solidFill>
              <a:latin typeface="Outfit"/>
              <a:ea typeface="Outfit"/>
              <a:cs typeface="Outfit"/>
              <a:sym typeface="Outfit"/>
            </a:endParaRPr>
          </a:p>
          <a:p>
            <a:pPr marL="457200" lvl="0" indent="-361950" algn="just" rtl="0">
              <a:lnSpc>
                <a:spcPct val="115000"/>
              </a:lnSpc>
              <a:spcBef>
                <a:spcPts val="1000"/>
              </a:spcBef>
              <a:spcAft>
                <a:spcPts val="0"/>
              </a:spcAft>
              <a:buClr>
                <a:srgbClr val="2F2E9A"/>
              </a:buClr>
              <a:buSzPts val="2100"/>
              <a:buFont typeface="Outfit"/>
              <a:buAutoNum type="arabicPeriod"/>
            </a:pPr>
            <a:r>
              <a:rPr lang="nl" sz="2100">
                <a:solidFill>
                  <a:srgbClr val="2F2E9A"/>
                </a:solidFill>
                <a:latin typeface="Outfit"/>
                <a:ea typeface="Outfit"/>
                <a:cs typeface="Outfit"/>
                <a:sym typeface="Outfit"/>
              </a:rPr>
              <a:t>Mensen die hun digitale competenties overschatten </a:t>
            </a:r>
            <a:endParaRPr sz="2100">
              <a:solidFill>
                <a:srgbClr val="2F2E9A"/>
              </a:solidFill>
              <a:latin typeface="Outfit"/>
              <a:ea typeface="Outfit"/>
              <a:cs typeface="Outfit"/>
              <a:sym typeface="Outfit"/>
            </a:endParaRPr>
          </a:p>
          <a:p>
            <a:pPr marL="457200" lvl="0" indent="-361950" algn="just" rtl="0">
              <a:lnSpc>
                <a:spcPct val="115000"/>
              </a:lnSpc>
              <a:spcBef>
                <a:spcPts val="1000"/>
              </a:spcBef>
              <a:spcAft>
                <a:spcPts val="1000"/>
              </a:spcAft>
              <a:buClr>
                <a:srgbClr val="2F2E9A"/>
              </a:buClr>
              <a:buSzPts val="2100"/>
              <a:buFont typeface="Outfit"/>
              <a:buAutoNum type="arabicPeriod"/>
            </a:pPr>
            <a:r>
              <a:rPr lang="nl" sz="2100">
                <a:solidFill>
                  <a:srgbClr val="2F2E9A"/>
                </a:solidFill>
                <a:latin typeface="Outfit"/>
                <a:ea typeface="Outfit"/>
                <a:cs typeface="Outfit"/>
                <a:sym typeface="Outfit"/>
              </a:rPr>
              <a:t>Mensen die beperkt zijn in het gebruik van digitale tools</a:t>
            </a:r>
            <a:endParaRPr sz="2100">
              <a:solidFill>
                <a:srgbClr val="2F2E9A"/>
              </a:solidFill>
              <a:latin typeface="Outfit"/>
              <a:ea typeface="Outfit"/>
              <a:cs typeface="Outfit"/>
              <a:sym typeface="Outfit"/>
            </a:endParaRPr>
          </a:p>
        </p:txBody>
      </p:sp>
      <p:pic>
        <p:nvPicPr>
          <p:cNvPr id="237" name="Google Shape;237;p30" title="DI_handgetekend94.png"/>
          <p:cNvPicPr preferRelativeResize="0"/>
          <p:nvPr/>
        </p:nvPicPr>
        <p:blipFill>
          <a:blip r:embed="rId4">
            <a:alphaModFix/>
          </a:blip>
          <a:stretch>
            <a:fillRect/>
          </a:stretch>
        </p:blipFill>
        <p:spPr>
          <a:xfrm>
            <a:off x="8064425" y="3923150"/>
            <a:ext cx="603275" cy="1020417"/>
          </a:xfrm>
          <a:prstGeom prst="rect">
            <a:avLst/>
          </a:prstGeom>
          <a:noFill/>
          <a:ln>
            <a:noFill/>
          </a:ln>
        </p:spPr>
      </p:pic>
      <p:pic>
        <p:nvPicPr>
          <p:cNvPr id="238" name="Google Shape;238;p30" title="DI_handgetekend49.png"/>
          <p:cNvPicPr preferRelativeResize="0"/>
          <p:nvPr/>
        </p:nvPicPr>
        <p:blipFill>
          <a:blip r:embed="rId5">
            <a:alphaModFix/>
          </a:blip>
          <a:stretch>
            <a:fillRect/>
          </a:stretch>
        </p:blipFill>
        <p:spPr>
          <a:xfrm>
            <a:off x="8231151" y="4536962"/>
            <a:ext cx="286333" cy="263220"/>
          </a:xfrm>
          <a:prstGeom prst="rect">
            <a:avLst/>
          </a:prstGeom>
          <a:noFill/>
          <a:ln>
            <a:noFill/>
          </a:ln>
        </p:spPr>
      </p:pic>
      <p:sp>
        <p:nvSpPr>
          <p:cNvPr id="239" name="Google Shape;239;p30"/>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15</a:t>
            </a:fld>
            <a:endParaRPr sz="1000">
              <a:solidFill>
                <a:srgbClr val="595959"/>
              </a:solidFill>
              <a:latin typeface="Outfit"/>
              <a:ea typeface="Outfit"/>
              <a:cs typeface="Outfit"/>
              <a:sym typeface="Outfi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243"/>
        <p:cNvGrpSpPr/>
        <p:nvPr/>
      </p:nvGrpSpPr>
      <p:grpSpPr>
        <a:xfrm>
          <a:off x="0" y="0"/>
          <a:ext cx="0" cy="0"/>
          <a:chOff x="0" y="0"/>
          <a:chExt cx="0" cy="0"/>
        </a:xfrm>
      </p:grpSpPr>
      <p:pic>
        <p:nvPicPr>
          <p:cNvPr id="244" name="Google Shape;244;p31"/>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245" name="Google Shape;245;p31"/>
          <p:cNvSpPr txBox="1"/>
          <p:nvPr/>
        </p:nvSpPr>
        <p:spPr>
          <a:xfrm>
            <a:off x="501100" y="867725"/>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Digitale prikkels</a:t>
            </a:r>
            <a:endParaRPr sz="3200" b="1">
              <a:solidFill>
                <a:srgbClr val="2F2E9A"/>
              </a:solidFill>
              <a:latin typeface="Outfit"/>
              <a:ea typeface="Outfit"/>
              <a:cs typeface="Outfit"/>
              <a:sym typeface="Outfit"/>
            </a:endParaRPr>
          </a:p>
        </p:txBody>
      </p:sp>
      <p:pic>
        <p:nvPicPr>
          <p:cNvPr id="246" name="Google Shape;246;p31"/>
          <p:cNvPicPr preferRelativeResize="0"/>
          <p:nvPr/>
        </p:nvPicPr>
        <p:blipFill>
          <a:blip r:embed="rId4">
            <a:alphaModFix/>
          </a:blip>
          <a:stretch>
            <a:fillRect/>
          </a:stretch>
        </p:blipFill>
        <p:spPr>
          <a:xfrm>
            <a:off x="501100" y="1708475"/>
            <a:ext cx="8413400" cy="3199550"/>
          </a:xfrm>
          <a:prstGeom prst="rect">
            <a:avLst/>
          </a:prstGeom>
          <a:noFill/>
          <a:ln>
            <a:noFill/>
          </a:ln>
        </p:spPr>
      </p:pic>
      <p:sp>
        <p:nvSpPr>
          <p:cNvPr id="247" name="Google Shape;247;p31"/>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16</a:t>
            </a:fld>
            <a:endParaRPr sz="1000">
              <a:solidFill>
                <a:srgbClr val="595959"/>
              </a:solidFill>
              <a:latin typeface="Outfit"/>
              <a:ea typeface="Outfit"/>
              <a:cs typeface="Outfit"/>
              <a:sym typeface="Outfi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251"/>
        <p:cNvGrpSpPr/>
        <p:nvPr/>
      </p:nvGrpSpPr>
      <p:grpSpPr>
        <a:xfrm>
          <a:off x="0" y="0"/>
          <a:ext cx="0" cy="0"/>
          <a:chOff x="0" y="0"/>
          <a:chExt cx="0" cy="0"/>
        </a:xfrm>
      </p:grpSpPr>
      <p:pic>
        <p:nvPicPr>
          <p:cNvPr id="252" name="Google Shape;252;p32"/>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253" name="Google Shape;253;p32"/>
          <p:cNvSpPr txBox="1"/>
          <p:nvPr/>
        </p:nvSpPr>
        <p:spPr>
          <a:xfrm>
            <a:off x="501100" y="836488"/>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Digitale toegankelijkheid</a:t>
            </a:r>
            <a:endParaRPr sz="3200" b="1">
              <a:solidFill>
                <a:srgbClr val="2F2E9A"/>
              </a:solidFill>
              <a:latin typeface="Outfit"/>
              <a:ea typeface="Outfit"/>
              <a:cs typeface="Outfit"/>
              <a:sym typeface="Outfit"/>
            </a:endParaRPr>
          </a:p>
        </p:txBody>
      </p:sp>
      <p:pic>
        <p:nvPicPr>
          <p:cNvPr id="254" name="Google Shape;254;p32"/>
          <p:cNvPicPr preferRelativeResize="0"/>
          <p:nvPr/>
        </p:nvPicPr>
        <p:blipFill>
          <a:blip r:embed="rId4">
            <a:alphaModFix/>
          </a:blip>
          <a:stretch>
            <a:fillRect/>
          </a:stretch>
        </p:blipFill>
        <p:spPr>
          <a:xfrm>
            <a:off x="1562160" y="1535650"/>
            <a:ext cx="7581839" cy="3607850"/>
          </a:xfrm>
          <a:prstGeom prst="rect">
            <a:avLst/>
          </a:prstGeom>
          <a:noFill/>
          <a:ln>
            <a:noFill/>
          </a:ln>
        </p:spPr>
      </p:pic>
      <p:sp>
        <p:nvSpPr>
          <p:cNvPr id="255" name="Google Shape;255;p32"/>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17</a:t>
            </a:fld>
            <a:endParaRPr sz="1000">
              <a:solidFill>
                <a:srgbClr val="595959"/>
              </a:solidFill>
              <a:latin typeface="Outfit"/>
              <a:ea typeface="Outfit"/>
              <a:cs typeface="Outfit"/>
              <a:sym typeface="Outfi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259"/>
        <p:cNvGrpSpPr/>
        <p:nvPr/>
      </p:nvGrpSpPr>
      <p:grpSpPr>
        <a:xfrm>
          <a:off x="0" y="0"/>
          <a:ext cx="0" cy="0"/>
          <a:chOff x="0" y="0"/>
          <a:chExt cx="0" cy="0"/>
        </a:xfrm>
      </p:grpSpPr>
      <p:pic>
        <p:nvPicPr>
          <p:cNvPr id="260" name="Google Shape;260;p33"/>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261" name="Google Shape;261;p33"/>
          <p:cNvSpPr txBox="1"/>
          <p:nvPr/>
        </p:nvSpPr>
        <p:spPr>
          <a:xfrm>
            <a:off x="501100" y="1060025"/>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Wat opent of sluit jouw digistarter?</a:t>
            </a:r>
            <a:endParaRPr sz="3200" b="1">
              <a:solidFill>
                <a:srgbClr val="2F2E9A"/>
              </a:solidFill>
              <a:latin typeface="Outfit"/>
              <a:ea typeface="Outfit"/>
              <a:cs typeface="Outfit"/>
              <a:sym typeface="Outfit"/>
            </a:endParaRPr>
          </a:p>
        </p:txBody>
      </p:sp>
      <p:sp>
        <p:nvSpPr>
          <p:cNvPr id="262" name="Google Shape;262;p33"/>
          <p:cNvSpPr txBox="1"/>
          <p:nvPr/>
        </p:nvSpPr>
        <p:spPr>
          <a:xfrm>
            <a:off x="545225" y="1935675"/>
            <a:ext cx="7519200" cy="25167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Clr>
                <a:schemeClr val="dk1"/>
              </a:buClr>
              <a:buSzPts val="1100"/>
              <a:buFont typeface="Arial"/>
              <a:buNone/>
            </a:pPr>
            <a:r>
              <a:rPr lang="nl" sz="2300">
                <a:solidFill>
                  <a:srgbClr val="2F2E9A"/>
                </a:solidFill>
                <a:latin typeface="Outfit"/>
                <a:ea typeface="Outfit"/>
                <a:cs typeface="Outfit"/>
                <a:sym typeface="Outfit"/>
              </a:rPr>
              <a:t>        Verbindt, geeft vertrouwen</a:t>
            </a:r>
            <a:endParaRPr sz="2300">
              <a:solidFill>
                <a:srgbClr val="2F2E9A"/>
              </a:solidFill>
              <a:latin typeface="Outfit"/>
              <a:ea typeface="Outfit"/>
              <a:cs typeface="Outfit"/>
              <a:sym typeface="Outfit"/>
            </a:endParaRPr>
          </a:p>
          <a:p>
            <a:pPr marL="0" lvl="0" indent="457200" algn="just" rtl="0">
              <a:lnSpc>
                <a:spcPct val="150000"/>
              </a:lnSpc>
              <a:spcBef>
                <a:spcPts val="1000"/>
              </a:spcBef>
              <a:spcAft>
                <a:spcPts val="0"/>
              </a:spcAft>
              <a:buClr>
                <a:schemeClr val="dk1"/>
              </a:buClr>
              <a:buSzPts val="1100"/>
              <a:buFont typeface="Arial"/>
              <a:buNone/>
            </a:pPr>
            <a:r>
              <a:rPr lang="nl" sz="2300">
                <a:solidFill>
                  <a:srgbClr val="2F2E9A"/>
                </a:solidFill>
                <a:latin typeface="Outfit"/>
                <a:ea typeface="Outfit"/>
                <a:cs typeface="Outfit"/>
                <a:sym typeface="Outfit"/>
              </a:rPr>
              <a:t> Maakt het moeilijker</a:t>
            </a:r>
            <a:endParaRPr sz="2300">
              <a:solidFill>
                <a:srgbClr val="2F2E9A"/>
              </a:solidFill>
              <a:latin typeface="Outfit"/>
              <a:ea typeface="Outfit"/>
              <a:cs typeface="Outfit"/>
              <a:sym typeface="Outfit"/>
            </a:endParaRPr>
          </a:p>
          <a:p>
            <a:pPr marL="0" lvl="0" indent="0" algn="just" rtl="0">
              <a:lnSpc>
                <a:spcPct val="150000"/>
              </a:lnSpc>
              <a:spcBef>
                <a:spcPts val="1000"/>
              </a:spcBef>
              <a:spcAft>
                <a:spcPts val="0"/>
              </a:spcAft>
              <a:buClr>
                <a:schemeClr val="dk1"/>
              </a:buClr>
              <a:buSzPts val="1100"/>
              <a:buFont typeface="Arial"/>
              <a:buNone/>
            </a:pPr>
            <a:r>
              <a:rPr lang="nl" sz="2300">
                <a:solidFill>
                  <a:srgbClr val="2F2E9A"/>
                </a:solidFill>
                <a:latin typeface="Outfit"/>
                <a:ea typeface="Outfit"/>
                <a:cs typeface="Outfit"/>
                <a:sym typeface="Outfit"/>
              </a:rPr>
              <a:t>        Twijfelachtig effect</a:t>
            </a:r>
            <a:endParaRPr sz="2300">
              <a:solidFill>
                <a:srgbClr val="2F2E9A"/>
              </a:solidFill>
              <a:latin typeface="Outfit"/>
              <a:ea typeface="Outfit"/>
              <a:cs typeface="Outfit"/>
              <a:sym typeface="Outfit"/>
            </a:endParaRPr>
          </a:p>
          <a:p>
            <a:pPr marL="0" lvl="0" indent="0" algn="just" rtl="0">
              <a:lnSpc>
                <a:spcPct val="150000"/>
              </a:lnSpc>
              <a:spcBef>
                <a:spcPts val="1000"/>
              </a:spcBef>
              <a:spcAft>
                <a:spcPts val="1000"/>
              </a:spcAft>
              <a:buNone/>
            </a:pPr>
            <a:r>
              <a:rPr lang="nl" sz="2300">
                <a:solidFill>
                  <a:srgbClr val="2F2E9A"/>
                </a:solidFill>
                <a:latin typeface="Outfit"/>
                <a:ea typeface="Outfit"/>
                <a:cs typeface="Outfit"/>
                <a:sym typeface="Outfit"/>
              </a:rPr>
              <a:t>        Ik zou dit zélf nooit zeggen</a:t>
            </a:r>
            <a:endParaRPr sz="2300">
              <a:solidFill>
                <a:srgbClr val="2F2E9A"/>
              </a:solidFill>
              <a:latin typeface="Outfit"/>
              <a:ea typeface="Outfit"/>
              <a:cs typeface="Outfit"/>
              <a:sym typeface="Outfit"/>
            </a:endParaRPr>
          </a:p>
        </p:txBody>
      </p:sp>
      <p:pic>
        <p:nvPicPr>
          <p:cNvPr id="263" name="Google Shape;263;p33" title="DI_handgetekend60.png"/>
          <p:cNvPicPr preferRelativeResize="0"/>
          <p:nvPr/>
        </p:nvPicPr>
        <p:blipFill>
          <a:blip r:embed="rId4">
            <a:alphaModFix/>
          </a:blip>
          <a:stretch>
            <a:fillRect/>
          </a:stretch>
        </p:blipFill>
        <p:spPr>
          <a:xfrm>
            <a:off x="7486975" y="3938475"/>
            <a:ext cx="1181774" cy="979476"/>
          </a:xfrm>
          <a:prstGeom prst="rect">
            <a:avLst/>
          </a:prstGeom>
          <a:noFill/>
          <a:ln>
            <a:noFill/>
          </a:ln>
        </p:spPr>
      </p:pic>
      <p:sp>
        <p:nvSpPr>
          <p:cNvPr id="264" name="Google Shape;264;p33"/>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18</a:t>
            </a:fld>
            <a:endParaRPr sz="1000">
              <a:solidFill>
                <a:srgbClr val="595959"/>
              </a:solidFill>
              <a:latin typeface="Outfit"/>
              <a:ea typeface="Outfit"/>
              <a:cs typeface="Outfit"/>
              <a:sym typeface="Outfit"/>
            </a:endParaRPr>
          </a:p>
        </p:txBody>
      </p:sp>
      <p:pic>
        <p:nvPicPr>
          <p:cNvPr id="265" name="Google Shape;265;p33" title="DI_handgetekend49.png"/>
          <p:cNvPicPr preferRelativeResize="0"/>
          <p:nvPr/>
        </p:nvPicPr>
        <p:blipFill>
          <a:blip r:embed="rId5">
            <a:alphaModFix/>
          </a:blip>
          <a:stretch>
            <a:fillRect/>
          </a:stretch>
        </p:blipFill>
        <p:spPr>
          <a:xfrm>
            <a:off x="680189" y="2715839"/>
            <a:ext cx="314425" cy="289050"/>
          </a:xfrm>
          <a:prstGeom prst="rect">
            <a:avLst/>
          </a:prstGeom>
          <a:noFill/>
          <a:ln>
            <a:noFill/>
          </a:ln>
        </p:spPr>
      </p:pic>
      <p:pic>
        <p:nvPicPr>
          <p:cNvPr id="266" name="Google Shape;266;p33" title="DI_handgetekend140.png"/>
          <p:cNvPicPr preferRelativeResize="0"/>
          <p:nvPr/>
        </p:nvPicPr>
        <p:blipFill>
          <a:blip r:embed="rId6">
            <a:alphaModFix/>
          </a:blip>
          <a:stretch>
            <a:fillRect/>
          </a:stretch>
        </p:blipFill>
        <p:spPr>
          <a:xfrm>
            <a:off x="615525" y="4021550"/>
            <a:ext cx="443776" cy="264825"/>
          </a:xfrm>
          <a:prstGeom prst="rect">
            <a:avLst/>
          </a:prstGeom>
          <a:noFill/>
          <a:ln>
            <a:noFill/>
          </a:ln>
        </p:spPr>
      </p:pic>
      <p:pic>
        <p:nvPicPr>
          <p:cNvPr id="267" name="Google Shape;267;p33" title="DI_handgetekend74.png"/>
          <p:cNvPicPr preferRelativeResize="0"/>
          <p:nvPr/>
        </p:nvPicPr>
        <p:blipFill>
          <a:blip r:embed="rId7">
            <a:alphaModFix/>
          </a:blip>
          <a:stretch>
            <a:fillRect/>
          </a:stretch>
        </p:blipFill>
        <p:spPr>
          <a:xfrm>
            <a:off x="695004" y="2072625"/>
            <a:ext cx="284821" cy="289050"/>
          </a:xfrm>
          <a:prstGeom prst="rect">
            <a:avLst/>
          </a:prstGeom>
          <a:noFill/>
          <a:ln>
            <a:noFill/>
          </a:ln>
        </p:spPr>
      </p:pic>
      <p:pic>
        <p:nvPicPr>
          <p:cNvPr id="268" name="Google Shape;268;p33" title="DI_handgetekend80.png"/>
          <p:cNvPicPr preferRelativeResize="0"/>
          <p:nvPr/>
        </p:nvPicPr>
        <p:blipFill>
          <a:blip r:embed="rId8">
            <a:alphaModFix/>
          </a:blip>
          <a:stretch>
            <a:fillRect/>
          </a:stretch>
        </p:blipFill>
        <p:spPr>
          <a:xfrm>
            <a:off x="738513" y="3337750"/>
            <a:ext cx="197788" cy="350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272"/>
        <p:cNvGrpSpPr/>
        <p:nvPr/>
      </p:nvGrpSpPr>
      <p:grpSpPr>
        <a:xfrm>
          <a:off x="0" y="0"/>
          <a:ext cx="0" cy="0"/>
          <a:chOff x="0" y="0"/>
          <a:chExt cx="0" cy="0"/>
        </a:xfrm>
      </p:grpSpPr>
      <p:pic>
        <p:nvPicPr>
          <p:cNvPr id="273" name="Google Shape;273;p34"/>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274" name="Google Shape;274;p34"/>
          <p:cNvSpPr txBox="1"/>
          <p:nvPr/>
        </p:nvSpPr>
        <p:spPr>
          <a:xfrm>
            <a:off x="501100" y="877000"/>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De vraag verhelderen</a:t>
            </a:r>
            <a:endParaRPr sz="3200" b="1">
              <a:solidFill>
                <a:srgbClr val="2F2E9A"/>
              </a:solidFill>
              <a:latin typeface="Outfit"/>
              <a:ea typeface="Outfit"/>
              <a:cs typeface="Outfit"/>
              <a:sym typeface="Outfit"/>
            </a:endParaRPr>
          </a:p>
        </p:txBody>
      </p:sp>
      <p:sp>
        <p:nvSpPr>
          <p:cNvPr id="275" name="Google Shape;275;p34"/>
          <p:cNvSpPr txBox="1"/>
          <p:nvPr/>
        </p:nvSpPr>
        <p:spPr>
          <a:xfrm>
            <a:off x="614275" y="1849200"/>
            <a:ext cx="613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276" name="Google Shape;276;p34"/>
          <p:cNvSpPr txBox="1"/>
          <p:nvPr/>
        </p:nvSpPr>
        <p:spPr>
          <a:xfrm>
            <a:off x="547800" y="1618200"/>
            <a:ext cx="8048400" cy="3119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nl" sz="2000" b="1">
                <a:solidFill>
                  <a:schemeClr val="accent5"/>
                </a:solidFill>
                <a:latin typeface="Outfit"/>
                <a:ea typeface="Outfit"/>
                <a:cs typeface="Outfit"/>
                <a:sym typeface="Outfit"/>
              </a:rPr>
              <a:t>Met open vragen</a:t>
            </a:r>
            <a:endParaRPr sz="2000" b="1">
              <a:solidFill>
                <a:schemeClr val="accent5"/>
              </a:solidFill>
              <a:latin typeface="Outfit"/>
              <a:ea typeface="Outfit"/>
              <a:cs typeface="Outfit"/>
              <a:sym typeface="Outfit"/>
            </a:endParaRPr>
          </a:p>
          <a:p>
            <a:pPr marL="457200" lvl="0" indent="-342900" algn="just" rtl="0">
              <a:lnSpc>
                <a:spcPct val="120000"/>
              </a:lnSpc>
              <a:spcBef>
                <a:spcPts val="1000"/>
              </a:spcBef>
              <a:spcAft>
                <a:spcPts val="0"/>
              </a:spcAft>
              <a:buClr>
                <a:srgbClr val="2F2E9A"/>
              </a:buClr>
              <a:buSzPts val="1800"/>
              <a:buFont typeface="Outfit"/>
              <a:buChar char="●"/>
            </a:pPr>
            <a:r>
              <a:rPr lang="nl" sz="1800">
                <a:solidFill>
                  <a:srgbClr val="2F2E9A"/>
                </a:solidFill>
                <a:latin typeface="Outfit"/>
                <a:ea typeface="Outfit"/>
                <a:cs typeface="Outfit"/>
                <a:sym typeface="Outfit"/>
              </a:rPr>
              <a:t>Laat je de ander zonder terughoudendheid praten. </a:t>
            </a:r>
            <a:endParaRPr sz="1800">
              <a:solidFill>
                <a:srgbClr val="2F2E9A"/>
              </a:solidFill>
              <a:latin typeface="Outfit"/>
              <a:ea typeface="Outfit"/>
              <a:cs typeface="Outfit"/>
              <a:sym typeface="Outfit"/>
            </a:endParaRPr>
          </a:p>
          <a:p>
            <a:pPr marL="457200" lvl="0" indent="-342900" algn="just" rtl="0">
              <a:lnSpc>
                <a:spcPct val="120000"/>
              </a:lnSpc>
              <a:spcBef>
                <a:spcPts val="1000"/>
              </a:spcBef>
              <a:spcAft>
                <a:spcPts val="0"/>
              </a:spcAft>
              <a:buClr>
                <a:srgbClr val="2F2E9A"/>
              </a:buClr>
              <a:buSzPts val="1800"/>
              <a:buFont typeface="Outfit"/>
              <a:buChar char="●"/>
            </a:pPr>
            <a:r>
              <a:rPr lang="nl" sz="1800">
                <a:solidFill>
                  <a:srgbClr val="2F2E9A"/>
                </a:solidFill>
                <a:latin typeface="Outfit"/>
                <a:ea typeface="Outfit"/>
                <a:cs typeface="Outfit"/>
                <a:sym typeface="Outfit"/>
              </a:rPr>
              <a:t>Verzamel je brede, algemene informatie. </a:t>
            </a:r>
            <a:endParaRPr sz="1800">
              <a:solidFill>
                <a:srgbClr val="2F2E9A"/>
              </a:solidFill>
              <a:latin typeface="Outfit"/>
              <a:ea typeface="Outfit"/>
              <a:cs typeface="Outfit"/>
              <a:sym typeface="Outfit"/>
            </a:endParaRPr>
          </a:p>
          <a:p>
            <a:pPr marL="457200" lvl="0" indent="-342900" algn="just" rtl="0">
              <a:lnSpc>
                <a:spcPct val="120000"/>
              </a:lnSpc>
              <a:spcBef>
                <a:spcPts val="1000"/>
              </a:spcBef>
              <a:spcAft>
                <a:spcPts val="0"/>
              </a:spcAft>
              <a:buClr>
                <a:srgbClr val="2F2E9A"/>
              </a:buClr>
              <a:buSzPts val="1800"/>
              <a:buFont typeface="Outfit"/>
              <a:buChar char="●"/>
            </a:pPr>
            <a:r>
              <a:rPr lang="nl" sz="1800">
                <a:solidFill>
                  <a:srgbClr val="2F2E9A"/>
                </a:solidFill>
                <a:latin typeface="Outfit"/>
                <a:ea typeface="Outfit"/>
                <a:cs typeface="Outfit"/>
                <a:sym typeface="Outfit"/>
              </a:rPr>
              <a:t>Creëer je een betere verstandhouding.</a:t>
            </a:r>
            <a:endParaRPr sz="1800">
              <a:solidFill>
                <a:srgbClr val="2F2E9A"/>
              </a:solidFill>
              <a:latin typeface="Outfit"/>
              <a:ea typeface="Outfit"/>
              <a:cs typeface="Outfit"/>
              <a:sym typeface="Outfit"/>
            </a:endParaRPr>
          </a:p>
          <a:p>
            <a:pPr marL="457200" lvl="0" indent="-342900" algn="l" rtl="0">
              <a:lnSpc>
                <a:spcPct val="120000"/>
              </a:lnSpc>
              <a:spcBef>
                <a:spcPts val="1000"/>
              </a:spcBef>
              <a:spcAft>
                <a:spcPts val="0"/>
              </a:spcAft>
              <a:buClr>
                <a:srgbClr val="2F2E9A"/>
              </a:buClr>
              <a:buSzPts val="1800"/>
              <a:buFont typeface="Outfit"/>
              <a:buChar char="●"/>
            </a:pPr>
            <a:r>
              <a:rPr lang="nl" sz="1800">
                <a:solidFill>
                  <a:srgbClr val="2F2E9A"/>
                </a:solidFill>
                <a:latin typeface="Outfit"/>
                <a:ea typeface="Outfit"/>
                <a:cs typeface="Outfit"/>
                <a:sym typeface="Outfit"/>
              </a:rPr>
              <a:t>Open vragen zijn ontspannend, vriendelijk, enkelvoudig, duidelijk, begrijpelijk, ‘onschuldig’, ‘geprogrammeerd‘</a:t>
            </a:r>
            <a:endParaRPr sz="1800">
              <a:solidFill>
                <a:srgbClr val="2F2E9A"/>
              </a:solidFill>
              <a:latin typeface="Outfit"/>
              <a:ea typeface="Outfit"/>
              <a:cs typeface="Outfit"/>
              <a:sym typeface="Outfit"/>
            </a:endParaRPr>
          </a:p>
          <a:p>
            <a:pPr marL="457200" lvl="0" indent="-342900" algn="just" rtl="0">
              <a:lnSpc>
                <a:spcPct val="120000"/>
              </a:lnSpc>
              <a:spcBef>
                <a:spcPts val="1000"/>
              </a:spcBef>
              <a:spcAft>
                <a:spcPts val="1000"/>
              </a:spcAft>
              <a:buClr>
                <a:srgbClr val="2F2E9A"/>
              </a:buClr>
              <a:buSzPts val="1800"/>
              <a:buFont typeface="Outfit"/>
              <a:buChar char="●"/>
            </a:pPr>
            <a:r>
              <a:rPr lang="nl" sz="1800">
                <a:solidFill>
                  <a:srgbClr val="2F2E9A"/>
                </a:solidFill>
                <a:latin typeface="Outfit"/>
                <a:ea typeface="Outfit"/>
                <a:cs typeface="Outfit"/>
                <a:sym typeface="Outfit"/>
              </a:rPr>
              <a:t>Open vragen beginnen met </a:t>
            </a:r>
            <a:r>
              <a:rPr lang="nl" sz="1800" b="1">
                <a:solidFill>
                  <a:srgbClr val="2F2E9A"/>
                </a:solidFill>
                <a:latin typeface="Outfit"/>
                <a:ea typeface="Outfit"/>
                <a:cs typeface="Outfit"/>
                <a:sym typeface="Outfit"/>
              </a:rPr>
              <a:t>wie, wat, waar, waarmee, wanneer of hoe.</a:t>
            </a:r>
            <a:endParaRPr sz="1800" b="1">
              <a:solidFill>
                <a:srgbClr val="2F2E9A"/>
              </a:solidFill>
              <a:latin typeface="Outfit"/>
              <a:ea typeface="Outfit"/>
              <a:cs typeface="Outfit"/>
              <a:sym typeface="Outfit"/>
            </a:endParaRPr>
          </a:p>
        </p:txBody>
      </p:sp>
      <p:pic>
        <p:nvPicPr>
          <p:cNvPr id="277" name="Google Shape;277;p34" title="DI_handgetekend76.png"/>
          <p:cNvPicPr preferRelativeResize="0"/>
          <p:nvPr/>
        </p:nvPicPr>
        <p:blipFill>
          <a:blip r:embed="rId4">
            <a:alphaModFix/>
          </a:blip>
          <a:stretch>
            <a:fillRect/>
          </a:stretch>
        </p:blipFill>
        <p:spPr>
          <a:xfrm>
            <a:off x="7458476" y="1393226"/>
            <a:ext cx="1282999" cy="689075"/>
          </a:xfrm>
          <a:prstGeom prst="rect">
            <a:avLst/>
          </a:prstGeom>
          <a:noFill/>
          <a:ln>
            <a:noFill/>
          </a:ln>
        </p:spPr>
      </p:pic>
      <p:sp>
        <p:nvSpPr>
          <p:cNvPr id="278" name="Google Shape;278;p34"/>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19</a:t>
            </a:fld>
            <a:endParaRPr sz="1000">
              <a:solidFill>
                <a:srgbClr val="595959"/>
              </a:solidFill>
              <a:latin typeface="Outfit"/>
              <a:ea typeface="Outfit"/>
              <a:cs typeface="Outfit"/>
              <a:sym typeface="Outfi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87" name="Google Shape;87;p17"/>
          <p:cNvSpPr txBox="1"/>
          <p:nvPr/>
        </p:nvSpPr>
        <p:spPr>
          <a:xfrm>
            <a:off x="2256900" y="2071075"/>
            <a:ext cx="6347700" cy="24693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rgbClr val="2F2E9A"/>
              </a:buClr>
              <a:buSzPts val="2100"/>
              <a:buFont typeface="Outfit"/>
              <a:buAutoNum type="arabicPeriod"/>
            </a:pPr>
            <a:r>
              <a:rPr lang="nl" sz="2100" b="1">
                <a:solidFill>
                  <a:srgbClr val="2F2E9A"/>
                </a:solidFill>
                <a:latin typeface="Outfit"/>
                <a:ea typeface="Outfit"/>
                <a:cs typeface="Outfit"/>
                <a:sym typeface="Outfit"/>
              </a:rPr>
              <a:t>Digitale gespreksstarter</a:t>
            </a:r>
            <a:endParaRPr sz="2100" b="1">
              <a:solidFill>
                <a:srgbClr val="2F2E9A"/>
              </a:solidFill>
              <a:latin typeface="Outfit"/>
              <a:ea typeface="Outfit"/>
              <a:cs typeface="Outfit"/>
              <a:sym typeface="Outfit"/>
            </a:endParaRPr>
          </a:p>
          <a:p>
            <a:pPr marL="457200" lvl="0" indent="-361950" algn="l" rtl="0">
              <a:lnSpc>
                <a:spcPct val="115000"/>
              </a:lnSpc>
              <a:spcBef>
                <a:spcPts val="0"/>
              </a:spcBef>
              <a:spcAft>
                <a:spcPts val="0"/>
              </a:spcAft>
              <a:buClr>
                <a:srgbClr val="2F2E9A"/>
              </a:buClr>
              <a:buSzPts val="2100"/>
              <a:buFont typeface="Outfit"/>
              <a:buAutoNum type="arabicPeriod"/>
            </a:pPr>
            <a:r>
              <a:rPr lang="nl" sz="2100" b="1">
                <a:solidFill>
                  <a:srgbClr val="2F2E9A"/>
                </a:solidFill>
                <a:latin typeface="Outfit"/>
                <a:ea typeface="Outfit"/>
                <a:cs typeface="Outfit"/>
                <a:sym typeface="Outfit"/>
              </a:rPr>
              <a:t>De rol van digihelper binnen digitale inclusie</a:t>
            </a:r>
            <a:endParaRPr sz="2100" b="1">
              <a:solidFill>
                <a:srgbClr val="2F2E9A"/>
              </a:solidFill>
              <a:latin typeface="Outfit"/>
              <a:ea typeface="Outfit"/>
              <a:cs typeface="Outfit"/>
              <a:sym typeface="Outfit"/>
            </a:endParaRPr>
          </a:p>
          <a:p>
            <a:pPr marL="457200" lvl="0" indent="-361950" algn="l" rtl="0">
              <a:lnSpc>
                <a:spcPct val="115000"/>
              </a:lnSpc>
              <a:spcBef>
                <a:spcPts val="0"/>
              </a:spcBef>
              <a:spcAft>
                <a:spcPts val="0"/>
              </a:spcAft>
              <a:buClr>
                <a:srgbClr val="2F2E9A"/>
              </a:buClr>
              <a:buSzPts val="2100"/>
              <a:buFont typeface="Outfit"/>
              <a:buAutoNum type="arabicPeriod"/>
            </a:pPr>
            <a:r>
              <a:rPr lang="nl" sz="2100" b="1">
                <a:solidFill>
                  <a:srgbClr val="2F2E9A"/>
                </a:solidFill>
                <a:latin typeface="Outfit"/>
                <a:ea typeface="Outfit"/>
                <a:cs typeface="Outfit"/>
                <a:sym typeface="Outfit"/>
              </a:rPr>
              <a:t>Digistarters en collega’s herkennen, motiveren en bevragen</a:t>
            </a:r>
            <a:endParaRPr sz="2100" b="1">
              <a:solidFill>
                <a:srgbClr val="2F2E9A"/>
              </a:solidFill>
              <a:latin typeface="Outfit"/>
              <a:ea typeface="Outfit"/>
              <a:cs typeface="Outfit"/>
              <a:sym typeface="Outfit"/>
            </a:endParaRPr>
          </a:p>
          <a:p>
            <a:pPr marL="457200" lvl="0" indent="-361950" algn="l" rtl="0">
              <a:lnSpc>
                <a:spcPct val="115000"/>
              </a:lnSpc>
              <a:spcBef>
                <a:spcPts val="0"/>
              </a:spcBef>
              <a:spcAft>
                <a:spcPts val="0"/>
              </a:spcAft>
              <a:buClr>
                <a:srgbClr val="2F2E9A"/>
              </a:buClr>
              <a:buSzPts val="2100"/>
              <a:buFont typeface="Outfit"/>
              <a:buAutoNum type="arabicPeriod"/>
            </a:pPr>
            <a:r>
              <a:rPr lang="nl" sz="2100" b="1">
                <a:solidFill>
                  <a:srgbClr val="2F2E9A"/>
                </a:solidFill>
                <a:latin typeface="Outfit"/>
                <a:ea typeface="Outfit"/>
                <a:cs typeface="Outfit"/>
                <a:sym typeface="Outfit"/>
              </a:rPr>
              <a:t>De leervraag verhelderen</a:t>
            </a:r>
            <a:endParaRPr sz="2400" b="1">
              <a:solidFill>
                <a:srgbClr val="2F2E9A"/>
              </a:solidFill>
              <a:latin typeface="Outfit"/>
              <a:ea typeface="Outfit"/>
              <a:cs typeface="Outfit"/>
              <a:sym typeface="Outfit"/>
            </a:endParaRPr>
          </a:p>
          <a:p>
            <a:pPr marL="0" lvl="0" indent="0" algn="l" rtl="0">
              <a:lnSpc>
                <a:spcPct val="115000"/>
              </a:lnSpc>
              <a:spcBef>
                <a:spcPts val="800"/>
              </a:spcBef>
              <a:spcAft>
                <a:spcPts val="800"/>
              </a:spcAft>
              <a:buNone/>
            </a:pPr>
            <a:endParaRPr sz="2100" b="1">
              <a:solidFill>
                <a:srgbClr val="2F2E9A"/>
              </a:solidFill>
              <a:latin typeface="Outfit"/>
              <a:ea typeface="Outfit"/>
              <a:cs typeface="Outfit"/>
              <a:sym typeface="Outfit"/>
            </a:endParaRPr>
          </a:p>
        </p:txBody>
      </p:sp>
      <p:sp>
        <p:nvSpPr>
          <p:cNvPr id="88" name="Google Shape;88;p17"/>
          <p:cNvSpPr txBox="1"/>
          <p:nvPr/>
        </p:nvSpPr>
        <p:spPr>
          <a:xfrm>
            <a:off x="473975" y="967750"/>
            <a:ext cx="47337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Programma</a:t>
            </a:r>
            <a:endParaRPr sz="3200" b="1">
              <a:solidFill>
                <a:srgbClr val="2F2E9A"/>
              </a:solidFill>
              <a:latin typeface="Outfit"/>
              <a:ea typeface="Outfit"/>
              <a:cs typeface="Outfit"/>
              <a:sym typeface="Outfit"/>
            </a:endParaRPr>
          </a:p>
        </p:txBody>
      </p:sp>
      <p:pic>
        <p:nvPicPr>
          <p:cNvPr id="89" name="Google Shape;89;p17" title="DI_handgetekend82.png"/>
          <p:cNvPicPr preferRelativeResize="0"/>
          <p:nvPr/>
        </p:nvPicPr>
        <p:blipFill>
          <a:blip r:embed="rId4">
            <a:alphaModFix/>
          </a:blip>
          <a:stretch>
            <a:fillRect/>
          </a:stretch>
        </p:blipFill>
        <p:spPr>
          <a:xfrm>
            <a:off x="873325" y="1995763"/>
            <a:ext cx="904300" cy="828626"/>
          </a:xfrm>
          <a:prstGeom prst="rect">
            <a:avLst/>
          </a:prstGeom>
          <a:noFill/>
          <a:ln>
            <a:noFill/>
          </a:ln>
        </p:spPr>
      </p:pic>
      <p:sp>
        <p:nvSpPr>
          <p:cNvPr id="90" name="Google Shape;90;p17"/>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2</a:t>
            </a:fld>
            <a:endParaRPr sz="1000">
              <a:solidFill>
                <a:srgbClr val="595959"/>
              </a:solidFill>
              <a:latin typeface="Outfit"/>
              <a:ea typeface="Outfit"/>
              <a:cs typeface="Outfit"/>
              <a:sym typeface="Outfi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282"/>
        <p:cNvGrpSpPr/>
        <p:nvPr/>
      </p:nvGrpSpPr>
      <p:grpSpPr>
        <a:xfrm>
          <a:off x="0" y="0"/>
          <a:ext cx="0" cy="0"/>
          <a:chOff x="0" y="0"/>
          <a:chExt cx="0" cy="0"/>
        </a:xfrm>
      </p:grpSpPr>
      <p:pic>
        <p:nvPicPr>
          <p:cNvPr id="283" name="Google Shape;283;p35"/>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284" name="Google Shape;284;p35"/>
          <p:cNvSpPr txBox="1"/>
          <p:nvPr/>
        </p:nvSpPr>
        <p:spPr>
          <a:xfrm>
            <a:off x="757613" y="1210235"/>
            <a:ext cx="1413000" cy="676500"/>
          </a:xfrm>
          <a:prstGeom prst="rect">
            <a:avLst/>
          </a:prstGeom>
          <a:noFill/>
          <a:ln>
            <a:noFill/>
          </a:ln>
        </p:spPr>
        <p:txBody>
          <a:bodyPr spcFirstLastPara="1" wrap="square" lIns="98500" tIns="98500" rIns="98500" bIns="98500" anchor="t" anchorCtr="0">
            <a:spAutoFit/>
          </a:bodyPr>
          <a:lstStyle/>
          <a:p>
            <a:pPr marL="0" lvl="0" indent="0" algn="l" rtl="0">
              <a:lnSpc>
                <a:spcPct val="80000"/>
              </a:lnSpc>
              <a:spcBef>
                <a:spcPts val="0"/>
              </a:spcBef>
              <a:spcAft>
                <a:spcPts val="0"/>
              </a:spcAft>
              <a:buClr>
                <a:schemeClr val="dk1"/>
              </a:buClr>
              <a:buSzPts val="1185"/>
              <a:buFont typeface="Arial"/>
              <a:buNone/>
            </a:pPr>
            <a:r>
              <a:rPr lang="nl" sz="3878" b="1">
                <a:solidFill>
                  <a:srgbClr val="2F2E9A"/>
                </a:solidFill>
                <a:latin typeface="Outfit"/>
                <a:ea typeface="Outfit"/>
                <a:cs typeface="Outfit"/>
                <a:sym typeface="Outfit"/>
              </a:rPr>
              <a:t>Wat?</a:t>
            </a:r>
            <a:endParaRPr sz="3771" b="1">
              <a:solidFill>
                <a:srgbClr val="2F2E9A"/>
              </a:solidFill>
              <a:latin typeface="Outfit"/>
              <a:ea typeface="Outfit"/>
              <a:cs typeface="Outfit"/>
              <a:sym typeface="Outfit"/>
            </a:endParaRPr>
          </a:p>
        </p:txBody>
      </p:sp>
      <p:sp>
        <p:nvSpPr>
          <p:cNvPr id="285" name="Google Shape;285;p35"/>
          <p:cNvSpPr txBox="1"/>
          <p:nvPr/>
        </p:nvSpPr>
        <p:spPr>
          <a:xfrm>
            <a:off x="757613" y="2457996"/>
            <a:ext cx="1413000" cy="676500"/>
          </a:xfrm>
          <a:prstGeom prst="rect">
            <a:avLst/>
          </a:prstGeom>
          <a:noFill/>
          <a:ln>
            <a:noFill/>
          </a:ln>
        </p:spPr>
        <p:txBody>
          <a:bodyPr spcFirstLastPara="1" wrap="square" lIns="98500" tIns="98500" rIns="98500" bIns="98500" anchor="t" anchorCtr="0">
            <a:spAutoFit/>
          </a:bodyPr>
          <a:lstStyle/>
          <a:p>
            <a:pPr marL="0" lvl="0" indent="0" algn="l" rtl="0">
              <a:lnSpc>
                <a:spcPct val="80000"/>
              </a:lnSpc>
              <a:spcBef>
                <a:spcPts val="0"/>
              </a:spcBef>
              <a:spcAft>
                <a:spcPts val="0"/>
              </a:spcAft>
              <a:buNone/>
            </a:pPr>
            <a:r>
              <a:rPr lang="nl" sz="3878" b="1">
                <a:solidFill>
                  <a:srgbClr val="2F2E9A"/>
                </a:solidFill>
                <a:latin typeface="Outfit"/>
                <a:ea typeface="Outfit"/>
                <a:cs typeface="Outfit"/>
                <a:sym typeface="Outfit"/>
              </a:rPr>
              <a:t>Wie?</a:t>
            </a:r>
            <a:endParaRPr sz="3771" b="1">
              <a:solidFill>
                <a:srgbClr val="2F2E9A"/>
              </a:solidFill>
              <a:latin typeface="Outfit"/>
              <a:ea typeface="Outfit"/>
              <a:cs typeface="Outfit"/>
              <a:sym typeface="Outfit"/>
            </a:endParaRPr>
          </a:p>
        </p:txBody>
      </p:sp>
      <p:sp>
        <p:nvSpPr>
          <p:cNvPr id="286" name="Google Shape;286;p35"/>
          <p:cNvSpPr txBox="1"/>
          <p:nvPr/>
        </p:nvSpPr>
        <p:spPr>
          <a:xfrm>
            <a:off x="4534060" y="1228973"/>
            <a:ext cx="1869600" cy="676500"/>
          </a:xfrm>
          <a:prstGeom prst="rect">
            <a:avLst/>
          </a:prstGeom>
          <a:noFill/>
          <a:ln>
            <a:noFill/>
          </a:ln>
        </p:spPr>
        <p:txBody>
          <a:bodyPr spcFirstLastPara="1" wrap="square" lIns="98500" tIns="98500" rIns="98500" bIns="98500" anchor="t" anchorCtr="0">
            <a:spAutoFit/>
          </a:bodyPr>
          <a:lstStyle/>
          <a:p>
            <a:pPr marL="0" lvl="0" indent="0" algn="l" rtl="0">
              <a:lnSpc>
                <a:spcPct val="80000"/>
              </a:lnSpc>
              <a:spcBef>
                <a:spcPts val="0"/>
              </a:spcBef>
              <a:spcAft>
                <a:spcPts val="0"/>
              </a:spcAft>
              <a:buNone/>
            </a:pPr>
            <a:r>
              <a:rPr lang="nl" sz="3878" b="1">
                <a:solidFill>
                  <a:srgbClr val="2F2E9A"/>
                </a:solidFill>
                <a:latin typeface="Outfit"/>
                <a:ea typeface="Outfit"/>
                <a:cs typeface="Outfit"/>
                <a:sym typeface="Outfit"/>
              </a:rPr>
              <a:t>Waar?</a:t>
            </a:r>
            <a:endParaRPr sz="3771" b="1">
              <a:solidFill>
                <a:srgbClr val="2F2E9A"/>
              </a:solidFill>
              <a:latin typeface="Outfit"/>
              <a:ea typeface="Outfit"/>
              <a:cs typeface="Outfit"/>
              <a:sym typeface="Outfit"/>
            </a:endParaRPr>
          </a:p>
        </p:txBody>
      </p:sp>
      <p:sp>
        <p:nvSpPr>
          <p:cNvPr id="287" name="Google Shape;287;p35"/>
          <p:cNvSpPr txBox="1"/>
          <p:nvPr/>
        </p:nvSpPr>
        <p:spPr>
          <a:xfrm>
            <a:off x="4504835" y="2505609"/>
            <a:ext cx="2538300" cy="676500"/>
          </a:xfrm>
          <a:prstGeom prst="rect">
            <a:avLst/>
          </a:prstGeom>
          <a:noFill/>
          <a:ln>
            <a:noFill/>
          </a:ln>
        </p:spPr>
        <p:txBody>
          <a:bodyPr spcFirstLastPara="1" wrap="square" lIns="98500" tIns="98500" rIns="98500" bIns="98500" anchor="t" anchorCtr="0">
            <a:spAutoFit/>
          </a:bodyPr>
          <a:lstStyle/>
          <a:p>
            <a:pPr marL="0" lvl="0" indent="0" algn="l" rtl="0">
              <a:lnSpc>
                <a:spcPct val="80000"/>
              </a:lnSpc>
              <a:spcBef>
                <a:spcPts val="0"/>
              </a:spcBef>
              <a:spcAft>
                <a:spcPts val="0"/>
              </a:spcAft>
              <a:buNone/>
            </a:pPr>
            <a:r>
              <a:rPr lang="nl" sz="3878" b="1">
                <a:solidFill>
                  <a:srgbClr val="2F2E9A"/>
                </a:solidFill>
                <a:latin typeface="Outfit"/>
                <a:ea typeface="Outfit"/>
                <a:cs typeface="Outfit"/>
                <a:sym typeface="Outfit"/>
              </a:rPr>
              <a:t>Wanneer?</a:t>
            </a:r>
            <a:endParaRPr sz="3771" b="1">
              <a:solidFill>
                <a:srgbClr val="2F2E9A"/>
              </a:solidFill>
              <a:latin typeface="Outfit"/>
              <a:ea typeface="Outfit"/>
              <a:cs typeface="Outfit"/>
              <a:sym typeface="Outfit"/>
            </a:endParaRPr>
          </a:p>
        </p:txBody>
      </p:sp>
      <p:sp>
        <p:nvSpPr>
          <p:cNvPr id="288" name="Google Shape;288;p35"/>
          <p:cNvSpPr txBox="1"/>
          <p:nvPr/>
        </p:nvSpPr>
        <p:spPr>
          <a:xfrm>
            <a:off x="757613" y="3763508"/>
            <a:ext cx="1413000" cy="676500"/>
          </a:xfrm>
          <a:prstGeom prst="rect">
            <a:avLst/>
          </a:prstGeom>
          <a:noFill/>
          <a:ln>
            <a:noFill/>
          </a:ln>
        </p:spPr>
        <p:txBody>
          <a:bodyPr spcFirstLastPara="1" wrap="square" lIns="98500" tIns="98500" rIns="98500" bIns="98500" anchor="t" anchorCtr="0">
            <a:spAutoFit/>
          </a:bodyPr>
          <a:lstStyle/>
          <a:p>
            <a:pPr marL="0" lvl="0" indent="0" algn="l" rtl="0">
              <a:lnSpc>
                <a:spcPct val="80000"/>
              </a:lnSpc>
              <a:spcBef>
                <a:spcPts val="0"/>
              </a:spcBef>
              <a:spcAft>
                <a:spcPts val="0"/>
              </a:spcAft>
              <a:buNone/>
            </a:pPr>
            <a:r>
              <a:rPr lang="nl" sz="3878" b="1">
                <a:solidFill>
                  <a:srgbClr val="2F2E9A"/>
                </a:solidFill>
                <a:latin typeface="Outfit"/>
                <a:ea typeface="Outfit"/>
                <a:cs typeface="Outfit"/>
                <a:sym typeface="Outfit"/>
              </a:rPr>
              <a:t>Hoe?</a:t>
            </a:r>
            <a:endParaRPr sz="3771" b="1">
              <a:solidFill>
                <a:srgbClr val="2F2E9A"/>
              </a:solidFill>
              <a:latin typeface="Outfit"/>
              <a:ea typeface="Outfit"/>
              <a:cs typeface="Outfit"/>
              <a:sym typeface="Outfit"/>
            </a:endParaRPr>
          </a:p>
        </p:txBody>
      </p:sp>
      <p:sp>
        <p:nvSpPr>
          <p:cNvPr id="289" name="Google Shape;289;p35"/>
          <p:cNvSpPr txBox="1"/>
          <p:nvPr/>
        </p:nvSpPr>
        <p:spPr>
          <a:xfrm>
            <a:off x="4534060" y="3782245"/>
            <a:ext cx="2812200" cy="676500"/>
          </a:xfrm>
          <a:prstGeom prst="rect">
            <a:avLst/>
          </a:prstGeom>
          <a:noFill/>
          <a:ln>
            <a:noFill/>
          </a:ln>
        </p:spPr>
        <p:txBody>
          <a:bodyPr spcFirstLastPara="1" wrap="square" lIns="98500" tIns="98500" rIns="98500" bIns="98500" anchor="t" anchorCtr="0">
            <a:spAutoFit/>
          </a:bodyPr>
          <a:lstStyle/>
          <a:p>
            <a:pPr marL="0" lvl="0" indent="0" algn="l" rtl="0">
              <a:lnSpc>
                <a:spcPct val="80000"/>
              </a:lnSpc>
              <a:spcBef>
                <a:spcPts val="0"/>
              </a:spcBef>
              <a:spcAft>
                <a:spcPts val="0"/>
              </a:spcAft>
              <a:buNone/>
            </a:pPr>
            <a:r>
              <a:rPr lang="nl" sz="3878" b="1">
                <a:solidFill>
                  <a:srgbClr val="2F2E9A"/>
                </a:solidFill>
                <a:latin typeface="Outfit"/>
                <a:ea typeface="Outfit"/>
                <a:cs typeface="Outfit"/>
                <a:sym typeface="Outfit"/>
              </a:rPr>
              <a:t>Waarmee?</a:t>
            </a:r>
            <a:endParaRPr sz="3771" b="1">
              <a:solidFill>
                <a:srgbClr val="2F2E9A"/>
              </a:solidFill>
              <a:latin typeface="Outfit"/>
              <a:ea typeface="Outfit"/>
              <a:cs typeface="Outfit"/>
              <a:sym typeface="Outfit"/>
            </a:endParaRPr>
          </a:p>
        </p:txBody>
      </p:sp>
      <p:pic>
        <p:nvPicPr>
          <p:cNvPr id="290" name="Google Shape;290;p35" title="DI_handgetekend49.png"/>
          <p:cNvPicPr preferRelativeResize="0"/>
          <p:nvPr/>
        </p:nvPicPr>
        <p:blipFill>
          <a:blip r:embed="rId4">
            <a:alphaModFix/>
          </a:blip>
          <a:stretch>
            <a:fillRect/>
          </a:stretch>
        </p:blipFill>
        <p:spPr>
          <a:xfrm>
            <a:off x="2517650" y="1106138"/>
            <a:ext cx="1003250" cy="922166"/>
          </a:xfrm>
          <a:prstGeom prst="rect">
            <a:avLst/>
          </a:prstGeom>
          <a:noFill/>
          <a:ln>
            <a:noFill/>
          </a:ln>
        </p:spPr>
      </p:pic>
      <p:sp>
        <p:nvSpPr>
          <p:cNvPr id="291" name="Google Shape;291;p35"/>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20</a:t>
            </a:fld>
            <a:endParaRPr sz="1000">
              <a:solidFill>
                <a:srgbClr val="595959"/>
              </a:solidFill>
              <a:latin typeface="Outfit"/>
              <a:ea typeface="Outfit"/>
              <a:cs typeface="Outfit"/>
              <a:sym typeface="Outfit"/>
            </a:endParaRPr>
          </a:p>
        </p:txBody>
      </p:sp>
      <p:sp>
        <p:nvSpPr>
          <p:cNvPr id="292" name="Google Shape;292;p35"/>
          <p:cNvSpPr/>
          <p:nvPr/>
        </p:nvSpPr>
        <p:spPr>
          <a:xfrm>
            <a:off x="2688025" y="1238380"/>
            <a:ext cx="694800" cy="672900"/>
          </a:xfrm>
          <a:prstGeom prst="roundRect">
            <a:avLst>
              <a:gd name="adj" fmla="val 16667"/>
            </a:avLst>
          </a:prstGeom>
          <a:solidFill>
            <a:srgbClr val="F3EFE8"/>
          </a:solidFill>
          <a:ln>
            <a:noFill/>
          </a:ln>
        </p:spPr>
        <p:txBody>
          <a:bodyPr spcFirstLastPara="1" wrap="square" lIns="102400" tIns="102400" rIns="102400" bIns="102400" anchor="ctr" anchorCtr="0">
            <a:noAutofit/>
          </a:bodyPr>
          <a:lstStyle/>
          <a:p>
            <a:pPr marL="0" lvl="0" indent="0" algn="ctr" rtl="0">
              <a:spcBef>
                <a:spcPts val="0"/>
              </a:spcBef>
              <a:spcAft>
                <a:spcPts val="0"/>
              </a:spcAft>
              <a:buNone/>
            </a:pPr>
            <a:endParaRPr sz="1567"/>
          </a:p>
        </p:txBody>
      </p:sp>
      <p:sp>
        <p:nvSpPr>
          <p:cNvPr id="293" name="Google Shape;293;p35"/>
          <p:cNvSpPr/>
          <p:nvPr/>
        </p:nvSpPr>
        <p:spPr>
          <a:xfrm>
            <a:off x="2960026" y="1510174"/>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pic>
        <p:nvPicPr>
          <p:cNvPr id="294" name="Google Shape;294;p35" title="DI_handgetekend49.png"/>
          <p:cNvPicPr preferRelativeResize="0"/>
          <p:nvPr/>
        </p:nvPicPr>
        <p:blipFill>
          <a:blip r:embed="rId4">
            <a:alphaModFix/>
          </a:blip>
          <a:stretch>
            <a:fillRect/>
          </a:stretch>
        </p:blipFill>
        <p:spPr>
          <a:xfrm>
            <a:off x="2533800" y="2318775"/>
            <a:ext cx="1003250" cy="922166"/>
          </a:xfrm>
          <a:prstGeom prst="rect">
            <a:avLst/>
          </a:prstGeom>
          <a:noFill/>
          <a:ln>
            <a:noFill/>
          </a:ln>
        </p:spPr>
      </p:pic>
      <p:sp>
        <p:nvSpPr>
          <p:cNvPr id="295" name="Google Shape;295;p35"/>
          <p:cNvSpPr/>
          <p:nvPr/>
        </p:nvSpPr>
        <p:spPr>
          <a:xfrm>
            <a:off x="2704175" y="2451017"/>
            <a:ext cx="694800" cy="672900"/>
          </a:xfrm>
          <a:prstGeom prst="roundRect">
            <a:avLst>
              <a:gd name="adj" fmla="val 16667"/>
            </a:avLst>
          </a:prstGeom>
          <a:solidFill>
            <a:srgbClr val="F3EFE8"/>
          </a:solidFill>
          <a:ln>
            <a:noFill/>
          </a:ln>
        </p:spPr>
        <p:txBody>
          <a:bodyPr spcFirstLastPara="1" wrap="square" lIns="102400" tIns="102400" rIns="102400" bIns="102400" anchor="ctr" anchorCtr="0">
            <a:noAutofit/>
          </a:bodyPr>
          <a:lstStyle/>
          <a:p>
            <a:pPr marL="0" lvl="0" indent="0" algn="ctr" rtl="0">
              <a:spcBef>
                <a:spcPts val="0"/>
              </a:spcBef>
              <a:spcAft>
                <a:spcPts val="0"/>
              </a:spcAft>
              <a:buNone/>
            </a:pPr>
            <a:endParaRPr sz="1567"/>
          </a:p>
        </p:txBody>
      </p:sp>
      <p:sp>
        <p:nvSpPr>
          <p:cNvPr id="296" name="Google Shape;296;p35"/>
          <p:cNvSpPr/>
          <p:nvPr/>
        </p:nvSpPr>
        <p:spPr>
          <a:xfrm>
            <a:off x="2976176" y="2722812"/>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297" name="Google Shape;297;p35"/>
          <p:cNvSpPr/>
          <p:nvPr/>
        </p:nvSpPr>
        <p:spPr>
          <a:xfrm>
            <a:off x="3194276" y="2507112"/>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298" name="Google Shape;298;p35"/>
          <p:cNvSpPr/>
          <p:nvPr/>
        </p:nvSpPr>
        <p:spPr>
          <a:xfrm>
            <a:off x="2763201" y="2944587"/>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pic>
        <p:nvPicPr>
          <p:cNvPr id="299" name="Google Shape;299;p35" title="DI_handgetekend49.png"/>
          <p:cNvPicPr preferRelativeResize="0"/>
          <p:nvPr/>
        </p:nvPicPr>
        <p:blipFill>
          <a:blip r:embed="rId4">
            <a:alphaModFix/>
          </a:blip>
          <a:stretch>
            <a:fillRect/>
          </a:stretch>
        </p:blipFill>
        <p:spPr>
          <a:xfrm>
            <a:off x="2533800" y="3531425"/>
            <a:ext cx="1003250" cy="922166"/>
          </a:xfrm>
          <a:prstGeom prst="rect">
            <a:avLst/>
          </a:prstGeom>
          <a:noFill/>
          <a:ln>
            <a:noFill/>
          </a:ln>
        </p:spPr>
      </p:pic>
      <p:sp>
        <p:nvSpPr>
          <p:cNvPr id="300" name="Google Shape;300;p35"/>
          <p:cNvSpPr/>
          <p:nvPr/>
        </p:nvSpPr>
        <p:spPr>
          <a:xfrm>
            <a:off x="2704175" y="3663667"/>
            <a:ext cx="694800" cy="672900"/>
          </a:xfrm>
          <a:prstGeom prst="roundRect">
            <a:avLst>
              <a:gd name="adj" fmla="val 16667"/>
            </a:avLst>
          </a:prstGeom>
          <a:solidFill>
            <a:srgbClr val="F3EFE8"/>
          </a:solidFill>
          <a:ln>
            <a:noFill/>
          </a:ln>
        </p:spPr>
        <p:txBody>
          <a:bodyPr spcFirstLastPara="1" wrap="square" lIns="102400" tIns="102400" rIns="102400" bIns="102400" anchor="ctr" anchorCtr="0">
            <a:noAutofit/>
          </a:bodyPr>
          <a:lstStyle/>
          <a:p>
            <a:pPr marL="0" lvl="0" indent="0" algn="ctr" rtl="0">
              <a:spcBef>
                <a:spcPts val="0"/>
              </a:spcBef>
              <a:spcAft>
                <a:spcPts val="0"/>
              </a:spcAft>
              <a:buNone/>
            </a:pPr>
            <a:endParaRPr sz="1567"/>
          </a:p>
        </p:txBody>
      </p:sp>
      <p:sp>
        <p:nvSpPr>
          <p:cNvPr id="301" name="Google Shape;301;p35"/>
          <p:cNvSpPr/>
          <p:nvPr/>
        </p:nvSpPr>
        <p:spPr>
          <a:xfrm>
            <a:off x="2976176" y="3935462"/>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02" name="Google Shape;302;p35"/>
          <p:cNvSpPr/>
          <p:nvPr/>
        </p:nvSpPr>
        <p:spPr>
          <a:xfrm>
            <a:off x="3194276" y="3719762"/>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03" name="Google Shape;303;p35"/>
          <p:cNvSpPr/>
          <p:nvPr/>
        </p:nvSpPr>
        <p:spPr>
          <a:xfrm>
            <a:off x="2763201" y="4157237"/>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04" name="Google Shape;304;p35"/>
          <p:cNvSpPr/>
          <p:nvPr/>
        </p:nvSpPr>
        <p:spPr>
          <a:xfrm>
            <a:off x="3194276" y="4157237"/>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05" name="Google Shape;305;p35"/>
          <p:cNvSpPr/>
          <p:nvPr/>
        </p:nvSpPr>
        <p:spPr>
          <a:xfrm>
            <a:off x="2733876" y="3719762"/>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pic>
        <p:nvPicPr>
          <p:cNvPr id="306" name="Google Shape;306;p35" title="DI_handgetekend49.png"/>
          <p:cNvPicPr preferRelativeResize="0"/>
          <p:nvPr/>
        </p:nvPicPr>
        <p:blipFill>
          <a:blip r:embed="rId4">
            <a:alphaModFix/>
          </a:blip>
          <a:stretch>
            <a:fillRect/>
          </a:stretch>
        </p:blipFill>
        <p:spPr>
          <a:xfrm>
            <a:off x="7394975" y="1068900"/>
            <a:ext cx="1003250" cy="922166"/>
          </a:xfrm>
          <a:prstGeom prst="rect">
            <a:avLst/>
          </a:prstGeom>
          <a:noFill/>
          <a:ln>
            <a:noFill/>
          </a:ln>
        </p:spPr>
      </p:pic>
      <p:sp>
        <p:nvSpPr>
          <p:cNvPr id="307" name="Google Shape;307;p35"/>
          <p:cNvSpPr/>
          <p:nvPr/>
        </p:nvSpPr>
        <p:spPr>
          <a:xfrm>
            <a:off x="7565350" y="1201142"/>
            <a:ext cx="694800" cy="672900"/>
          </a:xfrm>
          <a:prstGeom prst="roundRect">
            <a:avLst>
              <a:gd name="adj" fmla="val 16667"/>
            </a:avLst>
          </a:prstGeom>
          <a:solidFill>
            <a:srgbClr val="F3EFE8"/>
          </a:solidFill>
          <a:ln>
            <a:noFill/>
          </a:ln>
        </p:spPr>
        <p:txBody>
          <a:bodyPr spcFirstLastPara="1" wrap="square" lIns="102400" tIns="102400" rIns="102400" bIns="102400" anchor="ctr" anchorCtr="0">
            <a:noAutofit/>
          </a:bodyPr>
          <a:lstStyle/>
          <a:p>
            <a:pPr marL="0" lvl="0" indent="0" algn="ctr" rtl="0">
              <a:spcBef>
                <a:spcPts val="0"/>
              </a:spcBef>
              <a:spcAft>
                <a:spcPts val="0"/>
              </a:spcAft>
              <a:buNone/>
            </a:pPr>
            <a:endParaRPr sz="1567"/>
          </a:p>
        </p:txBody>
      </p:sp>
      <p:sp>
        <p:nvSpPr>
          <p:cNvPr id="308" name="Google Shape;308;p35"/>
          <p:cNvSpPr/>
          <p:nvPr/>
        </p:nvSpPr>
        <p:spPr>
          <a:xfrm>
            <a:off x="8055451" y="1257237"/>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09" name="Google Shape;309;p35"/>
          <p:cNvSpPr/>
          <p:nvPr/>
        </p:nvSpPr>
        <p:spPr>
          <a:xfrm>
            <a:off x="7624376" y="1694712"/>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pic>
        <p:nvPicPr>
          <p:cNvPr id="310" name="Google Shape;310;p35" title="DI_handgetekend49.png"/>
          <p:cNvPicPr preferRelativeResize="0"/>
          <p:nvPr/>
        </p:nvPicPr>
        <p:blipFill>
          <a:blip r:embed="rId4">
            <a:alphaModFix/>
          </a:blip>
          <a:stretch>
            <a:fillRect/>
          </a:stretch>
        </p:blipFill>
        <p:spPr>
          <a:xfrm>
            <a:off x="7414550" y="2433713"/>
            <a:ext cx="1003250" cy="922166"/>
          </a:xfrm>
          <a:prstGeom prst="rect">
            <a:avLst/>
          </a:prstGeom>
          <a:noFill/>
          <a:ln>
            <a:noFill/>
          </a:ln>
        </p:spPr>
      </p:pic>
      <p:sp>
        <p:nvSpPr>
          <p:cNvPr id="311" name="Google Shape;311;p35"/>
          <p:cNvSpPr/>
          <p:nvPr/>
        </p:nvSpPr>
        <p:spPr>
          <a:xfrm>
            <a:off x="7584925" y="2565955"/>
            <a:ext cx="694800" cy="672900"/>
          </a:xfrm>
          <a:prstGeom prst="roundRect">
            <a:avLst>
              <a:gd name="adj" fmla="val 16667"/>
            </a:avLst>
          </a:prstGeom>
          <a:solidFill>
            <a:srgbClr val="F3EFE8"/>
          </a:solidFill>
          <a:ln>
            <a:noFill/>
          </a:ln>
        </p:spPr>
        <p:txBody>
          <a:bodyPr spcFirstLastPara="1" wrap="square" lIns="102400" tIns="102400" rIns="102400" bIns="102400" anchor="ctr" anchorCtr="0">
            <a:noAutofit/>
          </a:bodyPr>
          <a:lstStyle/>
          <a:p>
            <a:pPr marL="0" lvl="0" indent="0" algn="ctr" rtl="0">
              <a:spcBef>
                <a:spcPts val="0"/>
              </a:spcBef>
              <a:spcAft>
                <a:spcPts val="0"/>
              </a:spcAft>
              <a:buNone/>
            </a:pPr>
            <a:endParaRPr sz="1567"/>
          </a:p>
        </p:txBody>
      </p:sp>
      <p:sp>
        <p:nvSpPr>
          <p:cNvPr id="312" name="Google Shape;312;p35"/>
          <p:cNvSpPr/>
          <p:nvPr/>
        </p:nvSpPr>
        <p:spPr>
          <a:xfrm>
            <a:off x="8075026" y="2622049"/>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13" name="Google Shape;313;p35"/>
          <p:cNvSpPr/>
          <p:nvPr/>
        </p:nvSpPr>
        <p:spPr>
          <a:xfrm>
            <a:off x="7643951" y="3059524"/>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14" name="Google Shape;314;p35"/>
          <p:cNvSpPr/>
          <p:nvPr/>
        </p:nvSpPr>
        <p:spPr>
          <a:xfrm>
            <a:off x="8075026" y="3059524"/>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15" name="Google Shape;315;p35"/>
          <p:cNvSpPr/>
          <p:nvPr/>
        </p:nvSpPr>
        <p:spPr>
          <a:xfrm>
            <a:off x="7624376" y="2622049"/>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pic>
        <p:nvPicPr>
          <p:cNvPr id="316" name="Google Shape;316;p35" title="DI_handgetekend49.png"/>
          <p:cNvPicPr preferRelativeResize="0"/>
          <p:nvPr/>
        </p:nvPicPr>
        <p:blipFill>
          <a:blip r:embed="rId4">
            <a:alphaModFix/>
          </a:blip>
          <a:stretch>
            <a:fillRect/>
          </a:stretch>
        </p:blipFill>
        <p:spPr>
          <a:xfrm>
            <a:off x="7469200" y="3659413"/>
            <a:ext cx="1003250" cy="922166"/>
          </a:xfrm>
          <a:prstGeom prst="rect">
            <a:avLst/>
          </a:prstGeom>
          <a:noFill/>
          <a:ln>
            <a:noFill/>
          </a:ln>
        </p:spPr>
      </p:pic>
      <p:sp>
        <p:nvSpPr>
          <p:cNvPr id="317" name="Google Shape;317;p35"/>
          <p:cNvSpPr/>
          <p:nvPr/>
        </p:nvSpPr>
        <p:spPr>
          <a:xfrm>
            <a:off x="7639575" y="3791655"/>
            <a:ext cx="694800" cy="672900"/>
          </a:xfrm>
          <a:prstGeom prst="roundRect">
            <a:avLst>
              <a:gd name="adj" fmla="val 16667"/>
            </a:avLst>
          </a:prstGeom>
          <a:solidFill>
            <a:srgbClr val="F3EFE8"/>
          </a:solidFill>
          <a:ln>
            <a:noFill/>
          </a:ln>
        </p:spPr>
        <p:txBody>
          <a:bodyPr spcFirstLastPara="1" wrap="square" lIns="102400" tIns="102400" rIns="102400" bIns="102400" anchor="ctr" anchorCtr="0">
            <a:noAutofit/>
          </a:bodyPr>
          <a:lstStyle/>
          <a:p>
            <a:pPr marL="0" lvl="0" indent="0" algn="ctr" rtl="0">
              <a:spcBef>
                <a:spcPts val="0"/>
              </a:spcBef>
              <a:spcAft>
                <a:spcPts val="0"/>
              </a:spcAft>
              <a:buNone/>
            </a:pPr>
            <a:endParaRPr sz="1567"/>
          </a:p>
        </p:txBody>
      </p:sp>
      <p:sp>
        <p:nvSpPr>
          <p:cNvPr id="318" name="Google Shape;318;p35"/>
          <p:cNvSpPr/>
          <p:nvPr/>
        </p:nvSpPr>
        <p:spPr>
          <a:xfrm>
            <a:off x="8129676" y="3847749"/>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19" name="Google Shape;319;p35"/>
          <p:cNvSpPr/>
          <p:nvPr/>
        </p:nvSpPr>
        <p:spPr>
          <a:xfrm>
            <a:off x="7698601" y="4285224"/>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20" name="Google Shape;320;p35"/>
          <p:cNvSpPr/>
          <p:nvPr/>
        </p:nvSpPr>
        <p:spPr>
          <a:xfrm>
            <a:off x="8129676" y="4285224"/>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21" name="Google Shape;321;p35"/>
          <p:cNvSpPr/>
          <p:nvPr/>
        </p:nvSpPr>
        <p:spPr>
          <a:xfrm>
            <a:off x="7678713" y="3847724"/>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22" name="Google Shape;322;p35"/>
          <p:cNvSpPr/>
          <p:nvPr/>
        </p:nvSpPr>
        <p:spPr>
          <a:xfrm>
            <a:off x="8129676" y="4066487"/>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
        <p:nvSpPr>
          <p:cNvPr id="323" name="Google Shape;323;p35"/>
          <p:cNvSpPr/>
          <p:nvPr/>
        </p:nvSpPr>
        <p:spPr>
          <a:xfrm>
            <a:off x="7678713" y="4066487"/>
            <a:ext cx="118500" cy="129300"/>
          </a:xfrm>
          <a:prstGeom prst="ellipse">
            <a:avLst/>
          </a:prstGeom>
          <a:solidFill>
            <a:srgbClr val="2F2E9A"/>
          </a:solidFill>
          <a:ln w="10275" cap="flat" cmpd="sng">
            <a:solidFill>
              <a:srgbClr val="2F2E9A"/>
            </a:solidFill>
            <a:prstDash val="solid"/>
            <a:round/>
            <a:headEnd type="none" w="sm" len="sm"/>
            <a:tailEnd type="none" w="sm" len="sm"/>
          </a:ln>
        </p:spPr>
        <p:txBody>
          <a:bodyPr spcFirstLastPara="1" wrap="square" lIns="98500" tIns="98500" rIns="98500" bIns="98500" anchor="ctr" anchorCtr="0">
            <a:noAutofit/>
          </a:bodyPr>
          <a:lstStyle/>
          <a:p>
            <a:pPr marL="0" lvl="0" indent="0" algn="ctr" rtl="0">
              <a:spcBef>
                <a:spcPts val="0"/>
              </a:spcBef>
              <a:spcAft>
                <a:spcPts val="0"/>
              </a:spcAft>
              <a:buNone/>
            </a:pPr>
            <a:endParaRPr sz="1508"/>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327"/>
        <p:cNvGrpSpPr/>
        <p:nvPr/>
      </p:nvGrpSpPr>
      <p:grpSpPr>
        <a:xfrm>
          <a:off x="0" y="0"/>
          <a:ext cx="0" cy="0"/>
          <a:chOff x="0" y="0"/>
          <a:chExt cx="0" cy="0"/>
        </a:xfrm>
      </p:grpSpPr>
      <p:pic>
        <p:nvPicPr>
          <p:cNvPr id="328" name="Google Shape;328;p36"/>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329" name="Google Shape;329;p36"/>
          <p:cNvSpPr txBox="1"/>
          <p:nvPr/>
        </p:nvSpPr>
        <p:spPr>
          <a:xfrm>
            <a:off x="501100" y="948313"/>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Clr>
                <a:schemeClr val="dk1"/>
              </a:buClr>
              <a:buSzPts val="1100"/>
              <a:buFont typeface="Arial"/>
              <a:buNone/>
            </a:pPr>
            <a:r>
              <a:rPr lang="nl" sz="3200" b="1">
                <a:solidFill>
                  <a:srgbClr val="2F2E9A"/>
                </a:solidFill>
                <a:latin typeface="Outfit"/>
                <a:ea typeface="Outfit"/>
                <a:cs typeface="Outfit"/>
                <a:sym typeface="Outfit"/>
              </a:rPr>
              <a:t>Koppel terug: Hoe ging het?</a:t>
            </a:r>
            <a:endParaRPr sz="3200" b="1">
              <a:solidFill>
                <a:srgbClr val="2F2E9A"/>
              </a:solidFill>
              <a:latin typeface="Outfit"/>
              <a:ea typeface="Outfit"/>
              <a:cs typeface="Outfit"/>
              <a:sym typeface="Outfit"/>
            </a:endParaRPr>
          </a:p>
        </p:txBody>
      </p:sp>
      <p:sp>
        <p:nvSpPr>
          <p:cNvPr id="330" name="Google Shape;330;p36"/>
          <p:cNvSpPr txBox="1"/>
          <p:nvPr/>
        </p:nvSpPr>
        <p:spPr>
          <a:xfrm>
            <a:off x="614275" y="1849200"/>
            <a:ext cx="613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331" name="Google Shape;331;p36"/>
          <p:cNvSpPr txBox="1"/>
          <p:nvPr/>
        </p:nvSpPr>
        <p:spPr>
          <a:xfrm>
            <a:off x="501100" y="1825600"/>
            <a:ext cx="7527600" cy="19395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F2E9A"/>
              </a:buClr>
              <a:buSzPts val="2000"/>
              <a:buFont typeface="Outfit"/>
              <a:buChar char="●"/>
            </a:pPr>
            <a:r>
              <a:rPr lang="nl" sz="2000">
                <a:solidFill>
                  <a:srgbClr val="2F2E9A"/>
                </a:solidFill>
                <a:latin typeface="Outfit"/>
                <a:ea typeface="Outfit"/>
                <a:cs typeface="Outfit"/>
                <a:sym typeface="Outfit"/>
              </a:rPr>
              <a:t>Welke vraag vond je het moeilijkste?</a:t>
            </a:r>
            <a:endParaRPr sz="2000">
              <a:solidFill>
                <a:srgbClr val="2F2E9A"/>
              </a:solidFill>
              <a:latin typeface="Outfit"/>
              <a:ea typeface="Outfit"/>
              <a:cs typeface="Outfit"/>
              <a:sym typeface="Outfit"/>
            </a:endParaRPr>
          </a:p>
          <a:p>
            <a:pPr marL="457200" lvl="0" indent="-355600" algn="l" rtl="0">
              <a:lnSpc>
                <a:spcPct val="115000"/>
              </a:lnSpc>
              <a:spcBef>
                <a:spcPts val="1000"/>
              </a:spcBef>
              <a:spcAft>
                <a:spcPts val="0"/>
              </a:spcAft>
              <a:buClr>
                <a:srgbClr val="2F2E9A"/>
              </a:buClr>
              <a:buSzPts val="2000"/>
              <a:buFont typeface="Outfit"/>
              <a:buChar char="●"/>
            </a:pPr>
            <a:r>
              <a:rPr lang="nl" sz="2000">
                <a:solidFill>
                  <a:srgbClr val="2F2E9A"/>
                </a:solidFill>
                <a:latin typeface="Outfit"/>
                <a:ea typeface="Outfit"/>
                <a:cs typeface="Outfit"/>
                <a:sym typeface="Outfit"/>
              </a:rPr>
              <a:t>Wat valt er jou op als je deze oefening doet?</a:t>
            </a:r>
            <a:endParaRPr sz="2000">
              <a:solidFill>
                <a:srgbClr val="2F2E9A"/>
              </a:solidFill>
              <a:latin typeface="Outfit"/>
              <a:ea typeface="Outfit"/>
              <a:cs typeface="Outfit"/>
              <a:sym typeface="Outfit"/>
            </a:endParaRPr>
          </a:p>
          <a:p>
            <a:pPr marL="457200" lvl="0" indent="-355600" algn="l" rtl="0">
              <a:lnSpc>
                <a:spcPct val="115000"/>
              </a:lnSpc>
              <a:spcBef>
                <a:spcPts val="1000"/>
              </a:spcBef>
              <a:spcAft>
                <a:spcPts val="0"/>
              </a:spcAft>
              <a:buClr>
                <a:srgbClr val="2F2E9A"/>
              </a:buClr>
              <a:buSzPts val="2000"/>
              <a:buFont typeface="Outfit"/>
              <a:buChar char="●"/>
            </a:pPr>
            <a:r>
              <a:rPr lang="nl" sz="2000">
                <a:solidFill>
                  <a:srgbClr val="2F2E9A"/>
                </a:solidFill>
                <a:latin typeface="Outfit"/>
                <a:ea typeface="Outfit"/>
                <a:cs typeface="Outfit"/>
                <a:sym typeface="Outfit"/>
              </a:rPr>
              <a:t>Welke tip geef je de anderen mee na deze oefening? </a:t>
            </a:r>
            <a:endParaRPr sz="2000">
              <a:solidFill>
                <a:srgbClr val="2F2E9A"/>
              </a:solidFill>
              <a:latin typeface="Outfit"/>
              <a:ea typeface="Outfit"/>
              <a:cs typeface="Outfit"/>
              <a:sym typeface="Outfit"/>
            </a:endParaRPr>
          </a:p>
          <a:p>
            <a:pPr marL="457200" lvl="0" indent="-355600" algn="l" rtl="0">
              <a:lnSpc>
                <a:spcPct val="115000"/>
              </a:lnSpc>
              <a:spcBef>
                <a:spcPts val="1000"/>
              </a:spcBef>
              <a:spcAft>
                <a:spcPts val="1000"/>
              </a:spcAft>
              <a:buClr>
                <a:srgbClr val="2F2E9A"/>
              </a:buClr>
              <a:buSzPts val="2000"/>
              <a:buFont typeface="Outfit"/>
              <a:buChar char="●"/>
            </a:pPr>
            <a:r>
              <a:rPr lang="nl" sz="2000">
                <a:solidFill>
                  <a:srgbClr val="2F2E9A"/>
                </a:solidFill>
                <a:latin typeface="Outfit"/>
                <a:ea typeface="Outfit"/>
                <a:cs typeface="Outfit"/>
                <a:sym typeface="Outfit"/>
              </a:rPr>
              <a:t>Wat neem je mee om aan de slag te gaan met je eigen casus? </a:t>
            </a:r>
            <a:endParaRPr sz="2000">
              <a:solidFill>
                <a:srgbClr val="2F2E9A"/>
              </a:solidFill>
              <a:latin typeface="Outfit"/>
              <a:ea typeface="Outfit"/>
              <a:cs typeface="Outfit"/>
              <a:sym typeface="Outfit"/>
            </a:endParaRPr>
          </a:p>
        </p:txBody>
      </p:sp>
      <p:pic>
        <p:nvPicPr>
          <p:cNvPr id="332" name="Google Shape;332;p36" title="DI_handgetekend44.png"/>
          <p:cNvPicPr preferRelativeResize="0"/>
          <p:nvPr/>
        </p:nvPicPr>
        <p:blipFill>
          <a:blip r:embed="rId4">
            <a:alphaModFix/>
          </a:blip>
          <a:stretch>
            <a:fillRect/>
          </a:stretch>
        </p:blipFill>
        <p:spPr>
          <a:xfrm>
            <a:off x="7256950" y="4222750"/>
            <a:ext cx="1191725" cy="651050"/>
          </a:xfrm>
          <a:prstGeom prst="rect">
            <a:avLst/>
          </a:prstGeom>
          <a:noFill/>
          <a:ln>
            <a:noFill/>
          </a:ln>
        </p:spPr>
      </p:pic>
      <p:sp>
        <p:nvSpPr>
          <p:cNvPr id="333" name="Google Shape;333;p36"/>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21</a:t>
            </a:fld>
            <a:endParaRPr sz="1000">
              <a:solidFill>
                <a:srgbClr val="595959"/>
              </a:solidFill>
              <a:latin typeface="Outfit"/>
              <a:ea typeface="Outfit"/>
              <a:cs typeface="Outfit"/>
              <a:sym typeface="Outfi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337"/>
        <p:cNvGrpSpPr/>
        <p:nvPr/>
      </p:nvGrpSpPr>
      <p:grpSpPr>
        <a:xfrm>
          <a:off x="0" y="0"/>
          <a:ext cx="0" cy="0"/>
          <a:chOff x="0" y="0"/>
          <a:chExt cx="0" cy="0"/>
        </a:xfrm>
      </p:grpSpPr>
      <p:pic>
        <p:nvPicPr>
          <p:cNvPr id="338" name="Google Shape;338;p37"/>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339" name="Google Shape;339;p37"/>
          <p:cNvSpPr txBox="1"/>
          <p:nvPr/>
        </p:nvSpPr>
        <p:spPr>
          <a:xfrm>
            <a:off x="501100" y="994263"/>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Opdrachten  </a:t>
            </a:r>
            <a:endParaRPr sz="3200" b="1">
              <a:solidFill>
                <a:srgbClr val="2F2E9A"/>
              </a:solidFill>
              <a:latin typeface="Outfit"/>
              <a:ea typeface="Outfit"/>
              <a:cs typeface="Outfit"/>
              <a:sym typeface="Outfit"/>
            </a:endParaRPr>
          </a:p>
        </p:txBody>
      </p:sp>
      <p:sp>
        <p:nvSpPr>
          <p:cNvPr id="340" name="Google Shape;340;p37"/>
          <p:cNvSpPr txBox="1"/>
          <p:nvPr/>
        </p:nvSpPr>
        <p:spPr>
          <a:xfrm>
            <a:off x="501100" y="1872700"/>
            <a:ext cx="7747500" cy="2425800"/>
          </a:xfrm>
          <a:prstGeom prst="rect">
            <a:avLst/>
          </a:prstGeom>
          <a:noFill/>
          <a:ln>
            <a:noFill/>
          </a:ln>
        </p:spPr>
        <p:txBody>
          <a:bodyPr spcFirstLastPara="1" wrap="square" lIns="91425" tIns="91425" rIns="91425" bIns="91425" anchor="t" anchorCtr="0">
            <a:spAutoFit/>
          </a:bodyPr>
          <a:lstStyle/>
          <a:p>
            <a:pPr marL="540000" lvl="1" indent="-330200" algn="l" rtl="0">
              <a:lnSpc>
                <a:spcPct val="135000"/>
              </a:lnSpc>
              <a:spcBef>
                <a:spcPts val="0"/>
              </a:spcBef>
              <a:spcAft>
                <a:spcPts val="0"/>
              </a:spcAft>
              <a:buClr>
                <a:srgbClr val="2F2E9A"/>
              </a:buClr>
              <a:buSzPts val="1600"/>
              <a:buFont typeface="Outfit"/>
              <a:buChar char="●"/>
            </a:pPr>
            <a:r>
              <a:rPr lang="nl" sz="1600">
                <a:solidFill>
                  <a:srgbClr val="2F2E9A"/>
                </a:solidFill>
                <a:latin typeface="Outfit"/>
                <a:ea typeface="Outfit"/>
                <a:cs typeface="Outfit"/>
                <a:sym typeface="Outfit"/>
              </a:rPr>
              <a:t>Herhaal met leesvoer over de digistarter</a:t>
            </a:r>
            <a:endParaRPr sz="1600">
              <a:solidFill>
                <a:srgbClr val="2F2E9A"/>
              </a:solidFill>
              <a:latin typeface="Outfit"/>
              <a:ea typeface="Outfit"/>
              <a:cs typeface="Outfit"/>
              <a:sym typeface="Outfit"/>
            </a:endParaRPr>
          </a:p>
          <a:p>
            <a:pPr marL="540000" lvl="1" indent="-330200" algn="l" rtl="0">
              <a:lnSpc>
                <a:spcPct val="135000"/>
              </a:lnSpc>
              <a:spcBef>
                <a:spcPts val="0"/>
              </a:spcBef>
              <a:spcAft>
                <a:spcPts val="0"/>
              </a:spcAft>
              <a:buClr>
                <a:srgbClr val="2F2E9A"/>
              </a:buClr>
              <a:buSzPts val="1600"/>
              <a:buFont typeface="Outfit"/>
              <a:buChar char="●"/>
            </a:pPr>
            <a:r>
              <a:rPr lang="nl" sz="1600">
                <a:solidFill>
                  <a:srgbClr val="2F2E9A"/>
                </a:solidFill>
                <a:latin typeface="Outfit"/>
                <a:ea typeface="Outfit"/>
                <a:cs typeface="Outfit"/>
                <a:sym typeface="Outfit"/>
              </a:rPr>
              <a:t>Weet de digistarter in je organisatie te vinden met 10 tips</a:t>
            </a:r>
            <a:endParaRPr sz="1600">
              <a:solidFill>
                <a:srgbClr val="2F2E9A"/>
              </a:solidFill>
              <a:latin typeface="Outfit"/>
              <a:ea typeface="Outfit"/>
              <a:cs typeface="Outfit"/>
              <a:sym typeface="Outfit"/>
            </a:endParaRPr>
          </a:p>
          <a:p>
            <a:pPr marL="540000" lvl="1" indent="-330200" algn="l" rtl="0">
              <a:lnSpc>
                <a:spcPct val="135000"/>
              </a:lnSpc>
              <a:spcBef>
                <a:spcPts val="0"/>
              </a:spcBef>
              <a:spcAft>
                <a:spcPts val="0"/>
              </a:spcAft>
              <a:buClr>
                <a:srgbClr val="2F2E9A"/>
              </a:buClr>
              <a:buSzPts val="1600"/>
              <a:buFont typeface="Outfit"/>
              <a:buChar char="●"/>
            </a:pPr>
            <a:r>
              <a:rPr lang="nl" sz="1600">
                <a:solidFill>
                  <a:srgbClr val="2F2E9A"/>
                </a:solidFill>
                <a:latin typeface="Outfit"/>
                <a:ea typeface="Outfit"/>
                <a:cs typeface="Outfit"/>
                <a:sym typeface="Outfit"/>
              </a:rPr>
              <a:t>Bekijk de gouden raad van andere digicoaches</a:t>
            </a:r>
            <a:endParaRPr sz="1600">
              <a:solidFill>
                <a:srgbClr val="2F2E9A"/>
              </a:solidFill>
              <a:latin typeface="Outfit"/>
              <a:ea typeface="Outfit"/>
              <a:cs typeface="Outfit"/>
              <a:sym typeface="Outfit"/>
            </a:endParaRPr>
          </a:p>
          <a:p>
            <a:pPr marL="540000" lvl="1" indent="-330200" algn="l" rtl="0">
              <a:lnSpc>
                <a:spcPct val="135000"/>
              </a:lnSpc>
              <a:spcBef>
                <a:spcPts val="0"/>
              </a:spcBef>
              <a:spcAft>
                <a:spcPts val="0"/>
              </a:spcAft>
              <a:buClr>
                <a:srgbClr val="2F2E9A"/>
              </a:buClr>
              <a:buSzPts val="1600"/>
              <a:buFont typeface="Outfit"/>
              <a:buChar char="●"/>
            </a:pPr>
            <a:r>
              <a:rPr lang="nl" sz="1600">
                <a:solidFill>
                  <a:srgbClr val="2F2E9A"/>
                </a:solidFill>
                <a:latin typeface="Outfit"/>
                <a:ea typeface="Outfit"/>
                <a:cs typeface="Outfit"/>
                <a:sym typeface="Outfit"/>
              </a:rPr>
              <a:t>Werk je digitip concreet uit met ondersteuning van AI</a:t>
            </a:r>
            <a:endParaRPr sz="1600">
              <a:solidFill>
                <a:srgbClr val="2F2E9A"/>
              </a:solidFill>
              <a:latin typeface="Outfit"/>
              <a:ea typeface="Outfit"/>
              <a:cs typeface="Outfit"/>
              <a:sym typeface="Outfit"/>
            </a:endParaRPr>
          </a:p>
          <a:p>
            <a:pPr marL="540000" lvl="1" indent="-330200" algn="l" rtl="0">
              <a:lnSpc>
                <a:spcPct val="135000"/>
              </a:lnSpc>
              <a:spcBef>
                <a:spcPts val="0"/>
              </a:spcBef>
              <a:spcAft>
                <a:spcPts val="0"/>
              </a:spcAft>
              <a:buClr>
                <a:srgbClr val="2F2E9A"/>
              </a:buClr>
              <a:buSzPts val="1600"/>
              <a:buFont typeface="Outfit"/>
              <a:buChar char="●"/>
            </a:pPr>
            <a:r>
              <a:rPr lang="nl" sz="1600">
                <a:solidFill>
                  <a:srgbClr val="2F2E9A"/>
                </a:solidFill>
                <a:latin typeface="Outfit"/>
                <a:ea typeface="Outfit"/>
                <a:cs typeface="Outfit"/>
                <a:sym typeface="Outfit"/>
              </a:rPr>
              <a:t>Kijk hoe digicoaches in Nederland uit hun comfortzone komen met digitips</a:t>
            </a:r>
            <a:endParaRPr sz="1600">
              <a:solidFill>
                <a:srgbClr val="2F2E9A"/>
              </a:solidFill>
              <a:latin typeface="Outfit"/>
              <a:ea typeface="Outfit"/>
              <a:cs typeface="Outfit"/>
              <a:sym typeface="Outfit"/>
            </a:endParaRPr>
          </a:p>
          <a:p>
            <a:pPr marL="540000" lvl="1" indent="-330200" algn="l" rtl="0">
              <a:lnSpc>
                <a:spcPct val="135000"/>
              </a:lnSpc>
              <a:spcBef>
                <a:spcPts val="0"/>
              </a:spcBef>
              <a:spcAft>
                <a:spcPts val="0"/>
              </a:spcAft>
              <a:buClr>
                <a:srgbClr val="2F2E9A"/>
              </a:buClr>
              <a:buSzPts val="1600"/>
              <a:buFont typeface="Outfit"/>
              <a:buChar char="●"/>
            </a:pPr>
            <a:r>
              <a:rPr lang="nl" sz="1600">
                <a:solidFill>
                  <a:srgbClr val="2F2E9A"/>
                </a:solidFill>
                <a:latin typeface="Outfit"/>
                <a:ea typeface="Outfit"/>
                <a:cs typeface="Outfit"/>
                <a:sym typeface="Outfit"/>
              </a:rPr>
              <a:t>Durf het aan om een filmpje te maken op jouw locatie</a:t>
            </a:r>
            <a:endParaRPr sz="1600">
              <a:solidFill>
                <a:srgbClr val="2F2E9A"/>
              </a:solidFill>
              <a:latin typeface="Outfit"/>
              <a:ea typeface="Outfit"/>
              <a:cs typeface="Outfit"/>
              <a:sym typeface="Outfit"/>
            </a:endParaRPr>
          </a:p>
          <a:p>
            <a:pPr marL="540000" lvl="1" indent="-330200" algn="l" rtl="0">
              <a:lnSpc>
                <a:spcPct val="135000"/>
              </a:lnSpc>
              <a:spcBef>
                <a:spcPts val="0"/>
              </a:spcBef>
              <a:spcAft>
                <a:spcPts val="0"/>
              </a:spcAft>
              <a:buClr>
                <a:srgbClr val="2F2E9A"/>
              </a:buClr>
              <a:buSzPts val="1600"/>
              <a:buFont typeface="Outfit"/>
              <a:buChar char="●"/>
            </a:pPr>
            <a:r>
              <a:rPr lang="nl" sz="1600">
                <a:solidFill>
                  <a:srgbClr val="2F2E9A"/>
                </a:solidFill>
                <a:latin typeface="Outfit"/>
                <a:ea typeface="Outfit"/>
                <a:cs typeface="Outfit"/>
                <a:sym typeface="Outfit"/>
              </a:rPr>
              <a:t>Hoe is het met jouw handen gesteld tijdens het coachen</a:t>
            </a:r>
            <a:endParaRPr sz="2150">
              <a:solidFill>
                <a:srgbClr val="2F2E9A"/>
              </a:solidFill>
              <a:latin typeface="Outfit"/>
              <a:ea typeface="Outfit"/>
              <a:cs typeface="Outfit"/>
              <a:sym typeface="Outfit"/>
            </a:endParaRPr>
          </a:p>
        </p:txBody>
      </p:sp>
      <p:pic>
        <p:nvPicPr>
          <p:cNvPr id="341" name="Google Shape;341;p37" title="DI_handgetekend58.png"/>
          <p:cNvPicPr preferRelativeResize="0"/>
          <p:nvPr/>
        </p:nvPicPr>
        <p:blipFill>
          <a:blip r:embed="rId4">
            <a:alphaModFix/>
          </a:blip>
          <a:stretch>
            <a:fillRect/>
          </a:stretch>
        </p:blipFill>
        <p:spPr>
          <a:xfrm>
            <a:off x="7652975" y="4089550"/>
            <a:ext cx="907844" cy="775800"/>
          </a:xfrm>
          <a:prstGeom prst="rect">
            <a:avLst/>
          </a:prstGeom>
          <a:noFill/>
          <a:ln>
            <a:noFill/>
          </a:ln>
        </p:spPr>
      </p:pic>
      <p:sp>
        <p:nvSpPr>
          <p:cNvPr id="342" name="Google Shape;342;p37"/>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22</a:t>
            </a:fld>
            <a:endParaRPr sz="1000">
              <a:solidFill>
                <a:srgbClr val="595959"/>
              </a:solidFill>
              <a:latin typeface="Outfit"/>
              <a:ea typeface="Outfit"/>
              <a:cs typeface="Outfit"/>
              <a:sym typeface="Outfi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346"/>
        <p:cNvGrpSpPr/>
        <p:nvPr/>
      </p:nvGrpSpPr>
      <p:grpSpPr>
        <a:xfrm>
          <a:off x="0" y="0"/>
          <a:ext cx="0" cy="0"/>
          <a:chOff x="0" y="0"/>
          <a:chExt cx="0" cy="0"/>
        </a:xfrm>
      </p:grpSpPr>
      <p:pic>
        <p:nvPicPr>
          <p:cNvPr id="347" name="Google Shape;347;p38"/>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348" name="Google Shape;348;p38"/>
          <p:cNvSpPr txBox="1"/>
          <p:nvPr/>
        </p:nvSpPr>
        <p:spPr>
          <a:xfrm>
            <a:off x="2125950" y="2153100"/>
            <a:ext cx="4892100" cy="8373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nl" sz="5300" b="1">
                <a:solidFill>
                  <a:srgbClr val="2F2E9A"/>
                </a:solidFill>
                <a:latin typeface="Outfit"/>
                <a:ea typeface="Outfit"/>
                <a:cs typeface="Outfit"/>
                <a:sym typeface="Outfit"/>
              </a:rPr>
              <a:t>Nog vragen?</a:t>
            </a:r>
            <a:endParaRPr sz="5300" b="1">
              <a:solidFill>
                <a:srgbClr val="2F2E9A"/>
              </a:solidFill>
              <a:latin typeface="Outfit"/>
              <a:ea typeface="Outfit"/>
              <a:cs typeface="Outfit"/>
              <a:sym typeface="Outfit"/>
            </a:endParaRPr>
          </a:p>
        </p:txBody>
      </p:sp>
      <p:pic>
        <p:nvPicPr>
          <p:cNvPr id="349" name="Google Shape;349;p38" title="DI_handgetekend20.png"/>
          <p:cNvPicPr preferRelativeResize="0"/>
          <p:nvPr/>
        </p:nvPicPr>
        <p:blipFill rotWithShape="1">
          <a:blip r:embed="rId4">
            <a:alphaModFix/>
          </a:blip>
          <a:srcRect l="45749"/>
          <a:stretch/>
        </p:blipFill>
        <p:spPr>
          <a:xfrm rot="562803">
            <a:off x="7657674" y="3641694"/>
            <a:ext cx="561204" cy="936961"/>
          </a:xfrm>
          <a:prstGeom prst="rect">
            <a:avLst/>
          </a:prstGeom>
          <a:noFill/>
          <a:ln>
            <a:noFill/>
          </a:ln>
        </p:spPr>
      </p:pic>
      <p:pic>
        <p:nvPicPr>
          <p:cNvPr id="350" name="Google Shape;350;p38" title="DI_handgetekend20.png"/>
          <p:cNvPicPr preferRelativeResize="0"/>
          <p:nvPr/>
        </p:nvPicPr>
        <p:blipFill rotWithShape="1">
          <a:blip r:embed="rId4">
            <a:alphaModFix/>
          </a:blip>
          <a:srcRect l="45749"/>
          <a:stretch/>
        </p:blipFill>
        <p:spPr>
          <a:xfrm rot="562803">
            <a:off x="794924" y="1050894"/>
            <a:ext cx="561204" cy="936961"/>
          </a:xfrm>
          <a:prstGeom prst="rect">
            <a:avLst/>
          </a:prstGeom>
          <a:noFill/>
          <a:ln>
            <a:noFill/>
          </a:ln>
        </p:spPr>
      </p:pic>
      <p:sp>
        <p:nvSpPr>
          <p:cNvPr id="351" name="Google Shape;351;p38"/>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23</a:t>
            </a:fld>
            <a:endParaRPr sz="1000">
              <a:solidFill>
                <a:srgbClr val="595959"/>
              </a:solidFill>
              <a:latin typeface="Outfit"/>
              <a:ea typeface="Outfit"/>
              <a:cs typeface="Outfit"/>
              <a:sym typeface="Outfi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355"/>
        <p:cNvGrpSpPr/>
        <p:nvPr/>
      </p:nvGrpSpPr>
      <p:grpSpPr>
        <a:xfrm>
          <a:off x="0" y="0"/>
          <a:ext cx="0" cy="0"/>
          <a:chOff x="0" y="0"/>
          <a:chExt cx="0" cy="0"/>
        </a:xfrm>
      </p:grpSpPr>
      <p:pic>
        <p:nvPicPr>
          <p:cNvPr id="356" name="Google Shape;356;p39"/>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357" name="Google Shape;357;p39"/>
          <p:cNvSpPr txBox="1"/>
          <p:nvPr/>
        </p:nvSpPr>
        <p:spPr>
          <a:xfrm>
            <a:off x="485850" y="2722500"/>
            <a:ext cx="6570600" cy="415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100"/>
              </a:spcAft>
              <a:buNone/>
            </a:pPr>
            <a:endParaRPr sz="1500">
              <a:solidFill>
                <a:srgbClr val="2F2E9A"/>
              </a:solidFill>
              <a:latin typeface="Outfit"/>
              <a:ea typeface="Outfit"/>
              <a:cs typeface="Outfit"/>
              <a:sym typeface="Outfit"/>
            </a:endParaRPr>
          </a:p>
        </p:txBody>
      </p:sp>
      <p:sp>
        <p:nvSpPr>
          <p:cNvPr id="358" name="Google Shape;358;p39"/>
          <p:cNvSpPr txBox="1"/>
          <p:nvPr/>
        </p:nvSpPr>
        <p:spPr>
          <a:xfrm>
            <a:off x="485850" y="1115175"/>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Check-out</a:t>
            </a:r>
            <a:endParaRPr sz="3200" b="1">
              <a:solidFill>
                <a:srgbClr val="2F2E9A"/>
              </a:solidFill>
              <a:latin typeface="Outfit"/>
              <a:ea typeface="Outfit"/>
              <a:cs typeface="Outfit"/>
              <a:sym typeface="Outfit"/>
            </a:endParaRPr>
          </a:p>
        </p:txBody>
      </p:sp>
      <p:sp>
        <p:nvSpPr>
          <p:cNvPr id="359" name="Google Shape;359;p39"/>
          <p:cNvSpPr txBox="1"/>
          <p:nvPr/>
        </p:nvSpPr>
        <p:spPr>
          <a:xfrm>
            <a:off x="501100" y="2058225"/>
            <a:ext cx="6133800" cy="1457100"/>
          </a:xfrm>
          <a:prstGeom prst="rect">
            <a:avLst/>
          </a:prstGeom>
          <a:noFill/>
          <a:ln>
            <a:noFill/>
          </a:ln>
        </p:spPr>
        <p:txBody>
          <a:bodyPr spcFirstLastPara="1" wrap="square" lIns="91425" tIns="91425" rIns="91425" bIns="91425" anchor="t" anchorCtr="0">
            <a:spAutoFit/>
          </a:bodyPr>
          <a:lstStyle/>
          <a:p>
            <a:pPr marL="457200" lvl="0" indent="-368300" algn="l" rtl="0">
              <a:lnSpc>
                <a:spcPct val="90000"/>
              </a:lnSpc>
              <a:spcBef>
                <a:spcPts val="1000"/>
              </a:spcBef>
              <a:spcAft>
                <a:spcPts val="0"/>
              </a:spcAft>
              <a:buClr>
                <a:srgbClr val="2F2E9A"/>
              </a:buClr>
              <a:buSzPts val="2200"/>
              <a:buFont typeface="Outfit"/>
              <a:buChar char="●"/>
            </a:pPr>
            <a:r>
              <a:rPr lang="nl" sz="2200">
                <a:solidFill>
                  <a:srgbClr val="2F2E9A"/>
                </a:solidFill>
                <a:latin typeface="Outfit"/>
                <a:ea typeface="Outfit"/>
                <a:cs typeface="Outfit"/>
                <a:sym typeface="Outfit"/>
              </a:rPr>
              <a:t>Wat neem jij mee na vandaag ?</a:t>
            </a:r>
            <a:endParaRPr sz="2200">
              <a:solidFill>
                <a:srgbClr val="2F2E9A"/>
              </a:solidFill>
              <a:latin typeface="Outfit"/>
              <a:ea typeface="Outfit"/>
              <a:cs typeface="Outfit"/>
              <a:sym typeface="Outfit"/>
            </a:endParaRPr>
          </a:p>
          <a:p>
            <a:pPr marL="457200" lvl="0" indent="-368300" algn="l" rtl="0">
              <a:lnSpc>
                <a:spcPct val="90000"/>
              </a:lnSpc>
              <a:spcBef>
                <a:spcPts val="1000"/>
              </a:spcBef>
              <a:spcAft>
                <a:spcPts val="0"/>
              </a:spcAft>
              <a:buClr>
                <a:srgbClr val="2F2E9A"/>
              </a:buClr>
              <a:buSzPts val="2200"/>
              <a:buFont typeface="Outfit"/>
              <a:buChar char="●"/>
            </a:pPr>
            <a:r>
              <a:rPr lang="nl" sz="2200">
                <a:solidFill>
                  <a:srgbClr val="2F2E9A"/>
                </a:solidFill>
                <a:latin typeface="Outfit"/>
                <a:ea typeface="Outfit"/>
                <a:cs typeface="Outfit"/>
                <a:sym typeface="Outfit"/>
              </a:rPr>
              <a:t>Wat heb je nog nodig? </a:t>
            </a:r>
            <a:endParaRPr sz="2200">
              <a:solidFill>
                <a:srgbClr val="2F2E9A"/>
              </a:solidFill>
              <a:latin typeface="Outfit"/>
              <a:ea typeface="Outfit"/>
              <a:cs typeface="Outfit"/>
              <a:sym typeface="Outfit"/>
            </a:endParaRPr>
          </a:p>
          <a:p>
            <a:pPr marL="457200" lvl="0" indent="-368300" algn="l" rtl="0">
              <a:lnSpc>
                <a:spcPct val="90000"/>
              </a:lnSpc>
              <a:spcBef>
                <a:spcPts val="1000"/>
              </a:spcBef>
              <a:spcAft>
                <a:spcPts val="1000"/>
              </a:spcAft>
              <a:buClr>
                <a:srgbClr val="2F2E9A"/>
              </a:buClr>
              <a:buSzPts val="2200"/>
              <a:buFont typeface="Outfit"/>
              <a:buChar char="●"/>
            </a:pPr>
            <a:r>
              <a:rPr lang="nl" sz="2200">
                <a:solidFill>
                  <a:srgbClr val="2F2E9A"/>
                </a:solidFill>
                <a:latin typeface="Outfit"/>
                <a:ea typeface="Outfit"/>
                <a:cs typeface="Outfit"/>
                <a:sym typeface="Outfit"/>
              </a:rPr>
              <a:t>Waar ga je mee aan de slag? </a:t>
            </a:r>
            <a:endParaRPr sz="1200">
              <a:solidFill>
                <a:srgbClr val="595959"/>
              </a:solidFill>
            </a:endParaRPr>
          </a:p>
        </p:txBody>
      </p:sp>
      <p:pic>
        <p:nvPicPr>
          <p:cNvPr id="360" name="Google Shape;360;p39" title="DI_handgetekend140.png"/>
          <p:cNvPicPr preferRelativeResize="0"/>
          <p:nvPr/>
        </p:nvPicPr>
        <p:blipFill>
          <a:blip r:embed="rId4">
            <a:alphaModFix/>
          </a:blip>
          <a:stretch>
            <a:fillRect/>
          </a:stretch>
        </p:blipFill>
        <p:spPr>
          <a:xfrm>
            <a:off x="6867325" y="3601800"/>
            <a:ext cx="1622301" cy="968126"/>
          </a:xfrm>
          <a:prstGeom prst="rect">
            <a:avLst/>
          </a:prstGeom>
          <a:noFill/>
          <a:ln>
            <a:noFill/>
          </a:ln>
        </p:spPr>
      </p:pic>
      <p:sp>
        <p:nvSpPr>
          <p:cNvPr id="361" name="Google Shape;361;p39"/>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24</a:t>
            </a:fld>
            <a:endParaRPr sz="1000">
              <a:solidFill>
                <a:srgbClr val="595959"/>
              </a:solidFill>
              <a:latin typeface="Outfit"/>
              <a:ea typeface="Outfit"/>
              <a:cs typeface="Outfit"/>
              <a:sym typeface="Outfi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365"/>
        <p:cNvGrpSpPr/>
        <p:nvPr/>
      </p:nvGrpSpPr>
      <p:grpSpPr>
        <a:xfrm>
          <a:off x="0" y="0"/>
          <a:ext cx="0" cy="0"/>
          <a:chOff x="0" y="0"/>
          <a:chExt cx="0" cy="0"/>
        </a:xfrm>
      </p:grpSpPr>
      <p:pic>
        <p:nvPicPr>
          <p:cNvPr id="366" name="Google Shape;366;p40"/>
          <p:cNvPicPr preferRelativeResize="0"/>
          <p:nvPr/>
        </p:nvPicPr>
        <p:blipFill rotWithShape="1">
          <a:blip r:embed="rId3">
            <a:alphaModFix/>
          </a:blip>
          <a:srcRect b="9861"/>
          <a:stretch/>
        </p:blipFill>
        <p:spPr>
          <a:xfrm>
            <a:off x="0" y="0"/>
            <a:ext cx="9144002" cy="5143499"/>
          </a:xfrm>
          <a:prstGeom prst="rect">
            <a:avLst/>
          </a:prstGeom>
          <a:noFill/>
          <a:ln>
            <a:noFill/>
          </a:ln>
        </p:spPr>
      </p:pic>
      <p:pic>
        <p:nvPicPr>
          <p:cNvPr id="367" name="Google Shape;367;p40"/>
          <p:cNvPicPr preferRelativeResize="0"/>
          <p:nvPr/>
        </p:nvPicPr>
        <p:blipFill>
          <a:blip r:embed="rId4">
            <a:alphaModFix/>
          </a:blip>
          <a:stretch>
            <a:fillRect/>
          </a:stretch>
        </p:blipFill>
        <p:spPr>
          <a:xfrm>
            <a:off x="501100" y="403675"/>
            <a:ext cx="2024801" cy="222450"/>
          </a:xfrm>
          <a:prstGeom prst="rect">
            <a:avLst/>
          </a:prstGeom>
          <a:noFill/>
          <a:ln>
            <a:noFill/>
          </a:ln>
        </p:spPr>
      </p:pic>
      <p:sp>
        <p:nvSpPr>
          <p:cNvPr id="368" name="Google Shape;368;p40"/>
          <p:cNvSpPr txBox="1"/>
          <p:nvPr/>
        </p:nvSpPr>
        <p:spPr>
          <a:xfrm>
            <a:off x="397900" y="979175"/>
            <a:ext cx="6039000" cy="1366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4800" b="1" dirty="0">
                <a:solidFill>
                  <a:srgbClr val="2F2E9A"/>
                </a:solidFill>
                <a:latin typeface="Outfit"/>
                <a:ea typeface="Outfit"/>
                <a:cs typeface="Outfit"/>
                <a:sym typeface="Outfit"/>
              </a:rPr>
              <a:t>Tot de </a:t>
            </a:r>
            <a:endParaRPr sz="4800" b="1" dirty="0">
              <a:solidFill>
                <a:srgbClr val="2F2E9A"/>
              </a:solidFill>
              <a:latin typeface="Outfit"/>
              <a:ea typeface="Outfit"/>
              <a:cs typeface="Outfit"/>
              <a:sym typeface="Outfit"/>
            </a:endParaRPr>
          </a:p>
          <a:p>
            <a:pPr marL="0" lvl="0" indent="0" algn="l" rtl="0">
              <a:lnSpc>
                <a:spcPct val="80000"/>
              </a:lnSpc>
              <a:spcBef>
                <a:spcPts val="0"/>
              </a:spcBef>
              <a:spcAft>
                <a:spcPts val="0"/>
              </a:spcAft>
              <a:buNone/>
            </a:pPr>
            <a:r>
              <a:rPr lang="nl" sz="4800" b="1" dirty="0">
                <a:solidFill>
                  <a:srgbClr val="2F2E9A"/>
                </a:solidFill>
                <a:latin typeface="Outfit"/>
                <a:ea typeface="Outfit"/>
                <a:cs typeface="Outfit"/>
                <a:sym typeface="Outfit"/>
              </a:rPr>
              <a:t>volgende module!</a:t>
            </a:r>
            <a:endParaRPr sz="4800" b="1" dirty="0">
              <a:solidFill>
                <a:srgbClr val="2F2E9A"/>
              </a:solidFill>
              <a:latin typeface="Outfit"/>
              <a:ea typeface="Outfit"/>
              <a:cs typeface="Outfit"/>
              <a:sym typeface="Outfit"/>
            </a:endParaRPr>
          </a:p>
        </p:txBody>
      </p:sp>
      <p:sp>
        <p:nvSpPr>
          <p:cNvPr id="369" name="Google Shape;369;p40"/>
          <p:cNvSpPr txBox="1"/>
          <p:nvPr/>
        </p:nvSpPr>
        <p:spPr>
          <a:xfrm>
            <a:off x="465075" y="2883450"/>
            <a:ext cx="3381300" cy="406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endParaRPr sz="1800">
              <a:solidFill>
                <a:srgbClr val="2F2E9A"/>
              </a:solidFill>
              <a:latin typeface="Outfit"/>
              <a:ea typeface="Outfit"/>
              <a:cs typeface="Outfit"/>
              <a:sym typeface="Outfi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96" name="Google Shape;96;p18"/>
          <p:cNvSpPr txBox="1"/>
          <p:nvPr/>
        </p:nvSpPr>
        <p:spPr>
          <a:xfrm>
            <a:off x="485850" y="2722500"/>
            <a:ext cx="6570600" cy="415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100"/>
              </a:spcAft>
              <a:buNone/>
            </a:pPr>
            <a:endParaRPr sz="1500">
              <a:solidFill>
                <a:srgbClr val="2F2E9A"/>
              </a:solidFill>
              <a:latin typeface="Outfit"/>
              <a:ea typeface="Outfit"/>
              <a:cs typeface="Outfit"/>
              <a:sym typeface="Outfit"/>
            </a:endParaRPr>
          </a:p>
        </p:txBody>
      </p:sp>
      <p:sp>
        <p:nvSpPr>
          <p:cNvPr id="97" name="Google Shape;97;p18"/>
          <p:cNvSpPr txBox="1"/>
          <p:nvPr/>
        </p:nvSpPr>
        <p:spPr>
          <a:xfrm>
            <a:off x="407925" y="1211325"/>
            <a:ext cx="8356800" cy="775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endParaRPr sz="4800" b="1">
              <a:solidFill>
                <a:srgbClr val="2F2E9A"/>
              </a:solidFill>
              <a:latin typeface="Outfit"/>
              <a:ea typeface="Outfit"/>
              <a:cs typeface="Outfit"/>
              <a:sym typeface="Outfit"/>
            </a:endParaRPr>
          </a:p>
        </p:txBody>
      </p:sp>
      <p:pic>
        <p:nvPicPr>
          <p:cNvPr id="98" name="Google Shape;98;p18"/>
          <p:cNvPicPr preferRelativeResize="0"/>
          <p:nvPr/>
        </p:nvPicPr>
        <p:blipFill>
          <a:blip r:embed="rId4">
            <a:alphaModFix/>
          </a:blip>
          <a:stretch>
            <a:fillRect/>
          </a:stretch>
        </p:blipFill>
        <p:spPr>
          <a:xfrm>
            <a:off x="7418475" y="3386425"/>
            <a:ext cx="1391280" cy="1410575"/>
          </a:xfrm>
          <a:prstGeom prst="rect">
            <a:avLst/>
          </a:prstGeom>
          <a:noFill/>
          <a:ln>
            <a:noFill/>
          </a:ln>
        </p:spPr>
      </p:pic>
      <p:pic>
        <p:nvPicPr>
          <p:cNvPr id="99" name="Google Shape;99;p18"/>
          <p:cNvPicPr preferRelativeResize="0"/>
          <p:nvPr/>
        </p:nvPicPr>
        <p:blipFill>
          <a:blip r:embed="rId5">
            <a:alphaModFix/>
          </a:blip>
          <a:stretch>
            <a:fillRect/>
          </a:stretch>
        </p:blipFill>
        <p:spPr>
          <a:xfrm>
            <a:off x="4056691" y="0"/>
            <a:ext cx="5087310" cy="5143500"/>
          </a:xfrm>
          <a:prstGeom prst="rect">
            <a:avLst/>
          </a:prstGeom>
          <a:noFill/>
          <a:ln>
            <a:noFill/>
          </a:ln>
        </p:spPr>
      </p:pic>
      <p:sp>
        <p:nvSpPr>
          <p:cNvPr id="100" name="Google Shape;100;p18"/>
          <p:cNvSpPr txBox="1"/>
          <p:nvPr/>
        </p:nvSpPr>
        <p:spPr>
          <a:xfrm>
            <a:off x="304800" y="846700"/>
            <a:ext cx="69327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dirty="0">
                <a:solidFill>
                  <a:srgbClr val="2F2E9A"/>
                </a:solidFill>
                <a:latin typeface="Outfit"/>
                <a:ea typeface="Outfit"/>
                <a:cs typeface="Outfit"/>
                <a:sym typeface="Outfit"/>
              </a:rPr>
              <a:t>Digitale gespreksstarter  </a:t>
            </a:r>
            <a:endParaRPr sz="3200" b="1" dirty="0">
              <a:solidFill>
                <a:srgbClr val="2F2E9A"/>
              </a:solidFill>
              <a:latin typeface="Outfit"/>
              <a:ea typeface="Outfit"/>
              <a:cs typeface="Outfit"/>
              <a:sym typeface="Outfit"/>
            </a:endParaRPr>
          </a:p>
        </p:txBody>
      </p:sp>
      <p:pic>
        <p:nvPicPr>
          <p:cNvPr id="101" name="Google Shape;101;p18"/>
          <p:cNvPicPr preferRelativeResize="0"/>
          <p:nvPr/>
        </p:nvPicPr>
        <p:blipFill>
          <a:blip r:embed="rId6">
            <a:alphaModFix/>
          </a:blip>
          <a:stretch>
            <a:fillRect/>
          </a:stretch>
        </p:blipFill>
        <p:spPr>
          <a:xfrm rot="-491597">
            <a:off x="-678000" y="1786713"/>
            <a:ext cx="4540624" cy="3048797"/>
          </a:xfrm>
          <a:prstGeom prst="rect">
            <a:avLst/>
          </a:prstGeom>
          <a:noFill/>
          <a:ln>
            <a:noFill/>
          </a:ln>
        </p:spPr>
      </p:pic>
      <p:pic>
        <p:nvPicPr>
          <p:cNvPr id="102" name="Google Shape;102;p18"/>
          <p:cNvPicPr preferRelativeResize="0"/>
          <p:nvPr/>
        </p:nvPicPr>
        <p:blipFill>
          <a:blip r:embed="rId7">
            <a:alphaModFix/>
          </a:blip>
          <a:stretch>
            <a:fillRect/>
          </a:stretch>
        </p:blipFill>
        <p:spPr>
          <a:xfrm>
            <a:off x="2640900" y="3720800"/>
            <a:ext cx="1285450" cy="1285450"/>
          </a:xfrm>
          <a:prstGeom prst="rect">
            <a:avLst/>
          </a:prstGeom>
          <a:noFill/>
          <a:ln>
            <a:noFill/>
          </a:ln>
        </p:spPr>
      </p:pic>
      <p:sp>
        <p:nvSpPr>
          <p:cNvPr id="103" name="Google Shape;103;p18"/>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3</a:t>
            </a:fld>
            <a:endParaRPr sz="1000">
              <a:solidFill>
                <a:srgbClr val="595959"/>
              </a:solidFill>
              <a:latin typeface="Outfit"/>
              <a:ea typeface="Outfit"/>
              <a:cs typeface="Outfit"/>
              <a:sym typeface="Outfi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a:off x="501100" y="403675"/>
            <a:ext cx="2024801" cy="222450"/>
          </a:xfrm>
          <a:prstGeom prst="rect">
            <a:avLst/>
          </a:prstGeom>
          <a:noFill/>
          <a:ln>
            <a:noFill/>
          </a:ln>
        </p:spPr>
      </p:pic>
      <p:pic>
        <p:nvPicPr>
          <p:cNvPr id="109" name="Google Shape;109;p19"/>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10" name="Google Shape;110;p19"/>
          <p:cNvSpPr txBox="1"/>
          <p:nvPr/>
        </p:nvSpPr>
        <p:spPr>
          <a:xfrm>
            <a:off x="1284750" y="1635450"/>
            <a:ext cx="6574500" cy="187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nl" sz="5100" b="1" dirty="0">
                <a:solidFill>
                  <a:srgbClr val="2F2E9A"/>
                </a:solidFill>
                <a:latin typeface="Outfit"/>
                <a:ea typeface="Outfit"/>
                <a:cs typeface="Outfit"/>
                <a:sym typeface="Outfit"/>
              </a:rPr>
              <a:t>Of open het gesprek met de </a:t>
            </a:r>
            <a:r>
              <a:rPr lang="nl" sz="5100" b="1" dirty="0">
                <a:solidFill>
                  <a:schemeClr val="accent5"/>
                </a:solidFill>
                <a:latin typeface="Outfit"/>
                <a:ea typeface="Outfit"/>
                <a:cs typeface="Outfit"/>
                <a:sym typeface="Outfit"/>
              </a:rPr>
              <a:t>DIGIHAPPER</a:t>
            </a:r>
            <a:endParaRPr sz="5100" b="1" dirty="0">
              <a:solidFill>
                <a:schemeClr val="accent5"/>
              </a:solidFill>
              <a:latin typeface="Outfit"/>
              <a:ea typeface="Outfit"/>
              <a:cs typeface="Outfit"/>
              <a:sym typeface="Outfit"/>
            </a:endParaRPr>
          </a:p>
        </p:txBody>
      </p:sp>
      <p:pic>
        <p:nvPicPr>
          <p:cNvPr id="111" name="Google Shape;111;p19" title="DI_handgetekend44.png"/>
          <p:cNvPicPr preferRelativeResize="0"/>
          <p:nvPr/>
        </p:nvPicPr>
        <p:blipFill>
          <a:blip r:embed="rId4">
            <a:alphaModFix/>
          </a:blip>
          <a:stretch>
            <a:fillRect/>
          </a:stretch>
        </p:blipFill>
        <p:spPr>
          <a:xfrm>
            <a:off x="6922225" y="3963925"/>
            <a:ext cx="1703274" cy="930500"/>
          </a:xfrm>
          <a:prstGeom prst="rect">
            <a:avLst/>
          </a:prstGeom>
          <a:noFill/>
          <a:ln>
            <a:noFill/>
          </a:ln>
        </p:spPr>
      </p:pic>
      <p:sp>
        <p:nvSpPr>
          <p:cNvPr id="112" name="Google Shape;112;p19"/>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4</a:t>
            </a:fld>
            <a:endParaRPr sz="1000">
              <a:solidFill>
                <a:srgbClr val="595959"/>
              </a:solidFill>
              <a:latin typeface="Outfit"/>
              <a:ea typeface="Outfit"/>
              <a:cs typeface="Outfit"/>
              <a:sym typeface="Outfi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16"/>
        <p:cNvGrpSpPr/>
        <p:nvPr/>
      </p:nvGrpSpPr>
      <p:grpSpPr>
        <a:xfrm>
          <a:off x="0" y="0"/>
          <a:ext cx="0" cy="0"/>
          <a:chOff x="0" y="0"/>
          <a:chExt cx="0" cy="0"/>
        </a:xfrm>
      </p:grpSpPr>
      <p:pic>
        <p:nvPicPr>
          <p:cNvPr id="117" name="Google Shape;117;p20"/>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18" name="Google Shape;118;p20"/>
          <p:cNvSpPr txBox="1"/>
          <p:nvPr/>
        </p:nvSpPr>
        <p:spPr>
          <a:xfrm>
            <a:off x="501100" y="1036125"/>
            <a:ext cx="72585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dirty="0">
                <a:solidFill>
                  <a:srgbClr val="2F2E9A"/>
                </a:solidFill>
                <a:latin typeface="Outfit"/>
                <a:ea typeface="Outfit"/>
                <a:cs typeface="Outfit"/>
                <a:sym typeface="Outfit"/>
              </a:rPr>
              <a:t>Follow up module 1</a:t>
            </a:r>
            <a:endParaRPr sz="3200" b="1" dirty="0">
              <a:solidFill>
                <a:srgbClr val="2F2E9A"/>
              </a:solidFill>
              <a:latin typeface="Outfit"/>
              <a:ea typeface="Outfit"/>
              <a:cs typeface="Outfit"/>
              <a:sym typeface="Outfit"/>
            </a:endParaRPr>
          </a:p>
        </p:txBody>
      </p:sp>
      <p:sp>
        <p:nvSpPr>
          <p:cNvPr id="119" name="Google Shape;119;p20"/>
          <p:cNvSpPr txBox="1"/>
          <p:nvPr/>
        </p:nvSpPr>
        <p:spPr>
          <a:xfrm>
            <a:off x="621250" y="1887488"/>
            <a:ext cx="7344600" cy="2486804"/>
          </a:xfrm>
          <a:prstGeom prst="rect">
            <a:avLst/>
          </a:prstGeom>
          <a:noFill/>
          <a:ln>
            <a:noFill/>
          </a:ln>
        </p:spPr>
        <p:txBody>
          <a:bodyPr spcFirstLastPara="1" wrap="square" lIns="91425" tIns="91425" rIns="91425" bIns="91425" anchor="t" anchorCtr="0">
            <a:spAutoFit/>
          </a:bodyPr>
          <a:lstStyle/>
          <a:p>
            <a:pPr marL="457200" lvl="0" indent="-368300" algn="l" rtl="0">
              <a:lnSpc>
                <a:spcPct val="150000"/>
              </a:lnSpc>
              <a:spcBef>
                <a:spcPts val="0"/>
              </a:spcBef>
              <a:spcAft>
                <a:spcPts val="0"/>
              </a:spcAft>
              <a:buClr>
                <a:srgbClr val="2F2E9A"/>
              </a:buClr>
              <a:buSzPts val="2200"/>
              <a:buFont typeface="Outfit"/>
              <a:buChar char="●"/>
            </a:pPr>
            <a:r>
              <a:rPr lang="nl" sz="2200" dirty="0">
                <a:solidFill>
                  <a:srgbClr val="2F2E9A"/>
                </a:solidFill>
                <a:latin typeface="Outfit"/>
                <a:ea typeface="Outfit"/>
                <a:cs typeface="Outfit"/>
                <a:sym typeface="Outfit"/>
              </a:rPr>
              <a:t>Zijn de voorbereidende vragen gelukt? </a:t>
            </a:r>
            <a:endParaRPr sz="2200" dirty="0">
              <a:solidFill>
                <a:srgbClr val="2F2E9A"/>
              </a:solidFill>
              <a:latin typeface="Outfit"/>
              <a:ea typeface="Outfit"/>
              <a:cs typeface="Outfit"/>
              <a:sym typeface="Outfit"/>
            </a:endParaRPr>
          </a:p>
          <a:p>
            <a:pPr marL="457200" lvl="0" indent="-368300" algn="l" rtl="0">
              <a:lnSpc>
                <a:spcPct val="150000"/>
              </a:lnSpc>
              <a:spcBef>
                <a:spcPts val="0"/>
              </a:spcBef>
              <a:spcAft>
                <a:spcPts val="0"/>
              </a:spcAft>
              <a:buClr>
                <a:srgbClr val="2F2E9A"/>
              </a:buClr>
              <a:buSzPts val="2200"/>
              <a:buFont typeface="Outfit"/>
              <a:buChar char="●"/>
            </a:pPr>
            <a:r>
              <a:rPr lang="nl" sz="2200" dirty="0">
                <a:solidFill>
                  <a:srgbClr val="2F2E9A"/>
                </a:solidFill>
                <a:latin typeface="Outfit"/>
                <a:ea typeface="Outfit"/>
                <a:cs typeface="Outfit"/>
                <a:sym typeface="Outfit"/>
              </a:rPr>
              <a:t>Waren er problemen? Uitdagingen? </a:t>
            </a:r>
            <a:endParaRPr sz="2200" dirty="0">
              <a:solidFill>
                <a:srgbClr val="2F2E9A"/>
              </a:solidFill>
              <a:latin typeface="Outfit"/>
              <a:ea typeface="Outfit"/>
              <a:cs typeface="Outfit"/>
              <a:sym typeface="Outfit"/>
            </a:endParaRPr>
          </a:p>
          <a:p>
            <a:pPr marL="457200" lvl="0" indent="-368300" algn="l" rtl="0">
              <a:lnSpc>
                <a:spcPct val="150000"/>
              </a:lnSpc>
              <a:spcBef>
                <a:spcPts val="0"/>
              </a:spcBef>
              <a:spcAft>
                <a:spcPts val="0"/>
              </a:spcAft>
              <a:buClr>
                <a:srgbClr val="2F2E9A"/>
              </a:buClr>
              <a:buSzPts val="2200"/>
              <a:buFont typeface="Outfit"/>
              <a:buChar char="●"/>
            </a:pPr>
            <a:r>
              <a:rPr lang="nl" sz="2200" dirty="0">
                <a:solidFill>
                  <a:srgbClr val="2F2E9A"/>
                </a:solidFill>
                <a:latin typeface="Outfit"/>
                <a:ea typeface="Outfit"/>
                <a:cs typeface="Outfit"/>
                <a:sym typeface="Outfit"/>
              </a:rPr>
              <a:t>Wat is je bijgebleven na de vorige module? </a:t>
            </a:r>
            <a:endParaRPr sz="2200" dirty="0">
              <a:solidFill>
                <a:srgbClr val="2F2E9A"/>
              </a:solidFill>
              <a:latin typeface="Outfit"/>
              <a:ea typeface="Outfit"/>
              <a:cs typeface="Outfit"/>
              <a:sym typeface="Outfit"/>
            </a:endParaRPr>
          </a:p>
          <a:p>
            <a:pPr marL="457200" lvl="0" indent="-368300" algn="l" rtl="0">
              <a:lnSpc>
                <a:spcPct val="115000"/>
              </a:lnSpc>
              <a:spcBef>
                <a:spcPts val="0"/>
              </a:spcBef>
              <a:spcAft>
                <a:spcPts val="0"/>
              </a:spcAft>
              <a:buClr>
                <a:srgbClr val="2F2E9A"/>
              </a:buClr>
              <a:buSzPts val="2200"/>
              <a:buFont typeface="Outfit"/>
              <a:buChar char="●"/>
            </a:pPr>
            <a:r>
              <a:rPr lang="nl" sz="2200" dirty="0">
                <a:solidFill>
                  <a:srgbClr val="2F2E9A"/>
                </a:solidFill>
                <a:latin typeface="Outfit"/>
                <a:ea typeface="Outfit"/>
                <a:cs typeface="Outfit"/>
                <a:sym typeface="Outfit"/>
              </a:rPr>
              <a:t>Wie is er al aan de slag gegaan met zijn leidinggevende? </a:t>
            </a:r>
            <a:endParaRPr sz="2200" dirty="0">
              <a:solidFill>
                <a:srgbClr val="2F2E9A"/>
              </a:solidFill>
              <a:latin typeface="Outfit"/>
              <a:ea typeface="Outfit"/>
              <a:cs typeface="Outfit"/>
              <a:sym typeface="Outfit"/>
            </a:endParaRPr>
          </a:p>
        </p:txBody>
      </p:sp>
      <p:pic>
        <p:nvPicPr>
          <p:cNvPr id="120" name="Google Shape;120;p20" title="DI_handgetekend140.png"/>
          <p:cNvPicPr preferRelativeResize="0"/>
          <p:nvPr/>
        </p:nvPicPr>
        <p:blipFill>
          <a:blip r:embed="rId4">
            <a:alphaModFix/>
          </a:blip>
          <a:stretch>
            <a:fillRect/>
          </a:stretch>
        </p:blipFill>
        <p:spPr>
          <a:xfrm>
            <a:off x="7374197" y="4110943"/>
            <a:ext cx="1183625" cy="706358"/>
          </a:xfrm>
          <a:prstGeom prst="rect">
            <a:avLst/>
          </a:prstGeom>
          <a:noFill/>
          <a:ln>
            <a:noFill/>
          </a:ln>
        </p:spPr>
      </p:pic>
      <p:sp>
        <p:nvSpPr>
          <p:cNvPr id="121" name="Google Shape;121;p20"/>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5</a:t>
            </a:fld>
            <a:endParaRPr sz="1000">
              <a:solidFill>
                <a:srgbClr val="595959"/>
              </a:solidFill>
              <a:latin typeface="Outfit"/>
              <a:ea typeface="Outfit"/>
              <a:cs typeface="Outfit"/>
              <a:sym typeface="Outfi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27" name="Google Shape;127;p21"/>
          <p:cNvSpPr txBox="1"/>
          <p:nvPr/>
        </p:nvSpPr>
        <p:spPr>
          <a:xfrm>
            <a:off x="407925" y="1211325"/>
            <a:ext cx="8356800" cy="775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endParaRPr sz="4800" b="1">
              <a:solidFill>
                <a:srgbClr val="2F2E9A"/>
              </a:solidFill>
              <a:latin typeface="Outfit"/>
              <a:ea typeface="Outfit"/>
              <a:cs typeface="Outfit"/>
              <a:sym typeface="Outfit"/>
            </a:endParaRPr>
          </a:p>
        </p:txBody>
      </p:sp>
      <p:sp>
        <p:nvSpPr>
          <p:cNvPr id="128" name="Google Shape;128;p21"/>
          <p:cNvSpPr txBox="1"/>
          <p:nvPr/>
        </p:nvSpPr>
        <p:spPr>
          <a:xfrm>
            <a:off x="485850" y="997075"/>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Digitale inclusie : </a:t>
            </a:r>
            <a:r>
              <a:rPr lang="nl" sz="3200" b="1" u="sng">
                <a:solidFill>
                  <a:schemeClr val="hlink"/>
                </a:solidFill>
                <a:latin typeface="Outfit"/>
                <a:ea typeface="Outfit"/>
                <a:cs typeface="Outfit"/>
                <a:sym typeface="Outfit"/>
                <a:hlinkClick r:id="rId4"/>
              </a:rPr>
              <a:t>Is iedereen mee? </a:t>
            </a:r>
            <a:endParaRPr sz="3200" b="1">
              <a:solidFill>
                <a:srgbClr val="2F2E9A"/>
              </a:solidFill>
              <a:latin typeface="Outfit"/>
              <a:ea typeface="Outfit"/>
              <a:cs typeface="Outfit"/>
              <a:sym typeface="Outfit"/>
            </a:endParaRPr>
          </a:p>
        </p:txBody>
      </p:sp>
      <p:sp>
        <p:nvSpPr>
          <p:cNvPr id="129" name="Google Shape;129;p21"/>
          <p:cNvSpPr txBox="1"/>
          <p:nvPr/>
        </p:nvSpPr>
        <p:spPr>
          <a:xfrm>
            <a:off x="575400" y="1887488"/>
            <a:ext cx="73446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100"/>
              </a:spcAft>
              <a:buNone/>
            </a:pPr>
            <a:r>
              <a:rPr lang="nl" sz="2400">
                <a:solidFill>
                  <a:srgbClr val="2F2E9A"/>
                </a:solidFill>
                <a:latin typeface="Outfit"/>
                <a:ea typeface="Outfit"/>
                <a:cs typeface="Outfit"/>
                <a:sym typeface="Outfit"/>
              </a:rPr>
              <a:t>We leren </a:t>
            </a:r>
            <a:r>
              <a:rPr lang="nl" sz="2400" b="1">
                <a:solidFill>
                  <a:schemeClr val="accent5"/>
                </a:solidFill>
                <a:latin typeface="Outfit"/>
                <a:ea typeface="Outfit"/>
                <a:cs typeface="Outfit"/>
                <a:sym typeface="Outfit"/>
              </a:rPr>
              <a:t>digitale inclusie</a:t>
            </a:r>
            <a:r>
              <a:rPr lang="nl" sz="2400">
                <a:solidFill>
                  <a:srgbClr val="2F2E9A"/>
                </a:solidFill>
                <a:latin typeface="Outfit"/>
                <a:ea typeface="Outfit"/>
                <a:cs typeface="Outfit"/>
                <a:sym typeface="Outfit"/>
              </a:rPr>
              <a:t> kennen aan de hand van een quiz!</a:t>
            </a:r>
            <a:endParaRPr sz="2400">
              <a:solidFill>
                <a:srgbClr val="2F2E9A"/>
              </a:solidFill>
              <a:latin typeface="Outfit"/>
              <a:ea typeface="Outfit"/>
              <a:cs typeface="Outfit"/>
              <a:sym typeface="Outfit"/>
            </a:endParaRPr>
          </a:p>
        </p:txBody>
      </p:sp>
      <p:pic>
        <p:nvPicPr>
          <p:cNvPr id="130" name="Google Shape;130;p21" title="DI_handgetekend72.png"/>
          <p:cNvPicPr preferRelativeResize="0"/>
          <p:nvPr/>
        </p:nvPicPr>
        <p:blipFill>
          <a:blip r:embed="rId5">
            <a:alphaModFix/>
          </a:blip>
          <a:stretch>
            <a:fillRect/>
          </a:stretch>
        </p:blipFill>
        <p:spPr>
          <a:xfrm>
            <a:off x="6428075" y="3166600"/>
            <a:ext cx="936887" cy="1345549"/>
          </a:xfrm>
          <a:prstGeom prst="rect">
            <a:avLst/>
          </a:prstGeom>
          <a:noFill/>
          <a:ln>
            <a:noFill/>
          </a:ln>
        </p:spPr>
      </p:pic>
      <p:pic>
        <p:nvPicPr>
          <p:cNvPr id="131" name="Google Shape;131;p21" title="DI_handgetekend20.png"/>
          <p:cNvPicPr preferRelativeResize="0"/>
          <p:nvPr/>
        </p:nvPicPr>
        <p:blipFill rotWithShape="1">
          <a:blip r:embed="rId6">
            <a:alphaModFix/>
          </a:blip>
          <a:srcRect l="50680"/>
          <a:stretch/>
        </p:blipFill>
        <p:spPr>
          <a:xfrm>
            <a:off x="7279750" y="2701225"/>
            <a:ext cx="293375" cy="538725"/>
          </a:xfrm>
          <a:prstGeom prst="rect">
            <a:avLst/>
          </a:prstGeom>
          <a:noFill/>
          <a:ln>
            <a:noFill/>
          </a:ln>
        </p:spPr>
      </p:pic>
      <p:sp>
        <p:nvSpPr>
          <p:cNvPr id="132" name="Google Shape;132;p21"/>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6</a:t>
            </a:fld>
            <a:endParaRPr sz="1000">
              <a:solidFill>
                <a:srgbClr val="595959"/>
              </a:solidFill>
              <a:latin typeface="Outfit"/>
              <a:ea typeface="Outfit"/>
              <a:cs typeface="Outfit"/>
              <a:sym typeface="Outfi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36"/>
        <p:cNvGrpSpPr/>
        <p:nvPr/>
      </p:nvGrpSpPr>
      <p:grpSpPr>
        <a:xfrm>
          <a:off x="0" y="0"/>
          <a:ext cx="0" cy="0"/>
          <a:chOff x="0" y="0"/>
          <a:chExt cx="0" cy="0"/>
        </a:xfrm>
      </p:grpSpPr>
      <p:pic>
        <p:nvPicPr>
          <p:cNvPr id="137" name="Google Shape;137;p22"/>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38" name="Google Shape;138;p22"/>
          <p:cNvSpPr txBox="1"/>
          <p:nvPr/>
        </p:nvSpPr>
        <p:spPr>
          <a:xfrm>
            <a:off x="501100" y="1010563"/>
            <a:ext cx="83568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3200" b="1">
                <a:solidFill>
                  <a:srgbClr val="2F2E9A"/>
                </a:solidFill>
                <a:latin typeface="Outfit"/>
                <a:ea typeface="Outfit"/>
                <a:cs typeface="Outfit"/>
                <a:sym typeface="Outfit"/>
              </a:rPr>
              <a:t>Wat is digitale inclusie? </a:t>
            </a:r>
            <a:endParaRPr sz="3200" b="1">
              <a:solidFill>
                <a:srgbClr val="2F2E9A"/>
              </a:solidFill>
              <a:latin typeface="Outfit"/>
              <a:ea typeface="Outfit"/>
              <a:cs typeface="Outfit"/>
              <a:sym typeface="Outfit"/>
            </a:endParaRPr>
          </a:p>
        </p:txBody>
      </p:sp>
      <p:sp>
        <p:nvSpPr>
          <p:cNvPr id="139" name="Google Shape;139;p22"/>
          <p:cNvSpPr txBox="1"/>
          <p:nvPr/>
        </p:nvSpPr>
        <p:spPr>
          <a:xfrm>
            <a:off x="575400" y="1887488"/>
            <a:ext cx="73446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100"/>
              </a:spcAft>
              <a:buNone/>
            </a:pPr>
            <a:r>
              <a:rPr lang="nl" sz="2400" b="1" i="1">
                <a:solidFill>
                  <a:schemeClr val="accent5"/>
                </a:solidFill>
                <a:latin typeface="Outfit"/>
                <a:ea typeface="Outfit"/>
                <a:cs typeface="Outfit"/>
                <a:sym typeface="Outfit"/>
              </a:rPr>
              <a:t>Digitale uitsluiting</a:t>
            </a:r>
            <a:r>
              <a:rPr lang="nl" sz="2400" i="1">
                <a:solidFill>
                  <a:srgbClr val="2F2E9A"/>
                </a:solidFill>
                <a:latin typeface="Outfit"/>
                <a:ea typeface="Outfit"/>
                <a:cs typeface="Outfit"/>
                <a:sym typeface="Outfit"/>
              </a:rPr>
              <a:t> is dus niet enkel een probleem bij kwetsbare groepen. Alle lagen van de samenleving kunnen problemen ervaren bij digitale toepassingen.</a:t>
            </a:r>
            <a:endParaRPr sz="2400" i="1">
              <a:solidFill>
                <a:srgbClr val="2F2E9A"/>
              </a:solidFill>
              <a:latin typeface="Outfit"/>
              <a:ea typeface="Outfit"/>
              <a:cs typeface="Outfit"/>
              <a:sym typeface="Outfit"/>
            </a:endParaRPr>
          </a:p>
        </p:txBody>
      </p:sp>
      <p:pic>
        <p:nvPicPr>
          <p:cNvPr id="140" name="Google Shape;140;p22" title="DI_handgetekend16.png"/>
          <p:cNvPicPr preferRelativeResize="0"/>
          <p:nvPr/>
        </p:nvPicPr>
        <p:blipFill>
          <a:blip r:embed="rId4">
            <a:alphaModFix/>
          </a:blip>
          <a:stretch>
            <a:fillRect/>
          </a:stretch>
        </p:blipFill>
        <p:spPr>
          <a:xfrm>
            <a:off x="7554801" y="3798875"/>
            <a:ext cx="1017724" cy="1108325"/>
          </a:xfrm>
          <a:prstGeom prst="rect">
            <a:avLst/>
          </a:prstGeom>
          <a:noFill/>
          <a:ln>
            <a:noFill/>
          </a:ln>
        </p:spPr>
      </p:pic>
      <p:sp>
        <p:nvSpPr>
          <p:cNvPr id="141" name="Google Shape;141;p22"/>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7</a:t>
            </a:fld>
            <a:endParaRPr sz="1000">
              <a:solidFill>
                <a:srgbClr val="595959"/>
              </a:solidFill>
              <a:latin typeface="Outfit"/>
              <a:ea typeface="Outfit"/>
              <a:cs typeface="Outfit"/>
              <a:sym typeface="Outfi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45"/>
        <p:cNvGrpSpPr/>
        <p:nvPr/>
      </p:nvGrpSpPr>
      <p:grpSpPr>
        <a:xfrm>
          <a:off x="0" y="0"/>
          <a:ext cx="0" cy="0"/>
          <a:chOff x="0" y="0"/>
          <a:chExt cx="0" cy="0"/>
        </a:xfrm>
      </p:grpSpPr>
      <p:pic>
        <p:nvPicPr>
          <p:cNvPr id="146" name="Google Shape;146;p23"/>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47" name="Google Shape;147;p23"/>
          <p:cNvSpPr txBox="1"/>
          <p:nvPr/>
        </p:nvSpPr>
        <p:spPr>
          <a:xfrm>
            <a:off x="485850" y="2722500"/>
            <a:ext cx="6570600" cy="415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100"/>
              </a:spcAft>
              <a:buNone/>
            </a:pPr>
            <a:endParaRPr sz="1500">
              <a:solidFill>
                <a:srgbClr val="2F2E9A"/>
              </a:solidFill>
              <a:latin typeface="Outfit"/>
              <a:ea typeface="Outfit"/>
              <a:cs typeface="Outfit"/>
              <a:sym typeface="Outfit"/>
            </a:endParaRPr>
          </a:p>
        </p:txBody>
      </p:sp>
      <p:sp>
        <p:nvSpPr>
          <p:cNvPr id="148" name="Google Shape;148;p23"/>
          <p:cNvSpPr txBox="1"/>
          <p:nvPr/>
        </p:nvSpPr>
        <p:spPr>
          <a:xfrm>
            <a:off x="407925" y="1211325"/>
            <a:ext cx="8356800" cy="775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endParaRPr sz="4800" b="1">
              <a:solidFill>
                <a:srgbClr val="2F2E9A"/>
              </a:solidFill>
              <a:latin typeface="Outfit"/>
              <a:ea typeface="Outfit"/>
              <a:cs typeface="Outfit"/>
              <a:sym typeface="Outfit"/>
            </a:endParaRPr>
          </a:p>
        </p:txBody>
      </p:sp>
      <p:pic>
        <p:nvPicPr>
          <p:cNvPr id="149" name="Google Shape;149;p23"/>
          <p:cNvPicPr preferRelativeResize="0"/>
          <p:nvPr/>
        </p:nvPicPr>
        <p:blipFill>
          <a:blip r:embed="rId4">
            <a:alphaModFix/>
          </a:blip>
          <a:stretch>
            <a:fillRect/>
          </a:stretch>
        </p:blipFill>
        <p:spPr>
          <a:xfrm>
            <a:off x="7418475" y="3386425"/>
            <a:ext cx="1391280" cy="1410575"/>
          </a:xfrm>
          <a:prstGeom prst="rect">
            <a:avLst/>
          </a:prstGeom>
          <a:noFill/>
          <a:ln>
            <a:noFill/>
          </a:ln>
        </p:spPr>
      </p:pic>
      <p:sp>
        <p:nvSpPr>
          <p:cNvPr id="150" name="Google Shape;150;p23"/>
          <p:cNvSpPr txBox="1"/>
          <p:nvPr/>
        </p:nvSpPr>
        <p:spPr>
          <a:xfrm>
            <a:off x="485850" y="1066350"/>
            <a:ext cx="8356800" cy="775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nl" sz="4800" b="1">
                <a:solidFill>
                  <a:srgbClr val="2F2E9A"/>
                </a:solidFill>
                <a:latin typeface="Outfit"/>
                <a:ea typeface="Outfit"/>
                <a:cs typeface="Outfit"/>
                <a:sym typeface="Outfit"/>
              </a:rPr>
              <a:t>Wat is digitale inclusie? </a:t>
            </a:r>
            <a:endParaRPr sz="4800" b="1">
              <a:solidFill>
                <a:srgbClr val="2F2E9A"/>
              </a:solidFill>
              <a:latin typeface="Outfit"/>
              <a:ea typeface="Outfit"/>
              <a:cs typeface="Outfit"/>
              <a:sym typeface="Outfit"/>
            </a:endParaRPr>
          </a:p>
        </p:txBody>
      </p:sp>
      <p:pic>
        <p:nvPicPr>
          <p:cNvPr id="151" name="Google Shape;151;p23" descr="Steeds meer dingen kan, of moet je zelfs, online doen. Digitale vaardigheden zijn een must in de maatschappij van vandaag. Maar jammer genoeg kan niet iedereen mee. Onderzoeker in digitale ongelijkheid, Ilse Mariën, verduidelijkt en reikt oplossingen aan." title="Digitale inclusie - opleiding mediacoach">
            <a:hlinkClick r:id="rId5"/>
          </p:cNvPr>
          <p:cNvPicPr preferRelativeResize="0"/>
          <p:nvPr/>
        </p:nvPicPr>
        <p:blipFill>
          <a:blip r:embed="rId6">
            <a:alphaModFix/>
          </a:blip>
          <a:stretch>
            <a:fillRect/>
          </a:stretch>
        </p:blipFill>
        <p:spPr>
          <a:xfrm>
            <a:off x="194275" y="144900"/>
            <a:ext cx="8615475" cy="4846200"/>
          </a:xfrm>
          <a:prstGeom prst="rect">
            <a:avLst/>
          </a:prstGeom>
          <a:noFill/>
          <a:ln>
            <a:noFill/>
          </a:ln>
        </p:spPr>
      </p:pic>
      <p:pic>
        <p:nvPicPr>
          <p:cNvPr id="152" name="Google Shape;152;p23" title="DI_handgetekend79.png"/>
          <p:cNvPicPr preferRelativeResize="0"/>
          <p:nvPr/>
        </p:nvPicPr>
        <p:blipFill>
          <a:blip r:embed="rId7">
            <a:alphaModFix/>
          </a:blip>
          <a:stretch>
            <a:fillRect/>
          </a:stretch>
        </p:blipFill>
        <p:spPr>
          <a:xfrm>
            <a:off x="65116" y="51891"/>
            <a:ext cx="859387" cy="775800"/>
          </a:xfrm>
          <a:prstGeom prst="rect">
            <a:avLst/>
          </a:prstGeom>
          <a:noFill/>
          <a:ln>
            <a:noFill/>
          </a:ln>
        </p:spPr>
      </p:pic>
      <p:sp>
        <p:nvSpPr>
          <p:cNvPr id="153" name="Google Shape;153;p23"/>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8</a:t>
            </a:fld>
            <a:endParaRPr sz="1000">
              <a:solidFill>
                <a:srgbClr val="595959"/>
              </a:solidFill>
              <a:latin typeface="Outfit"/>
              <a:ea typeface="Outfit"/>
              <a:cs typeface="Outfit"/>
              <a:sym typeface="Outfi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EFE8"/>
        </a:solidFill>
        <a:effectLst/>
      </p:bgPr>
    </p:bg>
    <p:spTree>
      <p:nvGrpSpPr>
        <p:cNvPr id="1" name="Shape 157"/>
        <p:cNvGrpSpPr/>
        <p:nvPr/>
      </p:nvGrpSpPr>
      <p:grpSpPr>
        <a:xfrm>
          <a:off x="0" y="0"/>
          <a:ext cx="0" cy="0"/>
          <a:chOff x="0" y="0"/>
          <a:chExt cx="0" cy="0"/>
        </a:xfrm>
      </p:grpSpPr>
      <p:pic>
        <p:nvPicPr>
          <p:cNvPr id="158" name="Google Shape;158;p24"/>
          <p:cNvPicPr preferRelativeResize="0"/>
          <p:nvPr/>
        </p:nvPicPr>
        <p:blipFill>
          <a:blip r:embed="rId3">
            <a:alphaModFix/>
          </a:blip>
          <a:stretch>
            <a:fillRect/>
          </a:stretch>
        </p:blipFill>
        <p:spPr>
          <a:xfrm>
            <a:off x="501100" y="403675"/>
            <a:ext cx="2024801" cy="222450"/>
          </a:xfrm>
          <a:prstGeom prst="rect">
            <a:avLst/>
          </a:prstGeom>
          <a:noFill/>
          <a:ln>
            <a:noFill/>
          </a:ln>
        </p:spPr>
      </p:pic>
      <p:sp>
        <p:nvSpPr>
          <p:cNvPr id="159" name="Google Shape;159;p24"/>
          <p:cNvSpPr txBox="1"/>
          <p:nvPr/>
        </p:nvSpPr>
        <p:spPr>
          <a:xfrm>
            <a:off x="318450" y="764038"/>
            <a:ext cx="8154000" cy="5787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nl" sz="3200" b="1" i="0" u="none" strike="noStrike" cap="none">
                <a:solidFill>
                  <a:srgbClr val="2F2E9A"/>
                </a:solidFill>
                <a:latin typeface="Outfit"/>
                <a:ea typeface="Outfit"/>
                <a:cs typeface="Outfit"/>
                <a:sym typeface="Outfit"/>
              </a:rPr>
              <a:t>Digitale </a:t>
            </a:r>
            <a:r>
              <a:rPr lang="nl" sz="3200" b="1">
                <a:solidFill>
                  <a:srgbClr val="2F2E9A"/>
                </a:solidFill>
                <a:latin typeface="Outfit"/>
                <a:ea typeface="Outfit"/>
                <a:cs typeface="Outfit"/>
                <a:sym typeface="Outfit"/>
              </a:rPr>
              <a:t>inclusie</a:t>
            </a:r>
            <a:endParaRPr sz="3200" b="0" i="0" u="none" strike="noStrike" cap="none">
              <a:solidFill>
                <a:srgbClr val="000000"/>
              </a:solidFill>
              <a:latin typeface="Outfit"/>
              <a:ea typeface="Outfit"/>
              <a:cs typeface="Outfit"/>
              <a:sym typeface="Outfit"/>
            </a:endParaRPr>
          </a:p>
        </p:txBody>
      </p:sp>
      <p:sp>
        <p:nvSpPr>
          <p:cNvPr id="160" name="Google Shape;160;p24"/>
          <p:cNvSpPr txBox="1"/>
          <p:nvPr/>
        </p:nvSpPr>
        <p:spPr>
          <a:xfrm>
            <a:off x="883325" y="2672900"/>
            <a:ext cx="3309600" cy="13491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15000"/>
              </a:lnSpc>
              <a:spcBef>
                <a:spcPts val="0"/>
              </a:spcBef>
              <a:spcAft>
                <a:spcPts val="0"/>
              </a:spcAft>
              <a:buClr>
                <a:srgbClr val="2F2E9A"/>
              </a:buClr>
              <a:buSzPts val="1700"/>
              <a:buFont typeface="Outfit"/>
              <a:buChar char="●"/>
            </a:pPr>
            <a:r>
              <a:rPr lang="nl" sz="1700" b="0" i="0" u="none" strike="noStrike" cap="none">
                <a:solidFill>
                  <a:srgbClr val="2F2E9A"/>
                </a:solidFill>
                <a:latin typeface="Outfit"/>
                <a:ea typeface="Outfit"/>
                <a:cs typeface="Outfit"/>
                <a:sym typeface="Outfit"/>
              </a:rPr>
              <a:t>Toegang</a:t>
            </a:r>
            <a:endParaRPr sz="1700" b="0" i="0" u="none" strike="noStrike" cap="none">
              <a:solidFill>
                <a:srgbClr val="000000"/>
              </a:solidFill>
              <a:latin typeface="Arial"/>
              <a:ea typeface="Arial"/>
              <a:cs typeface="Arial"/>
              <a:sym typeface="Arial"/>
            </a:endParaRPr>
          </a:p>
          <a:p>
            <a:pPr marL="457200" marR="0" lvl="0" indent="-336550" algn="l" rtl="0">
              <a:lnSpc>
                <a:spcPct val="115000"/>
              </a:lnSpc>
              <a:spcBef>
                <a:spcPts val="0"/>
              </a:spcBef>
              <a:spcAft>
                <a:spcPts val="0"/>
              </a:spcAft>
              <a:buClr>
                <a:srgbClr val="2F2E9A"/>
              </a:buClr>
              <a:buSzPts val="1700"/>
              <a:buFont typeface="Outfit"/>
              <a:buChar char="●"/>
            </a:pPr>
            <a:r>
              <a:rPr lang="nl" sz="1700" b="0" i="0" u="none" strike="noStrike" cap="none">
                <a:solidFill>
                  <a:srgbClr val="2F2E9A"/>
                </a:solidFill>
                <a:latin typeface="Outfit"/>
                <a:ea typeface="Outfit"/>
                <a:cs typeface="Outfit"/>
                <a:sym typeface="Outfit"/>
              </a:rPr>
              <a:t>Digitale competenties</a:t>
            </a:r>
            <a:endParaRPr sz="1700" b="0" i="0" u="none" strike="noStrike" cap="none">
              <a:solidFill>
                <a:srgbClr val="000000"/>
              </a:solidFill>
              <a:latin typeface="Arial"/>
              <a:ea typeface="Arial"/>
              <a:cs typeface="Arial"/>
              <a:sym typeface="Arial"/>
            </a:endParaRPr>
          </a:p>
          <a:p>
            <a:pPr marL="457200" marR="0" lvl="0" indent="-336550" algn="l" rtl="0">
              <a:lnSpc>
                <a:spcPct val="115000"/>
              </a:lnSpc>
              <a:spcBef>
                <a:spcPts val="0"/>
              </a:spcBef>
              <a:spcAft>
                <a:spcPts val="0"/>
              </a:spcAft>
              <a:buClr>
                <a:srgbClr val="2F2E9A"/>
              </a:buClr>
              <a:buSzPts val="1700"/>
              <a:buFont typeface="Outfit"/>
              <a:buChar char="●"/>
            </a:pPr>
            <a:r>
              <a:rPr lang="nl" sz="1700" b="0" i="0" u="none" strike="noStrike" cap="none">
                <a:solidFill>
                  <a:srgbClr val="2F2E9A"/>
                </a:solidFill>
                <a:latin typeface="Outfit"/>
                <a:ea typeface="Outfit"/>
                <a:cs typeface="Outfit"/>
                <a:sym typeface="Outfit"/>
              </a:rPr>
              <a:t>Ondersteuningsnetwerk</a:t>
            </a:r>
            <a:endParaRPr sz="1700" b="0" i="0" u="none" strike="noStrike" cap="none">
              <a:solidFill>
                <a:srgbClr val="000000"/>
              </a:solidFill>
              <a:latin typeface="Arial"/>
              <a:ea typeface="Arial"/>
              <a:cs typeface="Arial"/>
              <a:sym typeface="Arial"/>
            </a:endParaRPr>
          </a:p>
          <a:p>
            <a:pPr marL="457200" marR="0" lvl="0" indent="-336550" algn="l" rtl="0">
              <a:lnSpc>
                <a:spcPct val="115000"/>
              </a:lnSpc>
              <a:spcBef>
                <a:spcPts val="0"/>
              </a:spcBef>
              <a:spcAft>
                <a:spcPts val="0"/>
              </a:spcAft>
              <a:buClr>
                <a:srgbClr val="2F2E9A"/>
              </a:buClr>
              <a:buSzPts val="1700"/>
              <a:buFont typeface="Outfit"/>
              <a:buChar char="●"/>
            </a:pPr>
            <a:r>
              <a:rPr lang="nl" sz="1700" b="0" i="0" u="none" strike="noStrike" cap="none">
                <a:solidFill>
                  <a:srgbClr val="2F2E9A"/>
                </a:solidFill>
                <a:latin typeface="Outfit"/>
                <a:ea typeface="Outfit"/>
                <a:cs typeface="Outfit"/>
                <a:sym typeface="Outfit"/>
              </a:rPr>
              <a:t>Inclusion by design</a:t>
            </a:r>
            <a:endParaRPr sz="1700" b="0" i="0" u="none" strike="noStrike" cap="none">
              <a:solidFill>
                <a:srgbClr val="000000"/>
              </a:solidFill>
              <a:latin typeface="Arial"/>
              <a:ea typeface="Arial"/>
              <a:cs typeface="Arial"/>
              <a:sym typeface="Arial"/>
            </a:endParaRPr>
          </a:p>
        </p:txBody>
      </p:sp>
      <p:sp>
        <p:nvSpPr>
          <p:cNvPr id="161" name="Google Shape;161;p24"/>
          <p:cNvSpPr txBox="1"/>
          <p:nvPr/>
        </p:nvSpPr>
        <p:spPr>
          <a:xfrm>
            <a:off x="4800625" y="2726725"/>
            <a:ext cx="3420000" cy="2159400"/>
          </a:xfrm>
          <a:prstGeom prst="rect">
            <a:avLst/>
          </a:prstGeom>
          <a:noFill/>
          <a:ln>
            <a:noFill/>
          </a:ln>
        </p:spPr>
        <p:txBody>
          <a:bodyPr spcFirstLastPara="1" wrap="square" lIns="91425" tIns="45700" rIns="91425" bIns="45700" anchor="t" anchorCtr="0">
            <a:spAutoFit/>
          </a:bodyPr>
          <a:lstStyle/>
          <a:p>
            <a:pPr marL="457200" marR="0" lvl="0" indent="-336550" algn="l" rtl="0">
              <a:lnSpc>
                <a:spcPct val="115000"/>
              </a:lnSpc>
              <a:spcBef>
                <a:spcPts val="0"/>
              </a:spcBef>
              <a:spcAft>
                <a:spcPts val="0"/>
              </a:spcAft>
              <a:buClr>
                <a:srgbClr val="2F2E9A"/>
              </a:buClr>
              <a:buSzPts val="1700"/>
              <a:buFont typeface="Outfit"/>
              <a:buChar char="●"/>
            </a:pPr>
            <a:r>
              <a:rPr lang="nl" sz="1700" b="0" i="0" u="none" strike="noStrike" cap="none">
                <a:solidFill>
                  <a:srgbClr val="2F2E9A"/>
                </a:solidFill>
                <a:latin typeface="Outfit"/>
                <a:ea typeface="Outfit"/>
                <a:cs typeface="Outfit"/>
                <a:sym typeface="Outfit"/>
              </a:rPr>
              <a:t>Iedereen</a:t>
            </a:r>
            <a:endParaRPr sz="1500" b="0" i="0" u="none" strike="noStrike" cap="none">
              <a:solidFill>
                <a:srgbClr val="000000"/>
              </a:solidFill>
              <a:latin typeface="Arial"/>
              <a:ea typeface="Arial"/>
              <a:cs typeface="Arial"/>
              <a:sym typeface="Arial"/>
            </a:endParaRPr>
          </a:p>
          <a:p>
            <a:pPr marL="457200" marR="0" lvl="0" indent="-336550" algn="l" rtl="0">
              <a:lnSpc>
                <a:spcPct val="115000"/>
              </a:lnSpc>
              <a:spcBef>
                <a:spcPts val="0"/>
              </a:spcBef>
              <a:spcAft>
                <a:spcPts val="0"/>
              </a:spcAft>
              <a:buClr>
                <a:srgbClr val="2F2E9A"/>
              </a:buClr>
              <a:buSzPts val="1700"/>
              <a:buFont typeface="Outfit"/>
              <a:buChar char="●"/>
            </a:pPr>
            <a:r>
              <a:rPr lang="nl" sz="1700" b="0" i="0" u="none" strike="noStrike" cap="none">
                <a:solidFill>
                  <a:srgbClr val="2F2E9A"/>
                </a:solidFill>
                <a:latin typeface="Outfit"/>
                <a:ea typeface="Outfit"/>
                <a:cs typeface="Outfit"/>
                <a:sym typeface="Outfit"/>
              </a:rPr>
              <a:t>Risicofactoren</a:t>
            </a:r>
            <a:endParaRPr sz="1500" b="0" i="0" u="none" strike="noStrike" cap="none">
              <a:solidFill>
                <a:srgbClr val="000000"/>
              </a:solidFill>
              <a:latin typeface="Arial"/>
              <a:ea typeface="Arial"/>
              <a:cs typeface="Arial"/>
              <a:sym typeface="Arial"/>
            </a:endParaRPr>
          </a:p>
          <a:p>
            <a:pPr marL="914400" marR="0" lvl="1" indent="-336550" algn="l" rtl="0">
              <a:lnSpc>
                <a:spcPct val="115000"/>
              </a:lnSpc>
              <a:spcBef>
                <a:spcPts val="0"/>
              </a:spcBef>
              <a:spcAft>
                <a:spcPts val="0"/>
              </a:spcAft>
              <a:buClr>
                <a:srgbClr val="2F2E9A"/>
              </a:buClr>
              <a:buSzPts val="1700"/>
              <a:buFont typeface="Outfit"/>
              <a:buChar char="○"/>
            </a:pPr>
            <a:r>
              <a:rPr lang="nl" sz="1700">
                <a:solidFill>
                  <a:srgbClr val="2F2E9A"/>
                </a:solidFill>
                <a:latin typeface="Outfit"/>
                <a:ea typeface="Outfit"/>
                <a:cs typeface="Outfit"/>
                <a:sym typeface="Outfit"/>
              </a:rPr>
              <a:t>S</a:t>
            </a:r>
            <a:r>
              <a:rPr lang="nl" sz="1700" b="0" i="0" u="none" strike="noStrike" cap="none">
                <a:solidFill>
                  <a:srgbClr val="2F2E9A"/>
                </a:solidFill>
                <a:latin typeface="Outfit"/>
                <a:ea typeface="Outfit"/>
                <a:cs typeface="Outfit"/>
                <a:sym typeface="Outfit"/>
              </a:rPr>
              <a:t>choling</a:t>
            </a:r>
            <a:endParaRPr sz="1500" b="0" i="0" u="none" strike="noStrike" cap="none">
              <a:solidFill>
                <a:srgbClr val="000000"/>
              </a:solidFill>
              <a:latin typeface="Arial"/>
              <a:ea typeface="Arial"/>
              <a:cs typeface="Arial"/>
              <a:sym typeface="Arial"/>
            </a:endParaRPr>
          </a:p>
          <a:p>
            <a:pPr marL="914400" marR="0" lvl="1" indent="-336550" algn="l" rtl="0">
              <a:lnSpc>
                <a:spcPct val="115000"/>
              </a:lnSpc>
              <a:spcBef>
                <a:spcPts val="0"/>
              </a:spcBef>
              <a:spcAft>
                <a:spcPts val="0"/>
              </a:spcAft>
              <a:buClr>
                <a:srgbClr val="2F2E9A"/>
              </a:buClr>
              <a:buSzPts val="1700"/>
              <a:buFont typeface="Outfit"/>
              <a:buChar char="○"/>
            </a:pPr>
            <a:r>
              <a:rPr lang="nl" sz="1700">
                <a:solidFill>
                  <a:srgbClr val="2F2E9A"/>
                </a:solidFill>
                <a:latin typeface="Outfit"/>
                <a:ea typeface="Outfit"/>
                <a:cs typeface="Outfit"/>
                <a:sym typeface="Outfit"/>
              </a:rPr>
              <a:t>L</a:t>
            </a:r>
            <a:r>
              <a:rPr lang="nl" sz="1700" b="0" i="0" u="none" strike="noStrike" cap="none">
                <a:solidFill>
                  <a:srgbClr val="2F2E9A"/>
                </a:solidFill>
                <a:latin typeface="Outfit"/>
                <a:ea typeface="Outfit"/>
                <a:cs typeface="Outfit"/>
                <a:sym typeface="Outfit"/>
              </a:rPr>
              <a:t>eeftijd</a:t>
            </a:r>
            <a:endParaRPr sz="1500" b="0" i="0" u="none" strike="noStrike" cap="none">
              <a:solidFill>
                <a:srgbClr val="000000"/>
              </a:solidFill>
              <a:latin typeface="Arial"/>
              <a:ea typeface="Arial"/>
              <a:cs typeface="Arial"/>
              <a:sym typeface="Arial"/>
            </a:endParaRPr>
          </a:p>
          <a:p>
            <a:pPr marL="914400" marR="0" lvl="1" indent="-336550" algn="l" rtl="0">
              <a:lnSpc>
                <a:spcPct val="115000"/>
              </a:lnSpc>
              <a:spcBef>
                <a:spcPts val="0"/>
              </a:spcBef>
              <a:spcAft>
                <a:spcPts val="0"/>
              </a:spcAft>
              <a:buClr>
                <a:srgbClr val="2F2E9A"/>
              </a:buClr>
              <a:buSzPts val="1700"/>
              <a:buFont typeface="Outfit"/>
              <a:buChar char="○"/>
            </a:pPr>
            <a:r>
              <a:rPr lang="nl" sz="1700">
                <a:solidFill>
                  <a:srgbClr val="2F2E9A"/>
                </a:solidFill>
                <a:latin typeface="Outfit"/>
                <a:ea typeface="Outfit"/>
                <a:cs typeface="Outfit"/>
                <a:sym typeface="Outfit"/>
              </a:rPr>
              <a:t>I</a:t>
            </a:r>
            <a:r>
              <a:rPr lang="nl" sz="1700" b="0" i="0" u="none" strike="noStrike" cap="none">
                <a:solidFill>
                  <a:srgbClr val="2F2E9A"/>
                </a:solidFill>
                <a:latin typeface="Outfit"/>
                <a:ea typeface="Outfit"/>
                <a:cs typeface="Outfit"/>
                <a:sym typeface="Outfit"/>
              </a:rPr>
              <a:t>nkomen</a:t>
            </a:r>
            <a:endParaRPr sz="1700" b="0" i="0" u="none" strike="noStrike" cap="none">
              <a:solidFill>
                <a:srgbClr val="2F2E9A"/>
              </a:solidFill>
              <a:latin typeface="Outfit"/>
              <a:ea typeface="Outfit"/>
              <a:cs typeface="Outfit"/>
              <a:sym typeface="Outfit"/>
            </a:endParaRPr>
          </a:p>
          <a:p>
            <a:pPr marL="914400" marR="0" lvl="1" indent="-336550" algn="l" rtl="0">
              <a:lnSpc>
                <a:spcPct val="115000"/>
              </a:lnSpc>
              <a:spcBef>
                <a:spcPts val="0"/>
              </a:spcBef>
              <a:spcAft>
                <a:spcPts val="0"/>
              </a:spcAft>
              <a:buClr>
                <a:srgbClr val="2F2E9A"/>
              </a:buClr>
              <a:buSzPts val="1700"/>
              <a:buFont typeface="Outfit"/>
              <a:buChar char="○"/>
            </a:pPr>
            <a:r>
              <a:rPr lang="nl" sz="1700">
                <a:solidFill>
                  <a:srgbClr val="2F2E9A"/>
                </a:solidFill>
                <a:latin typeface="Outfit"/>
                <a:ea typeface="Outfit"/>
                <a:cs typeface="Outfit"/>
                <a:sym typeface="Outfit"/>
              </a:rPr>
              <a:t>Gezinssamenstelling</a:t>
            </a:r>
            <a:endParaRPr sz="1700">
              <a:solidFill>
                <a:srgbClr val="2F2E9A"/>
              </a:solidFill>
              <a:latin typeface="Outfit"/>
              <a:ea typeface="Outfit"/>
              <a:cs typeface="Outfit"/>
              <a:sym typeface="Outfit"/>
            </a:endParaRPr>
          </a:p>
          <a:p>
            <a:pPr marL="914400" marR="0" lvl="1" indent="-336550" algn="l" rtl="0">
              <a:lnSpc>
                <a:spcPct val="115000"/>
              </a:lnSpc>
              <a:spcBef>
                <a:spcPts val="0"/>
              </a:spcBef>
              <a:spcAft>
                <a:spcPts val="0"/>
              </a:spcAft>
              <a:buClr>
                <a:srgbClr val="2F2E9A"/>
              </a:buClr>
              <a:buSzPts val="1700"/>
              <a:buFont typeface="Outfit"/>
              <a:buChar char="○"/>
            </a:pPr>
            <a:r>
              <a:rPr lang="nl" sz="1700">
                <a:solidFill>
                  <a:srgbClr val="2F2E9A"/>
                </a:solidFill>
                <a:latin typeface="Outfit"/>
                <a:ea typeface="Outfit"/>
                <a:cs typeface="Outfit"/>
                <a:sym typeface="Outfit"/>
              </a:rPr>
              <a:t>Geboorteland </a:t>
            </a:r>
            <a:endParaRPr sz="1700">
              <a:solidFill>
                <a:srgbClr val="2F2E9A"/>
              </a:solidFill>
              <a:latin typeface="Outfit"/>
              <a:ea typeface="Outfit"/>
              <a:cs typeface="Outfit"/>
              <a:sym typeface="Outfit"/>
            </a:endParaRPr>
          </a:p>
        </p:txBody>
      </p:sp>
      <p:sp>
        <p:nvSpPr>
          <p:cNvPr id="162" name="Google Shape;162;p24"/>
          <p:cNvSpPr txBox="1"/>
          <p:nvPr/>
        </p:nvSpPr>
        <p:spPr>
          <a:xfrm>
            <a:off x="1046325" y="2155725"/>
            <a:ext cx="1884000" cy="480300"/>
          </a:xfrm>
          <a:prstGeom prst="rect">
            <a:avLst/>
          </a:prstGeom>
          <a:noFill/>
          <a:ln>
            <a:noFill/>
          </a:ln>
        </p:spPr>
        <p:txBody>
          <a:bodyPr spcFirstLastPara="1" wrap="square" lIns="91425" tIns="91425" rIns="91425" bIns="91425" anchor="t" anchorCtr="0">
            <a:spAutoFit/>
          </a:bodyPr>
          <a:lstStyle/>
          <a:p>
            <a:pPr marL="0" lvl="0" indent="0" algn="just" rtl="0">
              <a:lnSpc>
                <a:spcPct val="80000"/>
              </a:lnSpc>
              <a:spcBef>
                <a:spcPts val="0"/>
              </a:spcBef>
              <a:spcAft>
                <a:spcPts val="0"/>
              </a:spcAft>
              <a:buNone/>
            </a:pPr>
            <a:r>
              <a:rPr lang="nl" sz="2400">
                <a:solidFill>
                  <a:schemeClr val="accent5"/>
                </a:solidFill>
                <a:latin typeface="Outfit SemiBold"/>
                <a:ea typeface="Outfit SemiBold"/>
                <a:cs typeface="Outfit SemiBold"/>
                <a:sym typeface="Outfit SemiBold"/>
              </a:rPr>
              <a:t>Gaat over</a:t>
            </a:r>
            <a:endParaRPr sz="1000">
              <a:solidFill>
                <a:schemeClr val="accent5"/>
              </a:solidFill>
            </a:endParaRPr>
          </a:p>
        </p:txBody>
      </p:sp>
      <p:sp>
        <p:nvSpPr>
          <p:cNvPr id="163" name="Google Shape;163;p24"/>
          <p:cNvSpPr txBox="1"/>
          <p:nvPr/>
        </p:nvSpPr>
        <p:spPr>
          <a:xfrm>
            <a:off x="4840651" y="2131125"/>
            <a:ext cx="3420000" cy="529500"/>
          </a:xfrm>
          <a:prstGeom prst="rect">
            <a:avLst/>
          </a:prstGeom>
          <a:noFill/>
          <a:ln>
            <a:noFill/>
          </a:ln>
        </p:spPr>
        <p:txBody>
          <a:bodyPr spcFirstLastPara="1" wrap="square" lIns="91425" tIns="91425" rIns="91425" bIns="91425" anchor="t" anchorCtr="0">
            <a:spAutoFit/>
          </a:bodyPr>
          <a:lstStyle/>
          <a:p>
            <a:pPr marL="0" lvl="0" indent="0" algn="just" rtl="0">
              <a:lnSpc>
                <a:spcPct val="80000"/>
              </a:lnSpc>
              <a:spcBef>
                <a:spcPts val="0"/>
              </a:spcBef>
              <a:spcAft>
                <a:spcPts val="0"/>
              </a:spcAft>
              <a:buNone/>
            </a:pPr>
            <a:r>
              <a:rPr lang="nl" sz="2400" b="1">
                <a:solidFill>
                  <a:schemeClr val="accent5"/>
                </a:solidFill>
                <a:latin typeface="Outfit SemiBold"/>
                <a:ea typeface="Outfit SemiBold"/>
                <a:cs typeface="Outfit SemiBold"/>
                <a:sym typeface="Outfit SemiBold"/>
              </a:rPr>
              <a:t>Wie is kwetsbaar?</a:t>
            </a:r>
            <a:r>
              <a:rPr lang="nl" sz="2800" b="1">
                <a:solidFill>
                  <a:schemeClr val="accent5"/>
                </a:solidFill>
                <a:latin typeface="Outfit"/>
                <a:ea typeface="Outfit"/>
                <a:cs typeface="Outfit"/>
                <a:sym typeface="Outfit"/>
              </a:rPr>
              <a:t>	</a:t>
            </a:r>
            <a:endParaRPr sz="1000">
              <a:solidFill>
                <a:schemeClr val="accent5"/>
              </a:solidFill>
            </a:endParaRPr>
          </a:p>
        </p:txBody>
      </p:sp>
      <p:pic>
        <p:nvPicPr>
          <p:cNvPr id="164" name="Google Shape;164;p24" title="DI_handgetekend37.png"/>
          <p:cNvPicPr preferRelativeResize="0"/>
          <p:nvPr/>
        </p:nvPicPr>
        <p:blipFill>
          <a:blip r:embed="rId4">
            <a:alphaModFix/>
          </a:blip>
          <a:stretch>
            <a:fillRect/>
          </a:stretch>
        </p:blipFill>
        <p:spPr>
          <a:xfrm rot="1735433">
            <a:off x="2618353" y="1627463"/>
            <a:ext cx="329268" cy="354977"/>
          </a:xfrm>
          <a:prstGeom prst="rect">
            <a:avLst/>
          </a:prstGeom>
          <a:noFill/>
          <a:ln>
            <a:noFill/>
          </a:ln>
        </p:spPr>
      </p:pic>
      <p:pic>
        <p:nvPicPr>
          <p:cNvPr id="165" name="Google Shape;165;p24" title="DI_handgetekend37.png"/>
          <p:cNvPicPr preferRelativeResize="0"/>
          <p:nvPr/>
        </p:nvPicPr>
        <p:blipFill>
          <a:blip r:embed="rId4">
            <a:alphaModFix/>
          </a:blip>
          <a:stretch>
            <a:fillRect/>
          </a:stretch>
        </p:blipFill>
        <p:spPr>
          <a:xfrm rot="-1565562">
            <a:off x="5659819" y="1648683"/>
            <a:ext cx="330538" cy="356337"/>
          </a:xfrm>
          <a:prstGeom prst="rect">
            <a:avLst/>
          </a:prstGeom>
          <a:noFill/>
          <a:ln>
            <a:noFill/>
          </a:ln>
        </p:spPr>
      </p:pic>
      <p:sp>
        <p:nvSpPr>
          <p:cNvPr id="166" name="Google Shape;166;p24"/>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nl" sz="1000">
                <a:solidFill>
                  <a:srgbClr val="595959"/>
                </a:solidFill>
                <a:latin typeface="Outfit"/>
                <a:ea typeface="Outfit"/>
                <a:cs typeface="Outfit"/>
                <a:sym typeface="Outfit"/>
              </a:rPr>
              <a:t>9</a:t>
            </a:fld>
            <a:endParaRPr sz="1000">
              <a:solidFill>
                <a:srgbClr val="595959"/>
              </a:solidFill>
              <a:latin typeface="Outfit"/>
              <a:ea typeface="Outfit"/>
              <a:cs typeface="Outfit"/>
              <a:sym typeface="Outfi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On-screen Show (16:9)</PresentationFormat>
  <Paragraphs>179</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Outfit SemiBold</vt:lpstr>
      <vt:lpstr>Arial</vt:lpstr>
      <vt:lpstr>Outfit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Liesbet Vandenborre (imec)</cp:lastModifiedBy>
  <cp:revision>1</cp:revision>
  <dcterms:modified xsi:type="dcterms:W3CDTF">2025-11-25T11:12:50Z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03968c-5327-4aba-8636-aa523978c147_Enabled">
    <vt:lpwstr>true</vt:lpwstr>
  </property>
  <property fmtid="{D5CDD505-2E9C-101B-9397-08002B2CF9AE}" pid="3" name="MSIP_Label_9d03968c-5327-4aba-8636-aa523978c147_SetDate">
    <vt:lpwstr>2025-11-25T11:12:20Z</vt:lpwstr>
  </property>
  <property fmtid="{D5CDD505-2E9C-101B-9397-08002B2CF9AE}" pid="4" name="MSIP_Label_9d03968c-5327-4aba-8636-aa523978c147_Method">
    <vt:lpwstr>Privileged</vt:lpwstr>
  </property>
  <property fmtid="{D5CDD505-2E9C-101B-9397-08002B2CF9AE}" pid="5" name="MSIP_Label_9d03968c-5327-4aba-8636-aa523978c147_Name">
    <vt:lpwstr>Restricted - General - Unmarked</vt:lpwstr>
  </property>
  <property fmtid="{D5CDD505-2E9C-101B-9397-08002B2CF9AE}" pid="6" name="MSIP_Label_9d03968c-5327-4aba-8636-aa523978c147_SiteId">
    <vt:lpwstr>a72d5a72-25ee-40f0-9bd1-067cb5b770d4</vt:lpwstr>
  </property>
  <property fmtid="{D5CDD505-2E9C-101B-9397-08002B2CF9AE}" pid="7" name="MSIP_Label_9d03968c-5327-4aba-8636-aa523978c147_ActionId">
    <vt:lpwstr>16d1651f-7f28-43e7-8cba-42f9319e1982</vt:lpwstr>
  </property>
  <property fmtid="{D5CDD505-2E9C-101B-9397-08002B2CF9AE}" pid="8" name="MSIP_Label_9d03968c-5327-4aba-8636-aa523978c147_ContentBits">
    <vt:lpwstr>0</vt:lpwstr>
  </property>
  <property fmtid="{D5CDD505-2E9C-101B-9397-08002B2CF9AE}" pid="9" name="MSIP_Label_9d03968c-5327-4aba-8636-aa523978c147_Tag">
    <vt:lpwstr>10, 0, 1, 1</vt:lpwstr>
  </property>
</Properties>
</file>