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Lst>
  <p:sldSz cy="5143500" cx="9144000"/>
  <p:notesSz cx="6858000" cy="9144000"/>
  <p:embeddedFontLst>
    <p:embeddedFont>
      <p:font typeface="Playfair Display"/>
      <p:regular r:id="rId85"/>
      <p:bold r:id="rId86"/>
      <p:italic r:id="rId87"/>
      <p:boldItalic r:id="rId88"/>
    </p:embeddedFont>
    <p:embeddedFont>
      <p:font typeface="Montserrat"/>
      <p:regular r:id="rId89"/>
      <p:bold r:id="rId90"/>
      <p:italic r:id="rId91"/>
      <p:boldItalic r:id="rId92"/>
    </p:embeddedFont>
    <p:embeddedFont>
      <p:font typeface="Outfit"/>
      <p:regular r:id="rId93"/>
      <p:bold r:id="rId94"/>
    </p:embeddedFont>
    <p:embeddedFont>
      <p:font typeface="Outfit SemiBold"/>
      <p:regular r:id="rId95"/>
      <p:bold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97" roundtripDataSignature="AMtx7mi4UU82MaQR+sJJZzxr+qRa7eoG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OutfitSemiBold-regular.fntdata"/><Relationship Id="rId94" Type="http://schemas.openxmlformats.org/officeDocument/2006/relationships/font" Target="fonts/Outfit-bold.fntdata"/><Relationship Id="rId97" Type="http://customschemas.google.com/relationships/presentationmetadata" Target="metadata"/><Relationship Id="rId96" Type="http://schemas.openxmlformats.org/officeDocument/2006/relationships/font" Target="fonts/OutfitSemiBol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Montserrat-italic.fntdata"/><Relationship Id="rId90" Type="http://schemas.openxmlformats.org/officeDocument/2006/relationships/font" Target="fonts/Montserrat-bold.fntdata"/><Relationship Id="rId93" Type="http://schemas.openxmlformats.org/officeDocument/2006/relationships/font" Target="fonts/Outfit-regular.fntdata"/><Relationship Id="rId92" Type="http://schemas.openxmlformats.org/officeDocument/2006/relationships/font" Target="fonts/Montserrat-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font" Target="fonts/PlayfairDisplay-bold.fntdata"/><Relationship Id="rId85" Type="http://schemas.openxmlformats.org/officeDocument/2006/relationships/font" Target="fonts/PlayfairDisplay-regular.fntdata"/><Relationship Id="rId88" Type="http://schemas.openxmlformats.org/officeDocument/2006/relationships/font" Target="fonts/PlayfairDisplay-boldItalic.fntdata"/><Relationship Id="rId87" Type="http://schemas.openxmlformats.org/officeDocument/2006/relationships/font" Target="fonts/PlayfairDisplay-italic.fntdata"/><Relationship Id="rId89" Type="http://schemas.openxmlformats.org/officeDocument/2006/relationships/font" Target="fonts/Montserrat-regular.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1000"/>
              </a:spcAft>
              <a:buClr>
                <a:schemeClr val="dk1"/>
              </a:buClr>
              <a:buSzPts val="1100"/>
              <a:buFont typeface="Arial"/>
              <a:buNone/>
            </a:pPr>
            <a:r>
              <a:t/>
            </a:r>
            <a:endParaRPr/>
          </a:p>
        </p:txBody>
      </p:sp>
      <p:sp>
        <p:nvSpPr>
          <p:cNvPr id="144" name="Google Shape;14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9ef6ef9a56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g39ef6ef9a56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a138613be2_3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a138613be2_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9e29fbdfd3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g39e29fbdfd3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0"/>
              </a:spcAft>
              <a:buSzPts val="1100"/>
              <a:buNone/>
            </a:pPr>
            <a:r>
              <a:rPr lang="nl" sz="1000">
                <a:solidFill>
                  <a:schemeClr val="dk1"/>
                </a:solidFill>
                <a:latin typeface="Calibri"/>
                <a:ea typeface="Calibri"/>
                <a:cs typeface="Calibri"/>
                <a:sym typeface="Calibri"/>
              </a:rPr>
              <a:t>digitale vaardigheden kan je op verschillende manieren inschatten. </a:t>
            </a:r>
            <a:endParaRPr sz="1000">
              <a:solidFill>
                <a:schemeClr val="dk1"/>
              </a:solidFill>
              <a:latin typeface="Calibri"/>
              <a:ea typeface="Calibri"/>
              <a:cs typeface="Calibri"/>
              <a:sym typeface="Calibri"/>
            </a:endParaRPr>
          </a:p>
          <a:p>
            <a:pPr indent="0" lvl="0" marL="0" rtl="0" algn="l">
              <a:lnSpc>
                <a:spcPct val="115000"/>
              </a:lnSpc>
              <a:spcBef>
                <a:spcPts val="1000"/>
              </a:spcBef>
              <a:spcAft>
                <a:spcPts val="1000"/>
              </a:spcAft>
              <a:buClr>
                <a:schemeClr val="dk1"/>
              </a:buClr>
              <a:buSzPts val="1100"/>
              <a:buFont typeface="Arial"/>
              <a:buNone/>
            </a:pPr>
            <a:r>
              <a:rPr lang="nl" sz="1000">
                <a:solidFill>
                  <a:schemeClr val="dk1"/>
                </a:solidFill>
                <a:latin typeface="Calibri"/>
                <a:ea typeface="Calibri"/>
                <a:cs typeface="Calibri"/>
                <a:sym typeface="Calibri"/>
              </a:rPr>
              <a:t>Tip bij inschatting op basis van gesprek: vraag ‘hoe vaak’, ‘hoe’, ‘waarvoor’, ‘wanneer’ bvb. hoe vaak stuur je berichtjes naar mensen? Hoe ga jij op het internet? Waarvoor gebruik jij een computer? </a:t>
            </a:r>
            <a:endParaRPr sz="1000">
              <a:solidFill>
                <a:schemeClr val="dk1"/>
              </a:solidFill>
              <a:latin typeface="Calibri"/>
              <a:ea typeface="Calibri"/>
              <a:cs typeface="Calibri"/>
              <a:sym typeface="Calibri"/>
            </a:endParaRPr>
          </a:p>
        </p:txBody>
      </p:sp>
      <p:sp>
        <p:nvSpPr>
          <p:cNvPr id="278" name="Google Shape;27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1000"/>
              </a:spcAft>
              <a:buClr>
                <a:schemeClr val="dk1"/>
              </a:buClr>
              <a:buSzPts val="1100"/>
              <a:buFont typeface="Arial"/>
              <a:buNone/>
            </a:pPr>
            <a:r>
              <a:rPr lang="nl" sz="1000">
                <a:solidFill>
                  <a:schemeClr val="dk1"/>
                </a:solidFill>
                <a:latin typeface="Calibri"/>
                <a:ea typeface="Calibri"/>
                <a:cs typeface="Calibri"/>
                <a:sym typeface="Calibri"/>
              </a:rPr>
              <a:t>Naast een gesprek maak je ook best een inschatting op basis van acties: vertrouw niet enkel op wat iemand zegt dat hij kan of niet kan. Als je mensen iets laat doen, zie je zelf waar ze staan.</a:t>
            </a:r>
            <a:endParaRPr sz="700"/>
          </a:p>
        </p:txBody>
      </p:sp>
      <p:sp>
        <p:nvSpPr>
          <p:cNvPr id="303" name="Google Shape;30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sz="1000">
                <a:solidFill>
                  <a:schemeClr val="dk1"/>
                </a:solidFill>
                <a:latin typeface="Calibri"/>
                <a:ea typeface="Calibri"/>
                <a:cs typeface="Calibri"/>
                <a:sym typeface="Calibri"/>
              </a:rPr>
              <a:t>Belangrijk: besef dat digitale vaardigheden een heleboel andere vaardigheden vereisen.</a:t>
            </a:r>
            <a:endParaRPr sz="400">
              <a:solidFill>
                <a:schemeClr val="dk1"/>
              </a:solidFill>
              <a:latin typeface="Calibri"/>
              <a:ea typeface="Calibri"/>
              <a:cs typeface="Calibri"/>
              <a:sym typeface="Calibri"/>
            </a:endParaRPr>
          </a:p>
        </p:txBody>
      </p:sp>
      <p:sp>
        <p:nvSpPr>
          <p:cNvPr id="320" name="Google Shape;32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c7a88c621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1000"/>
              </a:spcAft>
              <a:buSzPts val="1100"/>
              <a:buNone/>
            </a:pPr>
            <a:r>
              <a:rPr lang="nl" sz="1000">
                <a:solidFill>
                  <a:schemeClr val="dk1"/>
                </a:solidFill>
                <a:latin typeface="Calibri"/>
                <a:ea typeface="Calibri"/>
                <a:cs typeface="Calibri"/>
                <a:sym typeface="Calibri"/>
              </a:rPr>
              <a:t>Voor wie graag een instrument gebruikt, is er de diagnosetool van 123-digit. </a:t>
            </a:r>
            <a:br>
              <a:rPr lang="nl" sz="1000">
                <a:solidFill>
                  <a:schemeClr val="dk1"/>
                </a:solidFill>
                <a:latin typeface="Calibri"/>
                <a:ea typeface="Calibri"/>
                <a:cs typeface="Calibri"/>
                <a:sym typeface="Calibri"/>
              </a:rPr>
            </a:br>
            <a:r>
              <a:rPr lang="nl" sz="1000">
                <a:solidFill>
                  <a:schemeClr val="dk1"/>
                </a:solidFill>
                <a:latin typeface="Calibri"/>
                <a:ea typeface="Calibri"/>
                <a:cs typeface="Calibri"/>
                <a:sym typeface="Calibri"/>
              </a:rPr>
              <a:t>Deze tool is erg toegankelijk en interactief opgebouwd.</a:t>
            </a:r>
            <a:endParaRPr/>
          </a:p>
        </p:txBody>
      </p:sp>
      <p:sp>
        <p:nvSpPr>
          <p:cNvPr id="350" name="Google Shape;350;g3c7a88c621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c7a88c621c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1000"/>
              </a:spcAft>
              <a:buSzPts val="1100"/>
              <a:buNone/>
            </a:pPr>
            <a:r>
              <a:rPr lang="nl" sz="1000">
                <a:solidFill>
                  <a:schemeClr val="dk1"/>
                </a:solidFill>
                <a:latin typeface="Calibri"/>
                <a:ea typeface="Calibri"/>
                <a:cs typeface="Calibri"/>
                <a:sym typeface="Calibri"/>
              </a:rPr>
              <a:t>De diagnosetool stelt verschillende uiteenlopende vragen. De vragen zijn zo opgebouwd dat de persoon die deze invult, zaken moet opzoeken op het internet, downloaden of interactief moet invullen. Voor digibeten kunnen bepaalde vragen al een uitdaging vormen. </a:t>
            </a:r>
            <a:endParaRPr/>
          </a:p>
        </p:txBody>
      </p:sp>
      <p:sp>
        <p:nvSpPr>
          <p:cNvPr id="364" name="Google Shape;364;g3c7a88c621c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c7a88c621c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0"/>
              </a:spcAft>
              <a:buSzPts val="1100"/>
              <a:buNone/>
            </a:pPr>
            <a:r>
              <a:rPr lang="nl" sz="1000">
                <a:solidFill>
                  <a:schemeClr val="dk1"/>
                </a:solidFill>
                <a:latin typeface="Calibri"/>
                <a:ea typeface="Calibri"/>
                <a:cs typeface="Calibri"/>
                <a:sym typeface="Calibri"/>
              </a:rPr>
              <a:t>De zelftest helpt je om te weten te komen wat voor jou belangrijk is om mee aan de slag te gaan in de Digihandig-app. De zelftest bestaat uit 3 onderdelen; elk met stellingsvragen waar je zelf een antwoord op geeft:</a:t>
            </a:r>
            <a:endParaRPr sz="1000">
              <a:solidFill>
                <a:schemeClr val="dk1"/>
              </a:solidFill>
              <a:latin typeface="Calibri"/>
              <a:ea typeface="Calibri"/>
              <a:cs typeface="Calibri"/>
              <a:sym typeface="Calibri"/>
            </a:endParaRPr>
          </a:p>
          <a:p>
            <a:pPr indent="-292100" lvl="0" marL="457200" rtl="0" algn="l">
              <a:lnSpc>
                <a:spcPct val="115000"/>
              </a:lnSpc>
              <a:spcBef>
                <a:spcPts val="1000"/>
              </a:spcBef>
              <a:spcAft>
                <a:spcPts val="0"/>
              </a:spcAft>
              <a:buClr>
                <a:schemeClr val="dk1"/>
              </a:buClr>
              <a:buSzPts val="1000"/>
              <a:buFont typeface="Calibri"/>
              <a:buAutoNum type="arabicPeriod"/>
            </a:pPr>
            <a:r>
              <a:rPr lang="nl" sz="1000">
                <a:solidFill>
                  <a:schemeClr val="dk1"/>
                </a:solidFill>
                <a:latin typeface="Calibri"/>
                <a:ea typeface="Calibri"/>
                <a:cs typeface="Calibri"/>
                <a:sym typeface="Calibri"/>
              </a:rPr>
              <a:t>Wat voel je?</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AutoNum type="arabicPeriod"/>
            </a:pPr>
            <a:r>
              <a:rPr lang="nl" sz="1000">
                <a:solidFill>
                  <a:schemeClr val="dk1"/>
                </a:solidFill>
                <a:latin typeface="Calibri"/>
                <a:ea typeface="Calibri"/>
                <a:cs typeface="Calibri"/>
                <a:sym typeface="Calibri"/>
              </a:rPr>
              <a:t>Wat weet je?</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AutoNum type="arabicPeriod"/>
            </a:pPr>
            <a:r>
              <a:rPr lang="nl" sz="1000">
                <a:solidFill>
                  <a:schemeClr val="dk1"/>
                </a:solidFill>
                <a:latin typeface="Calibri"/>
                <a:ea typeface="Calibri"/>
                <a:cs typeface="Calibri"/>
                <a:sym typeface="Calibri"/>
              </a:rPr>
              <a:t>Wat doe je?</a:t>
            </a:r>
            <a:endParaRPr sz="1000">
              <a:solidFill>
                <a:schemeClr val="dk1"/>
              </a:solidFill>
              <a:latin typeface="Calibri"/>
              <a:ea typeface="Calibri"/>
              <a:cs typeface="Calibri"/>
              <a:sym typeface="Calibri"/>
            </a:endParaRPr>
          </a:p>
          <a:p>
            <a:pPr indent="0" lvl="0" marL="0" rtl="0" algn="l">
              <a:lnSpc>
                <a:spcPct val="115000"/>
              </a:lnSpc>
              <a:spcBef>
                <a:spcPts val="1000"/>
              </a:spcBef>
              <a:spcAft>
                <a:spcPts val="1000"/>
              </a:spcAft>
              <a:buNone/>
            </a:pPr>
            <a:r>
              <a:rPr lang="nl" sz="1000">
                <a:solidFill>
                  <a:schemeClr val="dk1"/>
                </a:solidFill>
                <a:latin typeface="Calibri"/>
                <a:ea typeface="Calibri"/>
                <a:cs typeface="Calibri"/>
                <a:sym typeface="Calibri"/>
              </a:rPr>
              <a:t>Nadeel van een zelfbeoordelingstest. Het stelt vragen zoals ‘ik weet hoe ik een nieuwe app installeer op mijn smartphone of tablet’ waar de persoon moet aangeven via ‘oneens/eens/…’ in welke mate de persoon dit weet, wat de resultaten subjectief maakt. Je krijgt geen zicht of de persoon het effectief kan uitvoeren of doen.</a:t>
            </a:r>
            <a:endParaRPr sz="1000">
              <a:solidFill>
                <a:schemeClr val="dk1"/>
              </a:solidFill>
              <a:latin typeface="Calibri"/>
              <a:ea typeface="Calibri"/>
              <a:cs typeface="Calibri"/>
              <a:sym typeface="Calibri"/>
            </a:endParaRPr>
          </a:p>
        </p:txBody>
      </p:sp>
      <p:sp>
        <p:nvSpPr>
          <p:cNvPr id="377" name="Google Shape;377;g3c7a88c621c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c7a88c621c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0"/>
              </a:spcAft>
              <a:buSzPts val="1100"/>
              <a:buNone/>
            </a:pPr>
            <a:r>
              <a:rPr lang="nl" sz="1000">
                <a:solidFill>
                  <a:schemeClr val="dk1"/>
                </a:solidFill>
                <a:latin typeface="Calibri"/>
                <a:ea typeface="Calibri"/>
                <a:cs typeface="Calibri"/>
                <a:sym typeface="Calibri"/>
              </a:rPr>
              <a:t>De zelftest helpt je om te weten te komen wat voor jou belangrijk is om mee aan de slag te gaan in de Digihandig-app. De zelftest bestaat uit 3 onderdelen; elk met stellingsvragen waar je zelf een antwoord op geeft:</a:t>
            </a:r>
            <a:endParaRPr sz="1000">
              <a:solidFill>
                <a:schemeClr val="dk1"/>
              </a:solidFill>
              <a:latin typeface="Calibri"/>
              <a:ea typeface="Calibri"/>
              <a:cs typeface="Calibri"/>
              <a:sym typeface="Calibri"/>
            </a:endParaRPr>
          </a:p>
          <a:p>
            <a:pPr indent="-292100" lvl="0" marL="457200" rtl="0" algn="l">
              <a:lnSpc>
                <a:spcPct val="115000"/>
              </a:lnSpc>
              <a:spcBef>
                <a:spcPts val="1000"/>
              </a:spcBef>
              <a:spcAft>
                <a:spcPts val="0"/>
              </a:spcAft>
              <a:buClr>
                <a:schemeClr val="dk1"/>
              </a:buClr>
              <a:buSzPts val="1000"/>
              <a:buFont typeface="Calibri"/>
              <a:buAutoNum type="arabicPeriod"/>
            </a:pPr>
            <a:r>
              <a:rPr lang="nl" sz="1000">
                <a:solidFill>
                  <a:schemeClr val="dk1"/>
                </a:solidFill>
                <a:latin typeface="Calibri"/>
                <a:ea typeface="Calibri"/>
                <a:cs typeface="Calibri"/>
                <a:sym typeface="Calibri"/>
              </a:rPr>
              <a:t>Wat voel je?</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AutoNum type="arabicPeriod"/>
            </a:pPr>
            <a:r>
              <a:rPr lang="nl" sz="1000">
                <a:solidFill>
                  <a:schemeClr val="dk1"/>
                </a:solidFill>
                <a:latin typeface="Calibri"/>
                <a:ea typeface="Calibri"/>
                <a:cs typeface="Calibri"/>
                <a:sym typeface="Calibri"/>
              </a:rPr>
              <a:t>Wat weet je?</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AutoNum type="arabicPeriod"/>
            </a:pPr>
            <a:r>
              <a:rPr lang="nl" sz="1000">
                <a:solidFill>
                  <a:schemeClr val="dk1"/>
                </a:solidFill>
                <a:latin typeface="Calibri"/>
                <a:ea typeface="Calibri"/>
                <a:cs typeface="Calibri"/>
                <a:sym typeface="Calibri"/>
              </a:rPr>
              <a:t>Wat doe je?</a:t>
            </a:r>
            <a:endParaRPr sz="1000">
              <a:solidFill>
                <a:schemeClr val="dk1"/>
              </a:solidFill>
              <a:latin typeface="Calibri"/>
              <a:ea typeface="Calibri"/>
              <a:cs typeface="Calibri"/>
              <a:sym typeface="Calibri"/>
            </a:endParaRPr>
          </a:p>
          <a:p>
            <a:pPr indent="0" lvl="0" marL="0" rtl="0" algn="l">
              <a:lnSpc>
                <a:spcPct val="115000"/>
              </a:lnSpc>
              <a:spcBef>
                <a:spcPts val="1000"/>
              </a:spcBef>
              <a:spcAft>
                <a:spcPts val="1000"/>
              </a:spcAft>
              <a:buNone/>
            </a:pPr>
            <a:r>
              <a:rPr lang="nl" sz="1000">
                <a:solidFill>
                  <a:schemeClr val="dk1"/>
                </a:solidFill>
                <a:latin typeface="Calibri"/>
                <a:ea typeface="Calibri"/>
                <a:cs typeface="Calibri"/>
                <a:sym typeface="Calibri"/>
              </a:rPr>
              <a:t>Nadeel van een zelfbeoordelingstest. Het stelt vragen zoals ‘ik weet hoe ik een nieuwe app installeer op mijn smartphone of tablet’ waar de persoon moet aangeven via ‘oneens/eens/…’ in welke mate de persoon dit weet, wat de resultaten subjectief maakt. Je krijgt geen zicht of de persoon het effectief kan uitvoeren of doen.</a:t>
            </a:r>
            <a:endParaRPr sz="1000">
              <a:solidFill>
                <a:schemeClr val="dk1"/>
              </a:solidFill>
              <a:latin typeface="Calibri"/>
              <a:ea typeface="Calibri"/>
              <a:cs typeface="Calibri"/>
              <a:sym typeface="Calibri"/>
            </a:endParaRPr>
          </a:p>
        </p:txBody>
      </p:sp>
      <p:sp>
        <p:nvSpPr>
          <p:cNvPr id="391" name="Google Shape;391;g3c7a88c621c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c7a88c621c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1000"/>
              </a:spcBef>
              <a:spcAft>
                <a:spcPts val="0"/>
              </a:spcAft>
              <a:buClr>
                <a:schemeClr val="dk1"/>
              </a:buClr>
              <a:buSzPts val="1100"/>
              <a:buFont typeface="Arial"/>
              <a:buNone/>
            </a:pPr>
            <a:r>
              <a:rPr lang="nl">
                <a:solidFill>
                  <a:srgbClr val="2F2E9A"/>
                </a:solidFill>
                <a:latin typeface="Outfit"/>
                <a:ea typeface="Outfit"/>
                <a:cs typeface="Outfit"/>
                <a:sym typeface="Outfit"/>
              </a:rPr>
              <a:t>Digi+ is een traject dat bedrijven helpt om hun medewerkers digitale vaardigheden bij te brengen. Een onderdeel van dit traject is de DigiCheck. Dit is een digitale bevraging die helpt uitzoeken hoe het gesteld is met de digitale skills van werknemers, hoe ze tegenover digitalisering staan en welke DigiActies zij zien zitten. Deze bevraging werd ontwikkeld in samenwerking met ​​​​​​HIVA en neemt 5 minuten in beslag.</a:t>
            </a:r>
            <a:endParaRPr b="1">
              <a:solidFill>
                <a:srgbClr val="1FA39E"/>
              </a:solidFill>
              <a:latin typeface="Outfit"/>
              <a:ea typeface="Outfit"/>
              <a:cs typeface="Outfit"/>
              <a:sym typeface="Outfit"/>
            </a:endParaRPr>
          </a:p>
          <a:p>
            <a:pPr indent="0" lvl="0" marL="0" rtl="0" algn="l">
              <a:lnSpc>
                <a:spcPct val="115000"/>
              </a:lnSpc>
              <a:spcBef>
                <a:spcPts val="500"/>
              </a:spcBef>
              <a:spcAft>
                <a:spcPts val="1000"/>
              </a:spcAft>
              <a:buNone/>
            </a:pPr>
            <a:r>
              <a:t/>
            </a:r>
            <a:endParaRPr>
              <a:solidFill>
                <a:srgbClr val="2F2E9A"/>
              </a:solidFill>
              <a:latin typeface="Outfit"/>
              <a:ea typeface="Outfit"/>
              <a:cs typeface="Outfit"/>
              <a:sym typeface="Outfit"/>
            </a:endParaRPr>
          </a:p>
        </p:txBody>
      </p:sp>
      <p:sp>
        <p:nvSpPr>
          <p:cNvPr id="399" name="Google Shape;399;g3c7a88c621c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a574b464bc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411" name="Google Shape;411;g3a574b464bc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9e29fbdfd3_0_102:notes"/>
          <p:cNvSpPr txBox="1"/>
          <p:nvPr>
            <p:ph idx="1" type="body"/>
          </p:nvPr>
        </p:nvSpPr>
        <p:spPr>
          <a:xfrm>
            <a:off x="685801" y="4343406"/>
            <a:ext cx="5486400" cy="4114800"/>
          </a:xfrm>
          <a:prstGeom prst="rect">
            <a:avLst/>
          </a:prstGeom>
          <a:noFill/>
          <a:ln>
            <a:noFill/>
          </a:ln>
        </p:spPr>
        <p:txBody>
          <a:bodyPr anchorCtr="0" anchor="t" bIns="91550" lIns="91550" spcFirstLastPara="1" rIns="91550" wrap="square" tIns="91550">
            <a:noAutofit/>
          </a:bodyPr>
          <a:lstStyle/>
          <a:p>
            <a:pPr indent="0" lvl="0" marL="0" rtl="0" algn="l">
              <a:lnSpc>
                <a:spcPct val="100000"/>
              </a:lnSpc>
              <a:spcBef>
                <a:spcPts val="0"/>
              </a:spcBef>
              <a:spcAft>
                <a:spcPts val="0"/>
              </a:spcAft>
              <a:buClr>
                <a:schemeClr val="dk1"/>
              </a:buClr>
              <a:buSzPts val="1400"/>
              <a:buNone/>
            </a:pPr>
            <a:r>
              <a:t/>
            </a:r>
            <a:endParaRPr sz="1200"/>
          </a:p>
        </p:txBody>
      </p:sp>
      <p:sp>
        <p:nvSpPr>
          <p:cNvPr id="423" name="Google Shape;423;g39e29fbdfd3_0_102: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432" name="Google Shape;43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0d6d1dfa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30d6d1dfa7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a138613be2_3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a138613be2_3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a138613be2_3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a138613be2_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a138613be2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a138613be2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a138613be2_3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a138613be2_3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9e29fbdfd3_0_2:notes"/>
          <p:cNvSpPr txBox="1"/>
          <p:nvPr>
            <p:ph idx="1" type="body"/>
          </p:nvPr>
        </p:nvSpPr>
        <p:spPr>
          <a:xfrm>
            <a:off x="685801" y="4343406"/>
            <a:ext cx="5486400" cy="4114800"/>
          </a:xfrm>
          <a:prstGeom prst="rect">
            <a:avLst/>
          </a:prstGeom>
          <a:noFill/>
          <a:ln>
            <a:noFill/>
          </a:ln>
        </p:spPr>
        <p:txBody>
          <a:bodyPr anchorCtr="0" anchor="t" bIns="91550" lIns="91550" spcFirstLastPara="1" rIns="91550" wrap="square" tIns="91550">
            <a:noAutofit/>
          </a:bodyPr>
          <a:lstStyle/>
          <a:p>
            <a:pPr indent="0" lvl="0" marL="0" rtl="0" algn="l">
              <a:lnSpc>
                <a:spcPct val="115000"/>
              </a:lnSpc>
              <a:spcBef>
                <a:spcPts val="501"/>
              </a:spcBef>
              <a:spcAft>
                <a:spcPts val="1001"/>
              </a:spcAft>
              <a:buSzPts val="1100"/>
              <a:buNone/>
            </a:pPr>
            <a:r>
              <a:t/>
            </a:r>
            <a:endParaRPr sz="1000">
              <a:solidFill>
                <a:schemeClr val="dk1"/>
              </a:solidFill>
              <a:latin typeface="Calibri"/>
              <a:ea typeface="Calibri"/>
              <a:cs typeface="Calibri"/>
              <a:sym typeface="Calibri"/>
            </a:endParaRPr>
          </a:p>
        </p:txBody>
      </p:sp>
      <p:sp>
        <p:nvSpPr>
          <p:cNvPr id="162" name="Google Shape;162;g39e29fbdfd3_0_2: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a138613be2_3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a138613be2_3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a138613be2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a138613be2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a138613be2_3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a138613be2_3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a138613be2_3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a138613be2_3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a138613be2_3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a138613be2_3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a138613be2_3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a138613be2_3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9e29fbdfd3_0_2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SzPts val="1100"/>
              <a:buNone/>
            </a:pPr>
            <a:r>
              <a:t/>
            </a:r>
            <a:endParaRPr sz="1000">
              <a:solidFill>
                <a:schemeClr val="dk1"/>
              </a:solidFill>
              <a:latin typeface="Calibri"/>
              <a:ea typeface="Calibri"/>
              <a:cs typeface="Calibri"/>
              <a:sym typeface="Calibri"/>
            </a:endParaRPr>
          </a:p>
        </p:txBody>
      </p:sp>
      <p:sp>
        <p:nvSpPr>
          <p:cNvPr id="531" name="Google Shape;531;g39e29fbdfd3_0_2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9dd6a56aaf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539" name="Google Shape;539;g39dd6a56aaf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1c9bf2eb4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548" name="Google Shape;548;g31c9bf2eb4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a034fe30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a034fe30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1000"/>
              </a:spcAft>
              <a:buSzPts val="1100"/>
              <a:buNone/>
            </a:pPr>
            <a:r>
              <a:t/>
            </a:r>
            <a:endParaRPr sz="1000">
              <a:solidFill>
                <a:schemeClr val="dk1"/>
              </a:solidFill>
              <a:latin typeface="Calibri"/>
              <a:ea typeface="Calibri"/>
              <a:cs typeface="Calibri"/>
              <a:sym typeface="Calibri"/>
            </a:endParaRPr>
          </a:p>
        </p:txBody>
      </p:sp>
      <p:sp>
        <p:nvSpPr>
          <p:cNvPr id="173" name="Google Shape;17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9ef6ef9a56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3" name="Google Shape;563;g39ef6ef9a56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2" name="Google Shape;572;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a138613be2_3_234:notes"/>
          <p:cNvSpPr txBox="1"/>
          <p:nvPr>
            <p:ph idx="1" type="body"/>
          </p:nvPr>
        </p:nvSpPr>
        <p:spPr>
          <a:xfrm>
            <a:off x="685801" y="4343406"/>
            <a:ext cx="5486400" cy="4114800"/>
          </a:xfrm>
          <a:prstGeom prst="rect">
            <a:avLst/>
          </a:prstGeom>
          <a:noFill/>
          <a:ln>
            <a:noFill/>
          </a:ln>
        </p:spPr>
        <p:txBody>
          <a:bodyPr anchorCtr="0" anchor="t" bIns="91550" lIns="91550" spcFirstLastPara="1" rIns="91550" wrap="square" tIns="91550">
            <a:noAutofit/>
          </a:bodyPr>
          <a:lstStyle/>
          <a:p>
            <a:pPr indent="0" lvl="0" marL="0" rtl="0" algn="l">
              <a:lnSpc>
                <a:spcPct val="100000"/>
              </a:lnSpc>
              <a:spcBef>
                <a:spcPts val="0"/>
              </a:spcBef>
              <a:spcAft>
                <a:spcPts val="0"/>
              </a:spcAft>
              <a:buClr>
                <a:schemeClr val="dk1"/>
              </a:buClr>
              <a:buSzPts val="1400"/>
              <a:buNone/>
            </a:pPr>
            <a:r>
              <a:t/>
            </a:r>
            <a:endParaRPr sz="1200"/>
          </a:p>
        </p:txBody>
      </p:sp>
      <p:sp>
        <p:nvSpPr>
          <p:cNvPr id="581" name="Google Shape;581;g3a138613be2_3_234: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9ef6ef9a56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590" name="Google Shape;590;g39ef6ef9a56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1000"/>
              </a:spcAft>
              <a:buSzPts val="1100"/>
              <a:buNone/>
            </a:pPr>
            <a:r>
              <a:t/>
            </a:r>
            <a:endParaRPr/>
          </a:p>
        </p:txBody>
      </p:sp>
      <p:sp>
        <p:nvSpPr>
          <p:cNvPr id="598" name="Google Shape;59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1c9bf2eb40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Wat ziet een expert? Wat ziet een digistarter?</a:t>
            </a:r>
            <a:endParaRPr/>
          </a:p>
        </p:txBody>
      </p:sp>
      <p:sp>
        <p:nvSpPr>
          <p:cNvPr id="607" name="Google Shape;607;g31c9bf2eb40_0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l" sz="1200">
                <a:solidFill>
                  <a:schemeClr val="dk1"/>
                </a:solidFill>
                <a:latin typeface="Calibri"/>
                <a:ea typeface="Calibri"/>
                <a:cs typeface="Calibri"/>
                <a:sym typeface="Calibri"/>
              </a:rPr>
              <a:t>Taboewoorden:</a:t>
            </a:r>
            <a:endParaRPr sz="1200">
              <a:solidFill>
                <a:schemeClr val="dk1"/>
              </a:solidFill>
              <a:latin typeface="Calibri"/>
              <a:ea typeface="Calibri"/>
              <a:cs typeface="Calibri"/>
              <a:sym typeface="Calibri"/>
            </a:endParaRPr>
          </a:p>
          <a:p>
            <a:pPr indent="-292100" lvl="0" marL="457200" rtl="0" algn="l">
              <a:lnSpc>
                <a:spcPct val="115000"/>
              </a:lnSpc>
              <a:spcBef>
                <a:spcPts val="500"/>
              </a:spcBef>
              <a:spcAft>
                <a:spcPts val="0"/>
              </a:spcAft>
              <a:buClr>
                <a:schemeClr val="dk1"/>
              </a:buClr>
              <a:buSzPts val="1000"/>
              <a:buFont typeface="Calibri"/>
              <a:buChar char="●"/>
            </a:pPr>
            <a:r>
              <a:rPr lang="nl" sz="1000">
                <a:solidFill>
                  <a:schemeClr val="dk1"/>
                </a:solidFill>
                <a:latin typeface="Calibri"/>
                <a:ea typeface="Calibri"/>
                <a:cs typeface="Calibri"/>
                <a:sym typeface="Calibri"/>
              </a:rPr>
              <a:t>‘gewoon’: voor een digistarter is niets gewoon</a:t>
            </a:r>
            <a:endParaRPr sz="1000">
              <a:solidFill>
                <a:schemeClr val="dk1"/>
              </a:solidFill>
              <a:latin typeface="Calibri"/>
              <a:ea typeface="Calibri"/>
              <a:cs typeface="Calibri"/>
              <a:sym typeface="Calibri"/>
            </a:endParaRPr>
          </a:p>
          <a:p>
            <a:pPr indent="-292100" lvl="0" marL="457200" rtl="0" algn="l">
              <a:lnSpc>
                <a:spcPct val="115000"/>
              </a:lnSpc>
              <a:spcBef>
                <a:spcPts val="1000"/>
              </a:spcBef>
              <a:spcAft>
                <a:spcPts val="1000"/>
              </a:spcAft>
              <a:buClr>
                <a:schemeClr val="dk1"/>
              </a:buClr>
              <a:buSzPts val="1000"/>
              <a:buFont typeface="Calibri"/>
              <a:buChar char="●"/>
            </a:pPr>
            <a:r>
              <a:rPr lang="nl" sz="1000">
                <a:solidFill>
                  <a:schemeClr val="dk1"/>
                </a:solidFill>
                <a:latin typeface="Calibri"/>
                <a:ea typeface="Calibri"/>
                <a:cs typeface="Calibri"/>
                <a:sym typeface="Calibri"/>
              </a:rPr>
              <a:t>‘niet moeilijk’ of ‘gemakkelijk’: voor een digistarter zijn weinig zaken gemakkelijk</a:t>
            </a:r>
            <a:endParaRPr/>
          </a:p>
        </p:txBody>
      </p:sp>
      <p:sp>
        <p:nvSpPr>
          <p:cNvPr id="615" name="Google Shape;61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Clr>
                <a:schemeClr val="dk1"/>
              </a:buClr>
              <a:buSzPts val="1100"/>
              <a:buFont typeface="Arial"/>
              <a:buNone/>
            </a:pPr>
            <a:r>
              <a:t/>
            </a:r>
            <a:endParaRPr/>
          </a:p>
        </p:txBody>
      </p:sp>
      <p:sp>
        <p:nvSpPr>
          <p:cNvPr id="625" name="Google Shape;62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a138613be2_3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a138613be2_3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a138613be2_3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a138613be2_3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a138613be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a138613be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667" name="Google Shape;66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400"/>
              <a:buFont typeface="Arial"/>
              <a:buNone/>
            </a:pPr>
            <a:br>
              <a:rPr lang="nl"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p>
        </p:txBody>
      </p:sp>
      <p:sp>
        <p:nvSpPr>
          <p:cNvPr id="675" name="Google Shape;67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5" name="Google Shape;68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a574b464bc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709" name="Google Shape;709;g3a574b464bc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Clr>
                <a:schemeClr val="dk1"/>
              </a:buClr>
              <a:buSzPts val="1200"/>
              <a:buFont typeface="Calibri"/>
              <a:buNone/>
            </a:pPr>
            <a:r>
              <a:rPr lang="nl" sz="1200">
                <a:solidFill>
                  <a:schemeClr val="dk1"/>
                </a:solidFill>
                <a:latin typeface="Calibri"/>
                <a:ea typeface="Calibri"/>
                <a:cs typeface="Calibri"/>
                <a:sym typeface="Calibri"/>
              </a:rPr>
              <a:t>Volledige link: https://www.digivaardigindezorg.nl/wp-content/uploads/2020/08/Stellingen-over-schaamte-angst-en-onzekerheid.pdf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721" name="Google Shape;72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5" name="Google Shape;73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8" name="Google Shape;74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sz="18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759" name="Google Shape;75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a1ec03cf7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7" name="Google Shape;767;g3a1ec03cf7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9e29fbdfd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9e29fbdfd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776" name="Google Shape;77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a138613be2_3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a138613be2_3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Karen</a:t>
            </a:r>
            <a:endParaRPr/>
          </a:p>
        </p:txBody>
      </p:sp>
      <p:sp>
        <p:nvSpPr>
          <p:cNvPr id="793" name="Google Shape;79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2" name="Google Shape;80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1" name="Google Shape;811;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8" name="Google Shape;818;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8" name="Google Shape;828;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a138613be2_3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3a138613be2_3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a138613be2_3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3a138613be2_3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a138613be2_3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a138613be2_3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9e29fbdfd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9e29fbdfd3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a138613be2_3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a138613be2_3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a138613be2_3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3a138613be2_3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a138613be2_3_4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SzPts val="1100"/>
              <a:buNone/>
            </a:pPr>
            <a:r>
              <a:t/>
            </a:r>
            <a:endParaRPr sz="1000">
              <a:solidFill>
                <a:schemeClr val="dk1"/>
              </a:solidFill>
              <a:latin typeface="Calibri"/>
              <a:ea typeface="Calibri"/>
              <a:cs typeface="Calibri"/>
              <a:sym typeface="Calibri"/>
            </a:endParaRPr>
          </a:p>
        </p:txBody>
      </p:sp>
      <p:sp>
        <p:nvSpPr>
          <p:cNvPr id="885" name="Google Shape;885;g3a138613be2_3_429:notes"/>
          <p:cNvSpPr/>
          <p:nvPr>
            <p:ph idx="2" type="sldImg"/>
          </p:nvPr>
        </p:nvSpPr>
        <p:spPr>
          <a:xfrm>
            <a:off x="96140" y="685800"/>
            <a:ext cx="6665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a138613be2_3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SzPts val="1100"/>
              <a:buNone/>
            </a:pPr>
            <a:r>
              <a:t/>
            </a:r>
            <a:endParaRPr sz="1000">
              <a:solidFill>
                <a:schemeClr val="dk1"/>
              </a:solidFill>
              <a:latin typeface="Calibri"/>
              <a:ea typeface="Calibri"/>
              <a:cs typeface="Calibri"/>
              <a:sym typeface="Calibri"/>
            </a:endParaRPr>
          </a:p>
        </p:txBody>
      </p:sp>
      <p:sp>
        <p:nvSpPr>
          <p:cNvPr id="894" name="Google Shape;894;g3a138613be2_3_523:notes"/>
          <p:cNvSpPr/>
          <p:nvPr>
            <p:ph idx="2" type="sldImg"/>
          </p:nvPr>
        </p:nvSpPr>
        <p:spPr>
          <a:xfrm>
            <a:off x="96140" y="685800"/>
            <a:ext cx="6665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4" name="Google Shape;904;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a034fe30ee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1" name="Google Shape;911;g3a034fe30ee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70153b2a54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0" name="Google Shape;920;g370153b2a54_1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370153b2a54_1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5" name="Google Shape;925;g370153b2a54_1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3" name="Google Shape;933;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sz="1200"/>
          </a:p>
        </p:txBody>
      </p:sp>
      <p:sp>
        <p:nvSpPr>
          <p:cNvPr id="206" name="Google Shape;20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6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6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47" name="Shape 47"/>
        <p:cNvGrpSpPr/>
        <p:nvPr/>
      </p:nvGrpSpPr>
      <p:grpSpPr>
        <a:xfrm>
          <a:off x="0" y="0"/>
          <a:ext cx="0" cy="0"/>
          <a:chOff x="0" y="0"/>
          <a:chExt cx="0" cy="0"/>
        </a:xfrm>
      </p:grpSpPr>
      <p:sp>
        <p:nvSpPr>
          <p:cNvPr id="48" name="Google Shape;48;p8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49" name="Google Shape;49;p8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50" name="Google Shape;50;p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1" name="Google Shape;51;p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 name="Google Shape;52;p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slide_paars">
  <p:cSld name="tekstslide_paars">
    <p:spTree>
      <p:nvGrpSpPr>
        <p:cNvPr id="53" name="Shape 53"/>
        <p:cNvGrpSpPr/>
        <p:nvPr/>
      </p:nvGrpSpPr>
      <p:grpSpPr>
        <a:xfrm>
          <a:off x="0" y="0"/>
          <a:ext cx="0" cy="0"/>
          <a:chOff x="0" y="0"/>
          <a:chExt cx="0" cy="0"/>
        </a:xfrm>
      </p:grpSpPr>
      <p:pic>
        <p:nvPicPr>
          <p:cNvPr id="54" name="Google Shape;54;p83"/>
          <p:cNvPicPr preferRelativeResize="0"/>
          <p:nvPr/>
        </p:nvPicPr>
        <p:blipFill rotWithShape="1">
          <a:blip r:embed="rId2">
            <a:alphaModFix/>
          </a:blip>
          <a:srcRect b="0" l="0" r="0" t="0"/>
          <a:stretch/>
        </p:blipFill>
        <p:spPr>
          <a:xfrm>
            <a:off x="4662095" y="-280800"/>
            <a:ext cx="4481906" cy="1225801"/>
          </a:xfrm>
          <a:prstGeom prst="rect">
            <a:avLst/>
          </a:prstGeom>
          <a:noFill/>
          <a:ln>
            <a:noFill/>
          </a:ln>
        </p:spPr>
      </p:pic>
      <p:sp>
        <p:nvSpPr>
          <p:cNvPr id="55" name="Google Shape;55;p83"/>
          <p:cNvSpPr txBox="1"/>
          <p:nvPr>
            <p:ph idx="11" type="ftr"/>
          </p:nvPr>
        </p:nvSpPr>
        <p:spPr>
          <a:xfrm>
            <a:off x="645010" y="4584600"/>
            <a:ext cx="3203700" cy="558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 name="Google Shape;56;p83"/>
          <p:cNvSpPr txBox="1"/>
          <p:nvPr>
            <p:ph idx="12" type="sldNum"/>
          </p:nvPr>
        </p:nvSpPr>
        <p:spPr>
          <a:xfrm>
            <a:off x="456010" y="4584600"/>
            <a:ext cx="189000" cy="558900"/>
          </a:xfrm>
          <a:prstGeom prst="rect">
            <a:avLst/>
          </a:prstGeom>
          <a:noFill/>
          <a:ln>
            <a:noFill/>
          </a:ln>
        </p:spPr>
        <p:txBody>
          <a:bodyPr anchorCtr="0" anchor="t"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
              <a:t>‹#›</a:t>
            </a:fld>
            <a:endParaRPr/>
          </a:p>
        </p:txBody>
      </p:sp>
      <p:pic>
        <p:nvPicPr>
          <p:cNvPr id="57" name="Google Shape;57;p83"/>
          <p:cNvPicPr preferRelativeResize="0"/>
          <p:nvPr/>
        </p:nvPicPr>
        <p:blipFill rotWithShape="1">
          <a:blip r:embed="rId3">
            <a:alphaModFix/>
          </a:blip>
          <a:srcRect b="0" l="0" r="0" t="0"/>
          <a:stretch/>
        </p:blipFill>
        <p:spPr>
          <a:xfrm>
            <a:off x="7998611" y="4424166"/>
            <a:ext cx="688187" cy="253800"/>
          </a:xfrm>
          <a:prstGeom prst="rect">
            <a:avLst/>
          </a:prstGeom>
          <a:noFill/>
          <a:ln>
            <a:noFill/>
          </a:ln>
        </p:spPr>
      </p:pic>
      <p:sp>
        <p:nvSpPr>
          <p:cNvPr id="58" name="Google Shape;58;p83"/>
          <p:cNvSpPr/>
          <p:nvPr>
            <p:ph idx="1" type="body"/>
          </p:nvPr>
        </p:nvSpPr>
        <p:spPr>
          <a:xfrm>
            <a:off x="456010" y="457200"/>
            <a:ext cx="2763900" cy="301800"/>
          </a:xfrm>
          <a:prstGeom prst="roundRect">
            <a:avLst>
              <a:gd fmla="val 50000" name="adj"/>
            </a:avLst>
          </a:prstGeom>
          <a:solidFill>
            <a:schemeClr val="accent3"/>
          </a:solidFill>
          <a:ln>
            <a:noFill/>
          </a:ln>
        </p:spPr>
        <p:txBody>
          <a:bodyPr anchorCtr="0" anchor="ctr" bIns="13500" lIns="81000" spcFirstLastPara="1" rIns="81000" wrap="square" tIns="13500">
            <a:normAutofit/>
          </a:bodyPr>
          <a:lstStyle>
            <a:lvl1pPr indent="-304800" lvl="0" marL="457200" algn="l">
              <a:lnSpc>
                <a:spcPct val="110000"/>
              </a:lnSpc>
              <a:spcBef>
                <a:spcPts val="0"/>
              </a:spcBef>
              <a:spcAft>
                <a:spcPts val="0"/>
              </a:spcAft>
              <a:buClr>
                <a:schemeClr val="lt1"/>
              </a:buClr>
              <a:buSzPts val="1200"/>
              <a:buChar char="●"/>
              <a:defRPr sz="1200">
                <a:solidFill>
                  <a:schemeClr val="lt1"/>
                </a:solidFill>
              </a:defRPr>
            </a:lvl1pPr>
            <a:lvl2pPr indent="-317500" lvl="1" marL="914400" algn="l">
              <a:lnSpc>
                <a:spcPct val="110000"/>
              </a:lnSpc>
              <a:spcBef>
                <a:spcPts val="1200"/>
              </a:spcBef>
              <a:spcAft>
                <a:spcPts val="0"/>
              </a:spcAft>
              <a:buClr>
                <a:schemeClr val="dk2"/>
              </a:buClr>
              <a:buSzPts val="1400"/>
              <a:buChar char="○"/>
              <a:defRPr/>
            </a:lvl2pPr>
            <a:lvl3pPr indent="-317500" lvl="2" marL="1371600" algn="l">
              <a:lnSpc>
                <a:spcPct val="110000"/>
              </a:lnSpc>
              <a:spcBef>
                <a:spcPts val="1200"/>
              </a:spcBef>
              <a:spcAft>
                <a:spcPts val="0"/>
              </a:spcAft>
              <a:buClr>
                <a:schemeClr val="dk2"/>
              </a:buClr>
              <a:buSzPts val="1400"/>
              <a:buChar char="■"/>
              <a:defRPr/>
            </a:lvl3pPr>
            <a:lvl4pPr indent="-317500" lvl="3" marL="1828800" algn="l">
              <a:lnSpc>
                <a:spcPct val="110000"/>
              </a:lnSpc>
              <a:spcBef>
                <a:spcPts val="1200"/>
              </a:spcBef>
              <a:spcAft>
                <a:spcPts val="0"/>
              </a:spcAft>
              <a:buClr>
                <a:schemeClr val="dk2"/>
              </a:buClr>
              <a:buSzPts val="1400"/>
              <a:buChar char="●"/>
              <a:defRPr/>
            </a:lvl4pPr>
            <a:lvl5pPr indent="-317500" lvl="4" marL="2286000" algn="l">
              <a:lnSpc>
                <a:spcPct val="110000"/>
              </a:lnSpc>
              <a:spcBef>
                <a:spcPts val="1200"/>
              </a:spcBef>
              <a:spcAft>
                <a:spcPts val="0"/>
              </a:spcAft>
              <a:buClr>
                <a:schemeClr val="dk2"/>
              </a:buClr>
              <a:buSzPts val="1400"/>
              <a:buChar char="○"/>
              <a:defRPr/>
            </a:lvl5pPr>
            <a:lvl6pPr indent="-317500" lvl="5" marL="2743200" algn="l">
              <a:lnSpc>
                <a:spcPct val="90000"/>
              </a:lnSpc>
              <a:spcBef>
                <a:spcPts val="1200"/>
              </a:spcBef>
              <a:spcAft>
                <a:spcPts val="0"/>
              </a:spcAft>
              <a:buClr>
                <a:schemeClr val="dk2"/>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9" name="Google Shape;59;p83"/>
          <p:cNvSpPr txBox="1"/>
          <p:nvPr>
            <p:ph type="title"/>
          </p:nvPr>
        </p:nvSpPr>
        <p:spPr>
          <a:xfrm>
            <a:off x="1141810" y="1010041"/>
            <a:ext cx="7542000" cy="385800"/>
          </a:xfrm>
          <a:prstGeom prst="rect">
            <a:avLst/>
          </a:prstGeom>
          <a:noFill/>
          <a:ln>
            <a:noFill/>
          </a:ln>
        </p:spPr>
        <p:txBody>
          <a:bodyPr anchorCtr="0" anchor="t" bIns="135000" lIns="0" spcFirstLastPara="1" rIns="0" wrap="square" tIns="0">
            <a:spAutoFit/>
          </a:bodyPr>
          <a:lstStyle>
            <a:lvl1pPr lvl="0" algn="l">
              <a:lnSpc>
                <a:spcPct val="90000"/>
              </a:lnSpc>
              <a:spcBef>
                <a:spcPts val="0"/>
              </a:spcBef>
              <a:spcAft>
                <a:spcPts val="0"/>
              </a:spcAft>
              <a:buClr>
                <a:schemeClr val="accent3"/>
              </a:buClr>
              <a:buSzPts val="1800"/>
              <a:buFont typeface="Arial"/>
              <a:buNone/>
              <a:defRPr sz="1800">
                <a:solidFill>
                  <a:schemeClr val="accent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p83"/>
          <p:cNvSpPr txBox="1"/>
          <p:nvPr>
            <p:ph idx="2" type="body"/>
          </p:nvPr>
        </p:nvSpPr>
        <p:spPr>
          <a:xfrm>
            <a:off x="1141810" y="1395413"/>
            <a:ext cx="7541400" cy="2963400"/>
          </a:xfrm>
          <a:prstGeom prst="rect">
            <a:avLst/>
          </a:prstGeom>
          <a:noFill/>
          <a:ln>
            <a:noFill/>
          </a:ln>
        </p:spPr>
        <p:txBody>
          <a:bodyPr anchorCtr="0" anchor="t" bIns="0" lIns="0" spcFirstLastPara="1" rIns="0" wrap="square" tIns="0">
            <a:normAutofit/>
          </a:bodyPr>
          <a:lstStyle>
            <a:lvl1pPr indent="-317500" lvl="0" marL="457200" algn="l">
              <a:lnSpc>
                <a:spcPct val="110000"/>
              </a:lnSpc>
              <a:spcBef>
                <a:spcPts val="0"/>
              </a:spcBef>
              <a:spcAft>
                <a:spcPts val="0"/>
              </a:spcAft>
              <a:buClr>
                <a:schemeClr val="dk2"/>
              </a:buClr>
              <a:buSzPts val="1400"/>
              <a:buChar char="●"/>
              <a:defRPr/>
            </a:lvl1pPr>
            <a:lvl2pPr indent="-317500" lvl="1" marL="914400" algn="l">
              <a:lnSpc>
                <a:spcPct val="110000"/>
              </a:lnSpc>
              <a:spcBef>
                <a:spcPts val="1200"/>
              </a:spcBef>
              <a:spcAft>
                <a:spcPts val="0"/>
              </a:spcAft>
              <a:buClr>
                <a:schemeClr val="dk2"/>
              </a:buClr>
              <a:buSzPts val="1400"/>
              <a:buChar char="○"/>
              <a:defRPr/>
            </a:lvl2pPr>
            <a:lvl3pPr indent="-317500" lvl="2" marL="1371600" algn="l">
              <a:lnSpc>
                <a:spcPct val="110000"/>
              </a:lnSpc>
              <a:spcBef>
                <a:spcPts val="1200"/>
              </a:spcBef>
              <a:spcAft>
                <a:spcPts val="0"/>
              </a:spcAft>
              <a:buClr>
                <a:schemeClr val="dk2"/>
              </a:buClr>
              <a:buSzPts val="1400"/>
              <a:buChar char="■"/>
              <a:defRPr/>
            </a:lvl3pPr>
            <a:lvl4pPr indent="-317500" lvl="3" marL="1828800" algn="l">
              <a:lnSpc>
                <a:spcPct val="110000"/>
              </a:lnSpc>
              <a:spcBef>
                <a:spcPts val="1200"/>
              </a:spcBef>
              <a:spcAft>
                <a:spcPts val="0"/>
              </a:spcAft>
              <a:buClr>
                <a:schemeClr val="dk2"/>
              </a:buClr>
              <a:buSzPts val="1400"/>
              <a:buChar char="●"/>
              <a:defRPr/>
            </a:lvl4pPr>
            <a:lvl5pPr indent="-317500" lvl="4" marL="2286000" algn="l">
              <a:lnSpc>
                <a:spcPct val="110000"/>
              </a:lnSpc>
              <a:spcBef>
                <a:spcPts val="1200"/>
              </a:spcBef>
              <a:spcAft>
                <a:spcPts val="0"/>
              </a:spcAft>
              <a:buClr>
                <a:schemeClr val="dk2"/>
              </a:buClr>
              <a:buSzPts val="1400"/>
              <a:buChar char="○"/>
              <a:defRPr/>
            </a:lvl5pPr>
            <a:lvl6pPr indent="-317500" lvl="5" marL="2743200" algn="l">
              <a:lnSpc>
                <a:spcPct val="90000"/>
              </a:lnSpc>
              <a:spcBef>
                <a:spcPts val="1200"/>
              </a:spcBef>
              <a:spcAft>
                <a:spcPts val="0"/>
              </a:spcAft>
              <a:buClr>
                <a:schemeClr val="dk2"/>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kst+foto_recht">
  <p:cSld name="1_tekst+foto_recht">
    <p:spTree>
      <p:nvGrpSpPr>
        <p:cNvPr id="61" name="Shape 61"/>
        <p:cNvGrpSpPr/>
        <p:nvPr/>
      </p:nvGrpSpPr>
      <p:grpSpPr>
        <a:xfrm>
          <a:off x="0" y="0"/>
          <a:ext cx="0" cy="0"/>
          <a:chOff x="0" y="0"/>
          <a:chExt cx="0" cy="0"/>
        </a:xfrm>
      </p:grpSpPr>
      <p:pic>
        <p:nvPicPr>
          <p:cNvPr id="62" name="Google Shape;62;p84"/>
          <p:cNvPicPr preferRelativeResize="0"/>
          <p:nvPr/>
        </p:nvPicPr>
        <p:blipFill rotWithShape="1">
          <a:blip r:embed="rId2">
            <a:alphaModFix/>
          </a:blip>
          <a:srcRect b="0" l="0" r="0" t="0"/>
          <a:stretch/>
        </p:blipFill>
        <p:spPr>
          <a:xfrm>
            <a:off x="2377508" y="4419968"/>
            <a:ext cx="2878492" cy="750600"/>
          </a:xfrm>
          <a:prstGeom prst="rect">
            <a:avLst/>
          </a:prstGeom>
          <a:noFill/>
          <a:ln>
            <a:noFill/>
          </a:ln>
        </p:spPr>
      </p:pic>
      <p:sp>
        <p:nvSpPr>
          <p:cNvPr id="63" name="Google Shape;63;p84"/>
          <p:cNvSpPr/>
          <p:nvPr>
            <p:ph idx="2" type="pic"/>
          </p:nvPr>
        </p:nvSpPr>
        <p:spPr>
          <a:xfrm>
            <a:off x="5256000" y="0"/>
            <a:ext cx="3888000" cy="5143500"/>
          </a:xfrm>
          <a:prstGeom prst="rect">
            <a:avLst/>
          </a:prstGeom>
          <a:solidFill>
            <a:srgbClr val="EAEAEA"/>
          </a:solidFill>
          <a:ln>
            <a:noFill/>
          </a:ln>
        </p:spPr>
      </p:sp>
      <p:sp>
        <p:nvSpPr>
          <p:cNvPr id="64" name="Google Shape;64;p84"/>
          <p:cNvSpPr txBox="1"/>
          <p:nvPr>
            <p:ph idx="11" type="ftr"/>
          </p:nvPr>
        </p:nvSpPr>
        <p:spPr>
          <a:xfrm>
            <a:off x="645010" y="4584600"/>
            <a:ext cx="3203700" cy="558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5" name="Google Shape;65;p84"/>
          <p:cNvSpPr txBox="1"/>
          <p:nvPr>
            <p:ph idx="12" type="sldNum"/>
          </p:nvPr>
        </p:nvSpPr>
        <p:spPr>
          <a:xfrm>
            <a:off x="456010" y="4584600"/>
            <a:ext cx="189000" cy="558900"/>
          </a:xfrm>
          <a:prstGeom prst="rect">
            <a:avLst/>
          </a:prstGeom>
          <a:noFill/>
          <a:ln>
            <a:noFill/>
          </a:ln>
        </p:spPr>
        <p:txBody>
          <a:bodyPr anchorCtr="0" anchor="t"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
              <a:t>‹#›</a:t>
            </a:fld>
            <a:endParaRPr/>
          </a:p>
        </p:txBody>
      </p:sp>
      <p:pic>
        <p:nvPicPr>
          <p:cNvPr id="66" name="Google Shape;66;p84"/>
          <p:cNvPicPr preferRelativeResize="0"/>
          <p:nvPr/>
        </p:nvPicPr>
        <p:blipFill rotWithShape="1">
          <a:blip r:embed="rId3">
            <a:alphaModFix/>
          </a:blip>
          <a:srcRect b="0" l="0" r="0" t="0"/>
          <a:stretch/>
        </p:blipFill>
        <p:spPr>
          <a:xfrm>
            <a:off x="7998611" y="4424166"/>
            <a:ext cx="688187" cy="253800"/>
          </a:xfrm>
          <a:prstGeom prst="rect">
            <a:avLst/>
          </a:prstGeom>
          <a:noFill/>
          <a:ln>
            <a:noFill/>
          </a:ln>
        </p:spPr>
      </p:pic>
      <p:sp>
        <p:nvSpPr>
          <p:cNvPr id="67" name="Google Shape;67;p84"/>
          <p:cNvSpPr/>
          <p:nvPr>
            <p:ph idx="1" type="body"/>
          </p:nvPr>
        </p:nvSpPr>
        <p:spPr>
          <a:xfrm>
            <a:off x="456010" y="457200"/>
            <a:ext cx="2763900" cy="301800"/>
          </a:xfrm>
          <a:prstGeom prst="roundRect">
            <a:avLst>
              <a:gd fmla="val 50000" name="adj"/>
            </a:avLst>
          </a:prstGeom>
          <a:solidFill>
            <a:schemeClr val="accent3"/>
          </a:solidFill>
          <a:ln>
            <a:noFill/>
          </a:ln>
        </p:spPr>
        <p:txBody>
          <a:bodyPr anchorCtr="0" anchor="ctr" bIns="13500" lIns="81000" spcFirstLastPara="1" rIns="81000" wrap="square" tIns="13500">
            <a:normAutofit/>
          </a:bodyPr>
          <a:lstStyle>
            <a:lvl1pPr indent="-304800" lvl="0" marL="457200" algn="l">
              <a:lnSpc>
                <a:spcPct val="110000"/>
              </a:lnSpc>
              <a:spcBef>
                <a:spcPts val="0"/>
              </a:spcBef>
              <a:spcAft>
                <a:spcPts val="0"/>
              </a:spcAft>
              <a:buClr>
                <a:schemeClr val="lt1"/>
              </a:buClr>
              <a:buSzPts val="1200"/>
              <a:buChar char="●"/>
              <a:defRPr sz="1200">
                <a:solidFill>
                  <a:schemeClr val="lt1"/>
                </a:solidFill>
              </a:defRPr>
            </a:lvl1pPr>
            <a:lvl2pPr indent="-317500" lvl="1" marL="914400" algn="l">
              <a:lnSpc>
                <a:spcPct val="110000"/>
              </a:lnSpc>
              <a:spcBef>
                <a:spcPts val="1200"/>
              </a:spcBef>
              <a:spcAft>
                <a:spcPts val="0"/>
              </a:spcAft>
              <a:buClr>
                <a:schemeClr val="dk2"/>
              </a:buClr>
              <a:buSzPts val="1400"/>
              <a:buChar char="○"/>
              <a:defRPr/>
            </a:lvl2pPr>
            <a:lvl3pPr indent="-317500" lvl="2" marL="1371600" algn="l">
              <a:lnSpc>
                <a:spcPct val="110000"/>
              </a:lnSpc>
              <a:spcBef>
                <a:spcPts val="1200"/>
              </a:spcBef>
              <a:spcAft>
                <a:spcPts val="0"/>
              </a:spcAft>
              <a:buClr>
                <a:schemeClr val="dk2"/>
              </a:buClr>
              <a:buSzPts val="1400"/>
              <a:buChar char="■"/>
              <a:defRPr/>
            </a:lvl3pPr>
            <a:lvl4pPr indent="-317500" lvl="3" marL="1828800" algn="l">
              <a:lnSpc>
                <a:spcPct val="110000"/>
              </a:lnSpc>
              <a:spcBef>
                <a:spcPts val="1200"/>
              </a:spcBef>
              <a:spcAft>
                <a:spcPts val="0"/>
              </a:spcAft>
              <a:buClr>
                <a:schemeClr val="dk2"/>
              </a:buClr>
              <a:buSzPts val="1400"/>
              <a:buChar char="●"/>
              <a:defRPr/>
            </a:lvl4pPr>
            <a:lvl5pPr indent="-317500" lvl="4" marL="2286000" algn="l">
              <a:lnSpc>
                <a:spcPct val="110000"/>
              </a:lnSpc>
              <a:spcBef>
                <a:spcPts val="1200"/>
              </a:spcBef>
              <a:spcAft>
                <a:spcPts val="0"/>
              </a:spcAft>
              <a:buClr>
                <a:schemeClr val="dk2"/>
              </a:buClr>
              <a:buSzPts val="1400"/>
              <a:buChar char="○"/>
              <a:defRPr/>
            </a:lvl5pPr>
            <a:lvl6pPr indent="-317500" lvl="5" marL="2743200" algn="l">
              <a:lnSpc>
                <a:spcPct val="90000"/>
              </a:lnSpc>
              <a:spcBef>
                <a:spcPts val="1200"/>
              </a:spcBef>
              <a:spcAft>
                <a:spcPts val="0"/>
              </a:spcAft>
              <a:buClr>
                <a:schemeClr val="dk2"/>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68" name="Google Shape;68;p84"/>
          <p:cNvSpPr txBox="1"/>
          <p:nvPr>
            <p:ph type="title"/>
          </p:nvPr>
        </p:nvSpPr>
        <p:spPr>
          <a:xfrm>
            <a:off x="1141811" y="1009800"/>
            <a:ext cx="3830100" cy="385800"/>
          </a:xfrm>
          <a:prstGeom prst="rect">
            <a:avLst/>
          </a:prstGeom>
          <a:noFill/>
          <a:ln>
            <a:noFill/>
          </a:ln>
        </p:spPr>
        <p:txBody>
          <a:bodyPr anchorCtr="0" anchor="t" bIns="135000" lIns="0" spcFirstLastPara="1" rIns="0" wrap="square" tIns="0">
            <a:spAutoFit/>
          </a:bodyPr>
          <a:lstStyle>
            <a:lvl1pPr lvl="0" algn="l">
              <a:lnSpc>
                <a:spcPct val="90000"/>
              </a:lnSpc>
              <a:spcBef>
                <a:spcPts val="0"/>
              </a:spcBef>
              <a:spcAft>
                <a:spcPts val="0"/>
              </a:spcAft>
              <a:buClr>
                <a:schemeClr val="accent3"/>
              </a:buClr>
              <a:buSzPts val="1800"/>
              <a:buFont typeface="Arial"/>
              <a:buNone/>
              <a:defRPr sz="1800">
                <a:solidFill>
                  <a:schemeClr val="accent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84"/>
          <p:cNvSpPr txBox="1"/>
          <p:nvPr>
            <p:ph idx="3" type="body"/>
          </p:nvPr>
        </p:nvSpPr>
        <p:spPr>
          <a:xfrm>
            <a:off x="1141810" y="1395413"/>
            <a:ext cx="3830100" cy="3024300"/>
          </a:xfrm>
          <a:prstGeom prst="rect">
            <a:avLst/>
          </a:prstGeom>
          <a:noFill/>
          <a:ln>
            <a:noFill/>
          </a:ln>
        </p:spPr>
        <p:txBody>
          <a:bodyPr anchorCtr="0" anchor="t" bIns="0" lIns="0" spcFirstLastPara="1" rIns="0" wrap="square" tIns="0">
            <a:normAutofit/>
          </a:bodyPr>
          <a:lstStyle>
            <a:lvl1pPr indent="-317500" lvl="0" marL="457200" algn="l">
              <a:lnSpc>
                <a:spcPct val="110000"/>
              </a:lnSpc>
              <a:spcBef>
                <a:spcPts val="0"/>
              </a:spcBef>
              <a:spcAft>
                <a:spcPts val="0"/>
              </a:spcAft>
              <a:buClr>
                <a:schemeClr val="dk2"/>
              </a:buClr>
              <a:buSzPts val="1400"/>
              <a:buChar char="●"/>
              <a:defRPr/>
            </a:lvl1pPr>
            <a:lvl2pPr indent="-317500" lvl="1" marL="914400" algn="l">
              <a:lnSpc>
                <a:spcPct val="110000"/>
              </a:lnSpc>
              <a:spcBef>
                <a:spcPts val="1200"/>
              </a:spcBef>
              <a:spcAft>
                <a:spcPts val="0"/>
              </a:spcAft>
              <a:buClr>
                <a:schemeClr val="dk2"/>
              </a:buClr>
              <a:buSzPts val="1400"/>
              <a:buChar char="○"/>
              <a:defRPr/>
            </a:lvl2pPr>
            <a:lvl3pPr indent="-317500" lvl="2" marL="1371600" algn="l">
              <a:lnSpc>
                <a:spcPct val="110000"/>
              </a:lnSpc>
              <a:spcBef>
                <a:spcPts val="1200"/>
              </a:spcBef>
              <a:spcAft>
                <a:spcPts val="0"/>
              </a:spcAft>
              <a:buClr>
                <a:schemeClr val="dk2"/>
              </a:buClr>
              <a:buSzPts val="1400"/>
              <a:buChar char="■"/>
              <a:defRPr/>
            </a:lvl3pPr>
            <a:lvl4pPr indent="-317500" lvl="3" marL="1828800" algn="l">
              <a:lnSpc>
                <a:spcPct val="110000"/>
              </a:lnSpc>
              <a:spcBef>
                <a:spcPts val="1200"/>
              </a:spcBef>
              <a:spcAft>
                <a:spcPts val="0"/>
              </a:spcAft>
              <a:buClr>
                <a:schemeClr val="dk2"/>
              </a:buClr>
              <a:buSzPts val="1400"/>
              <a:buChar char="●"/>
              <a:defRPr/>
            </a:lvl4pPr>
            <a:lvl5pPr indent="-317500" lvl="4" marL="2286000" algn="l">
              <a:lnSpc>
                <a:spcPct val="110000"/>
              </a:lnSpc>
              <a:spcBef>
                <a:spcPts val="1200"/>
              </a:spcBef>
              <a:spcAft>
                <a:spcPts val="0"/>
              </a:spcAft>
              <a:buClr>
                <a:schemeClr val="dk2"/>
              </a:buClr>
              <a:buSzPts val="1400"/>
              <a:buChar char="○"/>
              <a:defRPr/>
            </a:lvl5pPr>
            <a:lvl6pPr indent="-317500" lvl="5" marL="2743200" algn="l">
              <a:lnSpc>
                <a:spcPct val="90000"/>
              </a:lnSpc>
              <a:spcBef>
                <a:spcPts val="1200"/>
              </a:spcBef>
              <a:spcAft>
                <a:spcPts val="0"/>
              </a:spcAft>
              <a:buClr>
                <a:schemeClr val="dk2"/>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p:cSld name="Inhoud van twee">
    <p:spTree>
      <p:nvGrpSpPr>
        <p:cNvPr id="70" name="Shape 70"/>
        <p:cNvGrpSpPr/>
        <p:nvPr/>
      </p:nvGrpSpPr>
      <p:grpSpPr>
        <a:xfrm>
          <a:off x="0" y="0"/>
          <a:ext cx="0" cy="0"/>
          <a:chOff x="0" y="0"/>
          <a:chExt cx="0" cy="0"/>
        </a:xfrm>
      </p:grpSpPr>
      <p:sp>
        <p:nvSpPr>
          <p:cNvPr id="71" name="Google Shape;71;p85"/>
          <p:cNvSpPr txBox="1"/>
          <p:nvPr>
            <p:ph idx="10" type="dt"/>
          </p:nvPr>
        </p:nvSpPr>
        <p:spPr>
          <a:xfrm>
            <a:off x="4002786" y="4767263"/>
            <a:ext cx="743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2" name="Google Shape;72;p85"/>
          <p:cNvSpPr txBox="1"/>
          <p:nvPr>
            <p:ph idx="11" type="ftr"/>
          </p:nvPr>
        </p:nvSpPr>
        <p:spPr>
          <a:xfrm>
            <a:off x="4947353"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3" name="Google Shape;73;p85"/>
          <p:cNvSpPr txBox="1"/>
          <p:nvPr/>
        </p:nvSpPr>
        <p:spPr>
          <a:xfrm>
            <a:off x="374904" y="4572000"/>
            <a:ext cx="138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4" name="Google Shape;74;p85"/>
          <p:cNvSpPr txBox="1"/>
          <p:nvPr>
            <p:ph idx="1" type="body"/>
          </p:nvPr>
        </p:nvSpPr>
        <p:spPr>
          <a:xfrm>
            <a:off x="4833257" y="1158821"/>
            <a:ext cx="3687900" cy="3263400"/>
          </a:xfrm>
          <a:prstGeom prst="rect">
            <a:avLst/>
          </a:prstGeom>
          <a:noFill/>
          <a:ln>
            <a:noFill/>
          </a:ln>
        </p:spPr>
        <p:txBody>
          <a:bodyPr anchorCtr="0" anchor="t" bIns="34275" lIns="68575" spcFirstLastPara="1" rIns="68575" wrap="square" tIns="34275">
            <a:normAutofit/>
          </a:bodyPr>
          <a:lstStyle>
            <a:lvl1pPr indent="-285750" lvl="0" marL="457200" algn="l">
              <a:lnSpc>
                <a:spcPct val="90000"/>
              </a:lnSpc>
              <a:spcBef>
                <a:spcPts val="800"/>
              </a:spcBef>
              <a:spcAft>
                <a:spcPts val="0"/>
              </a:spcAft>
              <a:buClr>
                <a:schemeClr val="dk1"/>
              </a:buClr>
              <a:buSzPts val="900"/>
              <a:buChar char="●"/>
              <a:defRPr sz="900">
                <a:solidFill>
                  <a:schemeClr val="dk1"/>
                </a:solidFill>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75" name="Google Shape;75;p85"/>
          <p:cNvSpPr txBox="1"/>
          <p:nvPr>
            <p:ph type="title"/>
          </p:nvPr>
        </p:nvSpPr>
        <p:spPr>
          <a:xfrm>
            <a:off x="719761" y="1158821"/>
            <a:ext cx="31551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41BBC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6" name="Google Shape;76;p85"/>
          <p:cNvPicPr preferRelativeResize="0"/>
          <p:nvPr/>
        </p:nvPicPr>
        <p:blipFill rotWithShape="1">
          <a:blip r:embed="rId2">
            <a:alphaModFix/>
          </a:blip>
          <a:srcRect b="0" l="0" r="0" t="0"/>
          <a:stretch/>
        </p:blipFill>
        <p:spPr>
          <a:xfrm>
            <a:off x="7788221" y="4717792"/>
            <a:ext cx="1216142" cy="273845"/>
          </a:xfrm>
          <a:prstGeom prst="rect">
            <a:avLst/>
          </a:prstGeom>
          <a:noFill/>
          <a:ln>
            <a:noFill/>
          </a:ln>
        </p:spPr>
      </p:pic>
      <p:sp>
        <p:nvSpPr>
          <p:cNvPr id="77" name="Google Shape;77;p8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p6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4" name="Google Shape;84;p6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5" name="Google Shape;85;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86" name="Shape 86"/>
        <p:cNvGrpSpPr/>
        <p:nvPr/>
      </p:nvGrpSpPr>
      <p:grpSpPr>
        <a:xfrm>
          <a:off x="0" y="0"/>
          <a:ext cx="0" cy="0"/>
          <a:chOff x="0" y="0"/>
          <a:chExt cx="0" cy="0"/>
        </a:xfrm>
      </p:grpSpPr>
      <p:sp>
        <p:nvSpPr>
          <p:cNvPr id="87" name="Google Shape;87;p7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8" name="Google Shape;88;p7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9" name="Google Shape;89;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9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2" name="Google Shape;92;p9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3" name="Google Shape;93;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4" name="Shape 94"/>
        <p:cNvGrpSpPr/>
        <p:nvPr/>
      </p:nvGrpSpPr>
      <p:grpSpPr>
        <a:xfrm>
          <a:off x="0" y="0"/>
          <a:ext cx="0" cy="0"/>
          <a:chOff x="0" y="0"/>
          <a:chExt cx="0" cy="0"/>
        </a:xfrm>
      </p:grpSpPr>
      <p:sp>
        <p:nvSpPr>
          <p:cNvPr id="95" name="Google Shape;95;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6" name="Google Shape;96;p10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7" name="Google Shape;97;p10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8" name="Google Shape;98;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99" name="Shape 99"/>
        <p:cNvGrpSpPr/>
        <p:nvPr/>
      </p:nvGrpSpPr>
      <p:grpSpPr>
        <a:xfrm>
          <a:off x="0" y="0"/>
          <a:ext cx="0" cy="0"/>
          <a:chOff x="0" y="0"/>
          <a:chExt cx="0" cy="0"/>
        </a:xfrm>
      </p:grpSpPr>
      <p:sp>
        <p:nvSpPr>
          <p:cNvPr id="100" name="Google Shape;100;p10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1" name="Google Shape;101;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7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02" name="Shape 102"/>
        <p:cNvGrpSpPr/>
        <p:nvPr/>
      </p:nvGrpSpPr>
      <p:grpSpPr>
        <a:xfrm>
          <a:off x="0" y="0"/>
          <a:ext cx="0" cy="0"/>
          <a:chOff x="0" y="0"/>
          <a:chExt cx="0" cy="0"/>
        </a:xfrm>
      </p:grpSpPr>
      <p:sp>
        <p:nvSpPr>
          <p:cNvPr id="103" name="Google Shape;103;p10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0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05" name="Google Shape;105;p10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6" name="Google Shape;106;p10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7" name="Google Shape;107;p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08" name="Shape 108"/>
        <p:cNvGrpSpPr/>
        <p:nvPr/>
      </p:nvGrpSpPr>
      <p:grpSpPr>
        <a:xfrm>
          <a:off x="0" y="0"/>
          <a:ext cx="0" cy="0"/>
          <a:chOff x="0" y="0"/>
          <a:chExt cx="0" cy="0"/>
        </a:xfrm>
      </p:grpSpPr>
      <p:sp>
        <p:nvSpPr>
          <p:cNvPr id="109" name="Google Shape;109;p10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0" name="Google Shape;110;p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11" name="Shape 111"/>
        <p:cNvGrpSpPr/>
        <p:nvPr/>
      </p:nvGrpSpPr>
      <p:grpSpPr>
        <a:xfrm>
          <a:off x="0" y="0"/>
          <a:ext cx="0" cy="0"/>
          <a:chOff x="0" y="0"/>
          <a:chExt cx="0" cy="0"/>
        </a:xfrm>
      </p:grpSpPr>
      <p:sp>
        <p:nvSpPr>
          <p:cNvPr id="112" name="Google Shape;112;p104"/>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13" name="Google Shape;113;p10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14" name="Google Shape;114;p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15" name="Shape 115"/>
        <p:cNvGrpSpPr/>
        <p:nvPr/>
      </p:nvGrpSpPr>
      <p:grpSpPr>
        <a:xfrm>
          <a:off x="0" y="0"/>
          <a:ext cx="0" cy="0"/>
          <a:chOff x="0" y="0"/>
          <a:chExt cx="0" cy="0"/>
        </a:xfrm>
      </p:grpSpPr>
      <p:sp>
        <p:nvSpPr>
          <p:cNvPr id="116" name="Google Shape;116;p10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17" name="Google Shape;117;p10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118" name="Google Shape;118;p1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9" name="Google Shape;119;p1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0" name="Google Shape;120;p1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slide_paars">
  <p:cSld name="tekstslide_paars">
    <p:spTree>
      <p:nvGrpSpPr>
        <p:cNvPr id="121" name="Shape 121"/>
        <p:cNvGrpSpPr/>
        <p:nvPr/>
      </p:nvGrpSpPr>
      <p:grpSpPr>
        <a:xfrm>
          <a:off x="0" y="0"/>
          <a:ext cx="0" cy="0"/>
          <a:chOff x="0" y="0"/>
          <a:chExt cx="0" cy="0"/>
        </a:xfrm>
      </p:grpSpPr>
      <p:pic>
        <p:nvPicPr>
          <p:cNvPr id="122" name="Google Shape;122;p106"/>
          <p:cNvPicPr preferRelativeResize="0"/>
          <p:nvPr/>
        </p:nvPicPr>
        <p:blipFill rotWithShape="1">
          <a:blip r:embed="rId2">
            <a:alphaModFix/>
          </a:blip>
          <a:srcRect b="0" l="0" r="0" t="0"/>
          <a:stretch/>
        </p:blipFill>
        <p:spPr>
          <a:xfrm>
            <a:off x="4662095" y="-280800"/>
            <a:ext cx="4481906" cy="1225801"/>
          </a:xfrm>
          <a:prstGeom prst="rect">
            <a:avLst/>
          </a:prstGeom>
          <a:noFill/>
          <a:ln>
            <a:noFill/>
          </a:ln>
        </p:spPr>
      </p:pic>
      <p:sp>
        <p:nvSpPr>
          <p:cNvPr id="123" name="Google Shape;123;p106"/>
          <p:cNvSpPr txBox="1"/>
          <p:nvPr>
            <p:ph idx="11" type="ftr"/>
          </p:nvPr>
        </p:nvSpPr>
        <p:spPr>
          <a:xfrm>
            <a:off x="645010" y="4584600"/>
            <a:ext cx="3203700" cy="558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4" name="Google Shape;124;p106"/>
          <p:cNvSpPr txBox="1"/>
          <p:nvPr>
            <p:ph idx="12" type="sldNum"/>
          </p:nvPr>
        </p:nvSpPr>
        <p:spPr>
          <a:xfrm>
            <a:off x="456010" y="4584600"/>
            <a:ext cx="189000" cy="558900"/>
          </a:xfrm>
          <a:prstGeom prst="rect">
            <a:avLst/>
          </a:prstGeom>
          <a:noFill/>
          <a:ln>
            <a:noFill/>
          </a:ln>
        </p:spPr>
        <p:txBody>
          <a:bodyPr anchorCtr="0" anchor="t"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
              <a:t>‹#›</a:t>
            </a:fld>
            <a:endParaRPr/>
          </a:p>
        </p:txBody>
      </p:sp>
      <p:pic>
        <p:nvPicPr>
          <p:cNvPr id="125" name="Google Shape;125;p106"/>
          <p:cNvPicPr preferRelativeResize="0"/>
          <p:nvPr/>
        </p:nvPicPr>
        <p:blipFill rotWithShape="1">
          <a:blip r:embed="rId3">
            <a:alphaModFix/>
          </a:blip>
          <a:srcRect b="0" l="0" r="0" t="0"/>
          <a:stretch/>
        </p:blipFill>
        <p:spPr>
          <a:xfrm>
            <a:off x="7998611" y="4424166"/>
            <a:ext cx="688187" cy="253800"/>
          </a:xfrm>
          <a:prstGeom prst="rect">
            <a:avLst/>
          </a:prstGeom>
          <a:noFill/>
          <a:ln>
            <a:noFill/>
          </a:ln>
        </p:spPr>
      </p:pic>
      <p:sp>
        <p:nvSpPr>
          <p:cNvPr id="126" name="Google Shape;126;p106"/>
          <p:cNvSpPr/>
          <p:nvPr>
            <p:ph idx="1" type="body"/>
          </p:nvPr>
        </p:nvSpPr>
        <p:spPr>
          <a:xfrm>
            <a:off x="456010" y="457200"/>
            <a:ext cx="2763900" cy="301800"/>
          </a:xfrm>
          <a:prstGeom prst="roundRect">
            <a:avLst>
              <a:gd fmla="val 50000" name="adj"/>
            </a:avLst>
          </a:prstGeom>
          <a:solidFill>
            <a:schemeClr val="accent3"/>
          </a:solidFill>
          <a:ln>
            <a:noFill/>
          </a:ln>
        </p:spPr>
        <p:txBody>
          <a:bodyPr anchorCtr="0" anchor="ctr" bIns="13500" lIns="81000" spcFirstLastPara="1" rIns="81000" wrap="square" tIns="13500">
            <a:normAutofit/>
          </a:bodyPr>
          <a:lstStyle>
            <a:lvl1pPr indent="-304800" lvl="0" marL="457200" algn="l">
              <a:lnSpc>
                <a:spcPct val="110000"/>
              </a:lnSpc>
              <a:spcBef>
                <a:spcPts val="0"/>
              </a:spcBef>
              <a:spcAft>
                <a:spcPts val="0"/>
              </a:spcAft>
              <a:buClr>
                <a:schemeClr val="lt1"/>
              </a:buClr>
              <a:buSzPts val="1200"/>
              <a:buChar char="●"/>
              <a:defRPr sz="1200">
                <a:solidFill>
                  <a:schemeClr val="lt1"/>
                </a:solidFill>
              </a:defRPr>
            </a:lvl1pPr>
            <a:lvl2pPr indent="-317500" lvl="1" marL="914400" algn="l">
              <a:lnSpc>
                <a:spcPct val="110000"/>
              </a:lnSpc>
              <a:spcBef>
                <a:spcPts val="1200"/>
              </a:spcBef>
              <a:spcAft>
                <a:spcPts val="0"/>
              </a:spcAft>
              <a:buClr>
                <a:schemeClr val="dk2"/>
              </a:buClr>
              <a:buSzPts val="1400"/>
              <a:buChar char="○"/>
              <a:defRPr/>
            </a:lvl2pPr>
            <a:lvl3pPr indent="-317500" lvl="2" marL="1371600" algn="l">
              <a:lnSpc>
                <a:spcPct val="110000"/>
              </a:lnSpc>
              <a:spcBef>
                <a:spcPts val="1200"/>
              </a:spcBef>
              <a:spcAft>
                <a:spcPts val="0"/>
              </a:spcAft>
              <a:buClr>
                <a:schemeClr val="dk2"/>
              </a:buClr>
              <a:buSzPts val="1400"/>
              <a:buChar char="■"/>
              <a:defRPr/>
            </a:lvl3pPr>
            <a:lvl4pPr indent="-317500" lvl="3" marL="1828800" algn="l">
              <a:lnSpc>
                <a:spcPct val="110000"/>
              </a:lnSpc>
              <a:spcBef>
                <a:spcPts val="1200"/>
              </a:spcBef>
              <a:spcAft>
                <a:spcPts val="0"/>
              </a:spcAft>
              <a:buClr>
                <a:schemeClr val="dk2"/>
              </a:buClr>
              <a:buSzPts val="1400"/>
              <a:buChar char="●"/>
              <a:defRPr/>
            </a:lvl4pPr>
            <a:lvl5pPr indent="-317500" lvl="4" marL="2286000" algn="l">
              <a:lnSpc>
                <a:spcPct val="110000"/>
              </a:lnSpc>
              <a:spcBef>
                <a:spcPts val="1200"/>
              </a:spcBef>
              <a:spcAft>
                <a:spcPts val="0"/>
              </a:spcAft>
              <a:buClr>
                <a:schemeClr val="dk2"/>
              </a:buClr>
              <a:buSzPts val="1400"/>
              <a:buChar char="○"/>
              <a:defRPr/>
            </a:lvl5pPr>
            <a:lvl6pPr indent="-317500" lvl="5" marL="2743200" algn="l">
              <a:lnSpc>
                <a:spcPct val="90000"/>
              </a:lnSpc>
              <a:spcBef>
                <a:spcPts val="1200"/>
              </a:spcBef>
              <a:spcAft>
                <a:spcPts val="0"/>
              </a:spcAft>
              <a:buClr>
                <a:schemeClr val="dk2"/>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27" name="Google Shape;127;p106"/>
          <p:cNvSpPr txBox="1"/>
          <p:nvPr>
            <p:ph type="title"/>
          </p:nvPr>
        </p:nvSpPr>
        <p:spPr>
          <a:xfrm>
            <a:off x="1141810" y="1010041"/>
            <a:ext cx="7542000" cy="385800"/>
          </a:xfrm>
          <a:prstGeom prst="rect">
            <a:avLst/>
          </a:prstGeom>
          <a:noFill/>
          <a:ln>
            <a:noFill/>
          </a:ln>
        </p:spPr>
        <p:txBody>
          <a:bodyPr anchorCtr="0" anchor="t" bIns="135000" lIns="0" spcFirstLastPara="1" rIns="0" wrap="square" tIns="0">
            <a:spAutoFit/>
          </a:bodyPr>
          <a:lstStyle>
            <a:lvl1pPr lvl="0" algn="l">
              <a:lnSpc>
                <a:spcPct val="90000"/>
              </a:lnSpc>
              <a:spcBef>
                <a:spcPts val="0"/>
              </a:spcBef>
              <a:spcAft>
                <a:spcPts val="0"/>
              </a:spcAft>
              <a:buClr>
                <a:schemeClr val="accent3"/>
              </a:buClr>
              <a:buSzPts val="1800"/>
              <a:buFont typeface="Arial"/>
              <a:buNone/>
              <a:defRPr sz="1800">
                <a:solidFill>
                  <a:schemeClr val="accent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8" name="Google Shape;128;p106"/>
          <p:cNvSpPr txBox="1"/>
          <p:nvPr>
            <p:ph idx="2" type="body"/>
          </p:nvPr>
        </p:nvSpPr>
        <p:spPr>
          <a:xfrm>
            <a:off x="1141810" y="1395413"/>
            <a:ext cx="7541400" cy="2963400"/>
          </a:xfrm>
          <a:prstGeom prst="rect">
            <a:avLst/>
          </a:prstGeom>
          <a:noFill/>
          <a:ln>
            <a:noFill/>
          </a:ln>
        </p:spPr>
        <p:txBody>
          <a:bodyPr anchorCtr="0" anchor="t" bIns="0" lIns="0" spcFirstLastPara="1" rIns="0" wrap="square" tIns="0">
            <a:normAutofit/>
          </a:bodyPr>
          <a:lstStyle>
            <a:lvl1pPr indent="-317500" lvl="0" marL="457200" algn="l">
              <a:lnSpc>
                <a:spcPct val="110000"/>
              </a:lnSpc>
              <a:spcBef>
                <a:spcPts val="0"/>
              </a:spcBef>
              <a:spcAft>
                <a:spcPts val="0"/>
              </a:spcAft>
              <a:buClr>
                <a:schemeClr val="dk2"/>
              </a:buClr>
              <a:buSzPts val="1400"/>
              <a:buChar char="●"/>
              <a:defRPr/>
            </a:lvl1pPr>
            <a:lvl2pPr indent="-317500" lvl="1" marL="914400" algn="l">
              <a:lnSpc>
                <a:spcPct val="110000"/>
              </a:lnSpc>
              <a:spcBef>
                <a:spcPts val="1200"/>
              </a:spcBef>
              <a:spcAft>
                <a:spcPts val="0"/>
              </a:spcAft>
              <a:buClr>
                <a:schemeClr val="dk2"/>
              </a:buClr>
              <a:buSzPts val="1400"/>
              <a:buChar char="○"/>
              <a:defRPr/>
            </a:lvl2pPr>
            <a:lvl3pPr indent="-317500" lvl="2" marL="1371600" algn="l">
              <a:lnSpc>
                <a:spcPct val="110000"/>
              </a:lnSpc>
              <a:spcBef>
                <a:spcPts val="1200"/>
              </a:spcBef>
              <a:spcAft>
                <a:spcPts val="0"/>
              </a:spcAft>
              <a:buClr>
                <a:schemeClr val="dk2"/>
              </a:buClr>
              <a:buSzPts val="1400"/>
              <a:buChar char="■"/>
              <a:defRPr/>
            </a:lvl3pPr>
            <a:lvl4pPr indent="-317500" lvl="3" marL="1828800" algn="l">
              <a:lnSpc>
                <a:spcPct val="110000"/>
              </a:lnSpc>
              <a:spcBef>
                <a:spcPts val="1200"/>
              </a:spcBef>
              <a:spcAft>
                <a:spcPts val="0"/>
              </a:spcAft>
              <a:buClr>
                <a:schemeClr val="dk2"/>
              </a:buClr>
              <a:buSzPts val="1400"/>
              <a:buChar char="●"/>
              <a:defRPr/>
            </a:lvl4pPr>
            <a:lvl5pPr indent="-317500" lvl="4" marL="2286000" algn="l">
              <a:lnSpc>
                <a:spcPct val="110000"/>
              </a:lnSpc>
              <a:spcBef>
                <a:spcPts val="1200"/>
              </a:spcBef>
              <a:spcAft>
                <a:spcPts val="0"/>
              </a:spcAft>
              <a:buClr>
                <a:schemeClr val="dk2"/>
              </a:buClr>
              <a:buSzPts val="1400"/>
              <a:buChar char="○"/>
              <a:defRPr/>
            </a:lvl5pPr>
            <a:lvl6pPr indent="-317500" lvl="5" marL="2743200" algn="l">
              <a:lnSpc>
                <a:spcPct val="90000"/>
              </a:lnSpc>
              <a:spcBef>
                <a:spcPts val="1200"/>
              </a:spcBef>
              <a:spcAft>
                <a:spcPts val="0"/>
              </a:spcAft>
              <a:buClr>
                <a:schemeClr val="dk2"/>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kst+foto_recht">
  <p:cSld name="1_tekst+foto_recht">
    <p:spTree>
      <p:nvGrpSpPr>
        <p:cNvPr id="129" name="Shape 129"/>
        <p:cNvGrpSpPr/>
        <p:nvPr/>
      </p:nvGrpSpPr>
      <p:grpSpPr>
        <a:xfrm>
          <a:off x="0" y="0"/>
          <a:ext cx="0" cy="0"/>
          <a:chOff x="0" y="0"/>
          <a:chExt cx="0" cy="0"/>
        </a:xfrm>
      </p:grpSpPr>
      <p:pic>
        <p:nvPicPr>
          <p:cNvPr id="130" name="Google Shape;130;p107"/>
          <p:cNvPicPr preferRelativeResize="0"/>
          <p:nvPr/>
        </p:nvPicPr>
        <p:blipFill rotWithShape="1">
          <a:blip r:embed="rId2">
            <a:alphaModFix/>
          </a:blip>
          <a:srcRect b="0" l="0" r="0" t="0"/>
          <a:stretch/>
        </p:blipFill>
        <p:spPr>
          <a:xfrm>
            <a:off x="2377508" y="4419968"/>
            <a:ext cx="2878492" cy="750600"/>
          </a:xfrm>
          <a:prstGeom prst="rect">
            <a:avLst/>
          </a:prstGeom>
          <a:noFill/>
          <a:ln>
            <a:noFill/>
          </a:ln>
        </p:spPr>
      </p:pic>
      <p:sp>
        <p:nvSpPr>
          <p:cNvPr id="131" name="Google Shape;131;p107"/>
          <p:cNvSpPr/>
          <p:nvPr>
            <p:ph idx="2" type="pic"/>
          </p:nvPr>
        </p:nvSpPr>
        <p:spPr>
          <a:xfrm>
            <a:off x="5256000" y="0"/>
            <a:ext cx="3888000" cy="5143500"/>
          </a:xfrm>
          <a:prstGeom prst="rect">
            <a:avLst/>
          </a:prstGeom>
          <a:solidFill>
            <a:srgbClr val="EAEAEA"/>
          </a:solidFill>
          <a:ln>
            <a:noFill/>
          </a:ln>
        </p:spPr>
      </p:sp>
      <p:sp>
        <p:nvSpPr>
          <p:cNvPr id="132" name="Google Shape;132;p107"/>
          <p:cNvSpPr txBox="1"/>
          <p:nvPr>
            <p:ph idx="11" type="ftr"/>
          </p:nvPr>
        </p:nvSpPr>
        <p:spPr>
          <a:xfrm>
            <a:off x="645010" y="4584600"/>
            <a:ext cx="3203700" cy="558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3" name="Google Shape;133;p107"/>
          <p:cNvSpPr txBox="1"/>
          <p:nvPr>
            <p:ph idx="12" type="sldNum"/>
          </p:nvPr>
        </p:nvSpPr>
        <p:spPr>
          <a:xfrm>
            <a:off x="456010" y="4584600"/>
            <a:ext cx="189000" cy="558900"/>
          </a:xfrm>
          <a:prstGeom prst="rect">
            <a:avLst/>
          </a:prstGeom>
          <a:noFill/>
          <a:ln>
            <a:noFill/>
          </a:ln>
        </p:spPr>
        <p:txBody>
          <a:bodyPr anchorCtr="0" anchor="t"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
              <a:t>‹#›</a:t>
            </a:fld>
            <a:endParaRPr/>
          </a:p>
        </p:txBody>
      </p:sp>
      <p:pic>
        <p:nvPicPr>
          <p:cNvPr id="134" name="Google Shape;134;p107"/>
          <p:cNvPicPr preferRelativeResize="0"/>
          <p:nvPr/>
        </p:nvPicPr>
        <p:blipFill rotWithShape="1">
          <a:blip r:embed="rId3">
            <a:alphaModFix/>
          </a:blip>
          <a:srcRect b="0" l="0" r="0" t="0"/>
          <a:stretch/>
        </p:blipFill>
        <p:spPr>
          <a:xfrm>
            <a:off x="7998611" y="4424166"/>
            <a:ext cx="688187" cy="253800"/>
          </a:xfrm>
          <a:prstGeom prst="rect">
            <a:avLst/>
          </a:prstGeom>
          <a:noFill/>
          <a:ln>
            <a:noFill/>
          </a:ln>
        </p:spPr>
      </p:pic>
      <p:sp>
        <p:nvSpPr>
          <p:cNvPr id="135" name="Google Shape;135;p107"/>
          <p:cNvSpPr/>
          <p:nvPr>
            <p:ph idx="1" type="body"/>
          </p:nvPr>
        </p:nvSpPr>
        <p:spPr>
          <a:xfrm>
            <a:off x="456010" y="457200"/>
            <a:ext cx="2763900" cy="301800"/>
          </a:xfrm>
          <a:prstGeom prst="roundRect">
            <a:avLst>
              <a:gd fmla="val 50000" name="adj"/>
            </a:avLst>
          </a:prstGeom>
          <a:solidFill>
            <a:schemeClr val="accent3"/>
          </a:solidFill>
          <a:ln>
            <a:noFill/>
          </a:ln>
        </p:spPr>
        <p:txBody>
          <a:bodyPr anchorCtr="0" anchor="ctr" bIns="13500" lIns="81000" spcFirstLastPara="1" rIns="81000" wrap="square" tIns="13500">
            <a:normAutofit/>
          </a:bodyPr>
          <a:lstStyle>
            <a:lvl1pPr indent="-304800" lvl="0" marL="457200" algn="l">
              <a:lnSpc>
                <a:spcPct val="110000"/>
              </a:lnSpc>
              <a:spcBef>
                <a:spcPts val="0"/>
              </a:spcBef>
              <a:spcAft>
                <a:spcPts val="0"/>
              </a:spcAft>
              <a:buClr>
                <a:schemeClr val="lt1"/>
              </a:buClr>
              <a:buSzPts val="1200"/>
              <a:buChar char="●"/>
              <a:defRPr sz="1200">
                <a:solidFill>
                  <a:schemeClr val="lt1"/>
                </a:solidFill>
              </a:defRPr>
            </a:lvl1pPr>
            <a:lvl2pPr indent="-317500" lvl="1" marL="914400" algn="l">
              <a:lnSpc>
                <a:spcPct val="110000"/>
              </a:lnSpc>
              <a:spcBef>
                <a:spcPts val="1200"/>
              </a:spcBef>
              <a:spcAft>
                <a:spcPts val="0"/>
              </a:spcAft>
              <a:buClr>
                <a:schemeClr val="dk2"/>
              </a:buClr>
              <a:buSzPts val="1400"/>
              <a:buChar char="○"/>
              <a:defRPr/>
            </a:lvl2pPr>
            <a:lvl3pPr indent="-317500" lvl="2" marL="1371600" algn="l">
              <a:lnSpc>
                <a:spcPct val="110000"/>
              </a:lnSpc>
              <a:spcBef>
                <a:spcPts val="1200"/>
              </a:spcBef>
              <a:spcAft>
                <a:spcPts val="0"/>
              </a:spcAft>
              <a:buClr>
                <a:schemeClr val="dk2"/>
              </a:buClr>
              <a:buSzPts val="1400"/>
              <a:buChar char="■"/>
              <a:defRPr/>
            </a:lvl3pPr>
            <a:lvl4pPr indent="-317500" lvl="3" marL="1828800" algn="l">
              <a:lnSpc>
                <a:spcPct val="110000"/>
              </a:lnSpc>
              <a:spcBef>
                <a:spcPts val="1200"/>
              </a:spcBef>
              <a:spcAft>
                <a:spcPts val="0"/>
              </a:spcAft>
              <a:buClr>
                <a:schemeClr val="dk2"/>
              </a:buClr>
              <a:buSzPts val="1400"/>
              <a:buChar char="●"/>
              <a:defRPr/>
            </a:lvl4pPr>
            <a:lvl5pPr indent="-317500" lvl="4" marL="2286000" algn="l">
              <a:lnSpc>
                <a:spcPct val="110000"/>
              </a:lnSpc>
              <a:spcBef>
                <a:spcPts val="1200"/>
              </a:spcBef>
              <a:spcAft>
                <a:spcPts val="0"/>
              </a:spcAft>
              <a:buClr>
                <a:schemeClr val="dk2"/>
              </a:buClr>
              <a:buSzPts val="1400"/>
              <a:buChar char="○"/>
              <a:defRPr/>
            </a:lvl5pPr>
            <a:lvl6pPr indent="-317500" lvl="5" marL="2743200" algn="l">
              <a:lnSpc>
                <a:spcPct val="90000"/>
              </a:lnSpc>
              <a:spcBef>
                <a:spcPts val="1200"/>
              </a:spcBef>
              <a:spcAft>
                <a:spcPts val="0"/>
              </a:spcAft>
              <a:buClr>
                <a:schemeClr val="dk2"/>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36" name="Google Shape;136;p107"/>
          <p:cNvSpPr txBox="1"/>
          <p:nvPr>
            <p:ph type="title"/>
          </p:nvPr>
        </p:nvSpPr>
        <p:spPr>
          <a:xfrm>
            <a:off x="1141811" y="1009800"/>
            <a:ext cx="3830100" cy="385800"/>
          </a:xfrm>
          <a:prstGeom prst="rect">
            <a:avLst/>
          </a:prstGeom>
          <a:noFill/>
          <a:ln>
            <a:noFill/>
          </a:ln>
        </p:spPr>
        <p:txBody>
          <a:bodyPr anchorCtr="0" anchor="t" bIns="135000" lIns="0" spcFirstLastPara="1" rIns="0" wrap="square" tIns="0">
            <a:spAutoFit/>
          </a:bodyPr>
          <a:lstStyle>
            <a:lvl1pPr lvl="0" algn="l">
              <a:lnSpc>
                <a:spcPct val="90000"/>
              </a:lnSpc>
              <a:spcBef>
                <a:spcPts val="0"/>
              </a:spcBef>
              <a:spcAft>
                <a:spcPts val="0"/>
              </a:spcAft>
              <a:buClr>
                <a:schemeClr val="accent3"/>
              </a:buClr>
              <a:buSzPts val="1800"/>
              <a:buFont typeface="Arial"/>
              <a:buNone/>
              <a:defRPr sz="1800">
                <a:solidFill>
                  <a:schemeClr val="accent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7" name="Google Shape;137;p107"/>
          <p:cNvSpPr txBox="1"/>
          <p:nvPr>
            <p:ph idx="3" type="body"/>
          </p:nvPr>
        </p:nvSpPr>
        <p:spPr>
          <a:xfrm>
            <a:off x="1141810" y="1395413"/>
            <a:ext cx="3830100" cy="3024300"/>
          </a:xfrm>
          <a:prstGeom prst="rect">
            <a:avLst/>
          </a:prstGeom>
          <a:noFill/>
          <a:ln>
            <a:noFill/>
          </a:ln>
        </p:spPr>
        <p:txBody>
          <a:bodyPr anchorCtr="0" anchor="t" bIns="0" lIns="0" spcFirstLastPara="1" rIns="0" wrap="square" tIns="0">
            <a:normAutofit/>
          </a:bodyPr>
          <a:lstStyle>
            <a:lvl1pPr indent="-317500" lvl="0" marL="457200" algn="l">
              <a:lnSpc>
                <a:spcPct val="110000"/>
              </a:lnSpc>
              <a:spcBef>
                <a:spcPts val="0"/>
              </a:spcBef>
              <a:spcAft>
                <a:spcPts val="0"/>
              </a:spcAft>
              <a:buClr>
                <a:schemeClr val="dk2"/>
              </a:buClr>
              <a:buSzPts val="1400"/>
              <a:buChar char="●"/>
              <a:defRPr/>
            </a:lvl1pPr>
            <a:lvl2pPr indent="-317500" lvl="1" marL="914400" algn="l">
              <a:lnSpc>
                <a:spcPct val="110000"/>
              </a:lnSpc>
              <a:spcBef>
                <a:spcPts val="1200"/>
              </a:spcBef>
              <a:spcAft>
                <a:spcPts val="0"/>
              </a:spcAft>
              <a:buClr>
                <a:schemeClr val="dk2"/>
              </a:buClr>
              <a:buSzPts val="1400"/>
              <a:buChar char="○"/>
              <a:defRPr/>
            </a:lvl2pPr>
            <a:lvl3pPr indent="-317500" lvl="2" marL="1371600" algn="l">
              <a:lnSpc>
                <a:spcPct val="110000"/>
              </a:lnSpc>
              <a:spcBef>
                <a:spcPts val="1200"/>
              </a:spcBef>
              <a:spcAft>
                <a:spcPts val="0"/>
              </a:spcAft>
              <a:buClr>
                <a:schemeClr val="dk2"/>
              </a:buClr>
              <a:buSzPts val="1400"/>
              <a:buChar char="■"/>
              <a:defRPr/>
            </a:lvl3pPr>
            <a:lvl4pPr indent="-317500" lvl="3" marL="1828800" algn="l">
              <a:lnSpc>
                <a:spcPct val="110000"/>
              </a:lnSpc>
              <a:spcBef>
                <a:spcPts val="1200"/>
              </a:spcBef>
              <a:spcAft>
                <a:spcPts val="0"/>
              </a:spcAft>
              <a:buClr>
                <a:schemeClr val="dk2"/>
              </a:buClr>
              <a:buSzPts val="1400"/>
              <a:buChar char="●"/>
              <a:defRPr/>
            </a:lvl4pPr>
            <a:lvl5pPr indent="-317500" lvl="4" marL="2286000" algn="l">
              <a:lnSpc>
                <a:spcPct val="110000"/>
              </a:lnSpc>
              <a:spcBef>
                <a:spcPts val="1200"/>
              </a:spcBef>
              <a:spcAft>
                <a:spcPts val="0"/>
              </a:spcAft>
              <a:buClr>
                <a:schemeClr val="dk2"/>
              </a:buClr>
              <a:buSzPts val="1400"/>
              <a:buChar char="○"/>
              <a:defRPr/>
            </a:lvl5pPr>
            <a:lvl6pPr indent="-317500" lvl="5" marL="2743200" algn="l">
              <a:lnSpc>
                <a:spcPct val="90000"/>
              </a:lnSpc>
              <a:spcBef>
                <a:spcPts val="1200"/>
              </a:spcBef>
              <a:spcAft>
                <a:spcPts val="0"/>
              </a:spcAft>
              <a:buClr>
                <a:schemeClr val="dk2"/>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1_Main point">
    <p:spTree>
      <p:nvGrpSpPr>
        <p:cNvPr id="138" name="Shape 138"/>
        <p:cNvGrpSpPr/>
        <p:nvPr/>
      </p:nvGrpSpPr>
      <p:grpSpPr>
        <a:xfrm>
          <a:off x="0" y="0"/>
          <a:ext cx="0" cy="0"/>
          <a:chOff x="0" y="0"/>
          <a:chExt cx="0" cy="0"/>
        </a:xfrm>
      </p:grpSpPr>
      <p:sp>
        <p:nvSpPr>
          <p:cNvPr id="139" name="Google Shape;139;p108"/>
          <p:cNvSpPr/>
          <p:nvPr/>
        </p:nvSpPr>
        <p:spPr>
          <a:xfrm>
            <a:off x="658875" y="571500"/>
            <a:ext cx="7809000" cy="4000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08"/>
          <p:cNvSpPr txBox="1"/>
          <p:nvPr>
            <p:ph type="title"/>
          </p:nvPr>
        </p:nvSpPr>
        <p:spPr>
          <a:xfrm>
            <a:off x="667500" y="1676250"/>
            <a:ext cx="7809000" cy="866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1pPr>
            <a:lvl2pPr lvl="1"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2pPr>
            <a:lvl3pPr lvl="2"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3pPr>
            <a:lvl4pPr lvl="3"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4pPr>
            <a:lvl5pPr lvl="4"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5pPr>
            <a:lvl6pPr lvl="5"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6pPr>
            <a:lvl7pPr lvl="6"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7pPr>
            <a:lvl8pPr lvl="7"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8pPr>
            <a:lvl9pPr lvl="8" algn="ctr">
              <a:lnSpc>
                <a:spcPct val="100000"/>
              </a:lnSpc>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9pPr>
          </a:lstStyle>
          <a:p/>
        </p:txBody>
      </p:sp>
      <p:sp>
        <p:nvSpPr>
          <p:cNvPr id="141" name="Google Shape;141;p108"/>
          <p:cNvSpPr txBox="1"/>
          <p:nvPr>
            <p:ph idx="1" type="subTitle"/>
          </p:nvPr>
        </p:nvSpPr>
        <p:spPr>
          <a:xfrm>
            <a:off x="663600" y="2733750"/>
            <a:ext cx="7809000" cy="733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400"/>
              <a:buFont typeface="Montserrat"/>
              <a:buNone/>
              <a:defRPr sz="1400">
                <a:solidFill>
                  <a:srgbClr val="000000"/>
                </a:solidFill>
                <a:latin typeface="Montserrat"/>
                <a:ea typeface="Montserrat"/>
                <a:cs typeface="Montserrat"/>
                <a:sym typeface="Montserrat"/>
              </a:defRPr>
            </a:lvl1pPr>
            <a:lvl2pPr lvl="1" algn="ctr">
              <a:lnSpc>
                <a:spcPct val="115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algn="ctr">
              <a:lnSpc>
                <a:spcPct val="115000"/>
              </a:lnSpc>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algn="ctr">
              <a:lnSpc>
                <a:spcPct val="115000"/>
              </a:lnSpc>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algn="ctr">
              <a:lnSpc>
                <a:spcPct val="115000"/>
              </a:lnSpc>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algn="ctr">
              <a:lnSpc>
                <a:spcPct val="115000"/>
              </a:lnSpc>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algn="ctr">
              <a:lnSpc>
                <a:spcPct val="115000"/>
              </a:lnSpc>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algn="ctr">
              <a:lnSpc>
                <a:spcPct val="115000"/>
              </a:lnSpc>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algn="ctr">
              <a:lnSpc>
                <a:spcPct val="115000"/>
              </a:lnSpc>
              <a:spcBef>
                <a:spcPts val="1600"/>
              </a:spcBef>
              <a:spcAft>
                <a:spcPts val="1600"/>
              </a:spcAft>
              <a:buClr>
                <a:srgbClr val="000000"/>
              </a:buClr>
              <a:buSzPts val="1400"/>
              <a:buFont typeface="Montserrat"/>
              <a:buNone/>
              <a:defRPr>
                <a:solidFill>
                  <a:srgbClr val="000000"/>
                </a:solidFill>
                <a:latin typeface="Montserrat"/>
                <a:ea typeface="Montserrat"/>
                <a:cs typeface="Montserrat"/>
                <a:sym typeface="Montserra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7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7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 name="Google Shape;21;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 name="Shape 25"/>
        <p:cNvGrpSpPr/>
        <p:nvPr/>
      </p:nvGrpSpPr>
      <p:grpSpPr>
        <a:xfrm>
          <a:off x="0" y="0"/>
          <a:ext cx="0" cy="0"/>
          <a:chOff x="0" y="0"/>
          <a:chExt cx="0" cy="0"/>
        </a:xfrm>
      </p:grpSpPr>
      <p:sp>
        <p:nvSpPr>
          <p:cNvPr id="26" name="Google Shape;26;p7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7" name="Google Shape;27;p7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 name="Google Shape;28;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7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1" name="Google Shape;31;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 name="Shape 32"/>
        <p:cNvGrpSpPr/>
        <p:nvPr/>
      </p:nvGrpSpPr>
      <p:grpSpPr>
        <a:xfrm>
          <a:off x="0" y="0"/>
          <a:ext cx="0" cy="0"/>
          <a:chOff x="0" y="0"/>
          <a:chExt cx="0" cy="0"/>
        </a:xfrm>
      </p:grpSpPr>
      <p:sp>
        <p:nvSpPr>
          <p:cNvPr id="33" name="Google Shape;33;p7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5" name="Google Shape;35;p7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6" name="Google Shape;36;p7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7" name="Google Shape;37;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 name="Shape 38"/>
        <p:cNvGrpSpPr/>
        <p:nvPr/>
      </p:nvGrpSpPr>
      <p:grpSpPr>
        <a:xfrm>
          <a:off x="0" y="0"/>
          <a:ext cx="0" cy="0"/>
          <a:chOff x="0" y="0"/>
          <a:chExt cx="0" cy="0"/>
        </a:xfrm>
      </p:grpSpPr>
      <p:sp>
        <p:nvSpPr>
          <p:cNvPr id="39" name="Google Shape;39;p7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0" name="Google Shape;40;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 name="Shape 41"/>
        <p:cNvGrpSpPr/>
        <p:nvPr/>
      </p:nvGrpSpPr>
      <p:grpSpPr>
        <a:xfrm>
          <a:off x="0" y="0"/>
          <a:ext cx="0" cy="0"/>
          <a:chOff x="0" y="0"/>
          <a:chExt cx="0" cy="0"/>
        </a:xfrm>
      </p:grpSpPr>
      <p:sp>
        <p:nvSpPr>
          <p:cNvPr id="42" name="Google Shape;42;p8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 name="Google Shape;43;p8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4" name="Google Shape;44;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1.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3EFE8"/>
        </a:solidFill>
      </p:bgPr>
    </p:bg>
    <p:spTree>
      <p:nvGrpSpPr>
        <p:cNvPr id="5" name="Shape 5"/>
        <p:cNvGrpSpPr/>
        <p:nvPr/>
      </p:nvGrpSpPr>
      <p:grpSpPr>
        <a:xfrm>
          <a:off x="0" y="0"/>
          <a:ext cx="0" cy="0"/>
          <a:chOff x="0" y="0"/>
          <a:chExt cx="0" cy="0"/>
        </a:xfrm>
      </p:grpSpPr>
      <p:sp>
        <p:nvSpPr>
          <p:cNvPr id="6" name="Google Shape;6;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FE8"/>
        </a:solidFill>
      </p:bgPr>
    </p:bg>
    <p:spTree>
      <p:nvGrpSpPr>
        <p:cNvPr id="78" name="Shape 78"/>
        <p:cNvGrpSpPr/>
        <p:nvPr/>
      </p:nvGrpSpPr>
      <p:grpSpPr>
        <a:xfrm>
          <a:off x="0" y="0"/>
          <a:ext cx="0" cy="0"/>
          <a:chOff x="0" y="0"/>
          <a:chExt cx="0" cy="0"/>
        </a:xfrm>
      </p:grpSpPr>
      <p:sp>
        <p:nvSpPr>
          <p:cNvPr id="79" name="Google Shape;79;p6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0" name="Google Shape;80;p6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1" name="Google Shape;81;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1" Type="http://schemas.openxmlformats.org/officeDocument/2006/relationships/hyperlink" Target="https://www.123digit.be/nl/didactische-tools/hoe-voer-je-een-digitale-diagnose-uit-met-1-2-3-digit" TargetMode="External"/><Relationship Id="rId10" Type="http://schemas.openxmlformats.org/officeDocument/2006/relationships/hyperlink" Target="https://www.123digit.be/nl/didactische-tools/hoe-voer-je-een-digitale-diagnose-uit-met-1-2-3-digit" TargetMode="External"/><Relationship Id="rId13" Type="http://schemas.openxmlformats.org/officeDocument/2006/relationships/image" Target="../media/image36.png"/><Relationship Id="rId12" Type="http://schemas.openxmlformats.org/officeDocument/2006/relationships/hyperlink" Target="https://www.123digit.be/nl/didactische-tools/hoe-voer-je-een-digitale-diagnose-uit-met-1-2-3-digit" TargetMode="External"/><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hyperlink" Target="http://www.123digit.be/nl/leren/" TargetMode="External"/><Relationship Id="rId9" Type="http://schemas.openxmlformats.org/officeDocument/2006/relationships/hyperlink" Target="https://www.123digit.be/nl/didactische-tools/hoe-voer-je-een-digitale-diagnose-uit-met-1-2-3-digit" TargetMode="External"/><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9.png"/><Relationship Id="rId8" Type="http://schemas.openxmlformats.org/officeDocument/2006/relationships/hyperlink" Target="https://www.123digit.be/nl/didactische-tools/hoe-voer-je-een-digitale-diagnose-uit-met-1-2-3-digi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hyperlink" Target="https://pix.org/nl-be/" TargetMode="External"/><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61.png"/><Relationship Id="rId6" Type="http://schemas.openxmlformats.org/officeDocument/2006/relationships/image" Target="../media/image46.png"/><Relationship Id="rId7"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63.png"/><Relationship Id="rId5" Type="http://schemas.openxmlformats.org/officeDocument/2006/relationships/image" Target="../media/image55.png"/><Relationship Id="rId6"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49.png"/><Relationship Id="rId5" Type="http://schemas.openxmlformats.org/officeDocument/2006/relationships/hyperlink" Target="https://mediawijs.be/mediaprofielen" TargetMode="External"/><Relationship Id="rId6" Type="http://schemas.openxmlformats.org/officeDocument/2006/relationships/image" Target="../media/image43.png"/><Relationship Id="rId7" Type="http://schemas.openxmlformats.org/officeDocument/2006/relationships/image" Target="../media/image10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www.youtube.com/watch?v=j96dr_QpPxY" TargetMode="External"/><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54.png"/><Relationship Id="rId5"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1.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9.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png"/><Relationship Id="rId4" Type="http://schemas.openxmlformats.org/officeDocument/2006/relationships/image" Target="../media/image64.png"/><Relationship Id="rId5" Type="http://schemas.openxmlformats.org/officeDocument/2006/relationships/image" Target="../media/image8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1.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9.png"/><Relationship Id="rId4" Type="http://schemas.openxmlformats.org/officeDocument/2006/relationships/image" Target="../media/image7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png"/><Relationship Id="rId4" Type="http://schemas.openxmlformats.org/officeDocument/2006/relationships/image" Target="../media/image82.png"/><Relationship Id="rId5" Type="http://schemas.openxmlformats.org/officeDocument/2006/relationships/image" Target="../media/image15.png"/><Relationship Id="rId6"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9.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1.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png"/><Relationship Id="rId4" Type="http://schemas.openxmlformats.org/officeDocument/2006/relationships/hyperlink" Target="http://www.mediawijs.be" TargetMode="External"/><Relationship Id="rId5" Type="http://schemas.openxmlformats.org/officeDocument/2006/relationships/hyperlink" Target="http://www.digitaleinclusie.be" TargetMode="External"/><Relationship Id="rId6" Type="http://schemas.openxmlformats.org/officeDocument/2006/relationships/hyperlink" Target="https://www.mediawijs.be/nl/databankdigitaleinclusie" TargetMode="External"/><Relationship Id="rId7" Type="http://schemas.openxmlformats.org/officeDocument/2006/relationships/image" Target="../media/image90.png"/><Relationship Id="rId8"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9.png"/><Relationship Id="rId4" Type="http://schemas.openxmlformats.org/officeDocument/2006/relationships/image" Target="../media/image76.png"/><Relationship Id="rId5" Type="http://schemas.openxmlformats.org/officeDocument/2006/relationships/hyperlink" Target="http://www.mediawijs.be/nl/dossier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9.png"/><Relationship Id="rId4" Type="http://schemas.openxmlformats.org/officeDocument/2006/relationships/image" Target="../media/image49.png"/><Relationship Id="rId5" Type="http://schemas.openxmlformats.org/officeDocument/2006/relationships/hyperlink" Target="https://mediawijs.be/mediaprofielen" TargetMode="External"/><Relationship Id="rId6" Type="http://schemas.openxmlformats.org/officeDocument/2006/relationships/image" Target="../media/image43.png"/><Relationship Id="rId7" Type="http://schemas.openxmlformats.org/officeDocument/2006/relationships/image" Target="../media/image100.png"/></Relationships>
</file>

<file path=ppt/slides/_rels/slide55.xml.rels><?xml version="1.0" encoding="UTF-8" standalone="yes"?><Relationships xmlns="http://schemas.openxmlformats.org/package/2006/relationships"><Relationship Id="rId11" Type="http://schemas.openxmlformats.org/officeDocument/2006/relationships/hyperlink" Target="http://digivaardigindezorg.be" TargetMode="External"/><Relationship Id="rId10"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9.png"/><Relationship Id="rId4" Type="http://schemas.openxmlformats.org/officeDocument/2006/relationships/image" Target="../media/image74.png"/><Relationship Id="rId9" Type="http://schemas.openxmlformats.org/officeDocument/2006/relationships/image" Target="../media/image91.png"/><Relationship Id="rId5" Type="http://schemas.openxmlformats.org/officeDocument/2006/relationships/hyperlink" Target="https://www.digivaardigindezorg.nl/home/info-voor-digicoaches/" TargetMode="External"/><Relationship Id="rId6" Type="http://schemas.openxmlformats.org/officeDocument/2006/relationships/hyperlink" Target="https://www.digivaardigindezorg.nl/home/info-voor-digicoaches/" TargetMode="External"/><Relationship Id="rId7" Type="http://schemas.openxmlformats.org/officeDocument/2006/relationships/hyperlink" Target="https://www.digivaardigindezorg.nl/home/info-voor-digicoaches/" TargetMode="External"/><Relationship Id="rId8"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9.png"/><Relationship Id="rId4" Type="http://schemas.openxmlformats.org/officeDocument/2006/relationships/image" Target="../media/image93.png"/><Relationship Id="rId5" Type="http://schemas.openxmlformats.org/officeDocument/2006/relationships/image" Target="../media/image80.png"/><Relationship Id="rId6" Type="http://schemas.openxmlformats.org/officeDocument/2006/relationships/image" Target="../media/image86.png"/><Relationship Id="rId7" Type="http://schemas.openxmlformats.org/officeDocument/2006/relationships/image" Target="../media/image94.png"/><Relationship Id="rId8" Type="http://schemas.openxmlformats.org/officeDocument/2006/relationships/hyperlink" Target="https://www.mediawijs.be/nl/symbolenwijzer"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png"/><Relationship Id="rId4" Type="http://schemas.openxmlformats.org/officeDocument/2006/relationships/image" Target="../media/image97.png"/><Relationship Id="rId5" Type="http://schemas.openxmlformats.org/officeDocument/2006/relationships/hyperlink" Target="https://www.mediawijs.be/nl/dedigitalevraagvanvandaag" TargetMode="External"/><Relationship Id="rId6" Type="http://schemas.openxmlformats.org/officeDocument/2006/relationships/image" Target="../media/image8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9.png"/><Relationship Id="rId4" Type="http://schemas.openxmlformats.org/officeDocument/2006/relationships/hyperlink" Target="http://www.mediawijs.be/digiwatte" TargetMode="External"/><Relationship Id="rId5" Type="http://schemas.openxmlformats.org/officeDocument/2006/relationships/hyperlink" Target="http://www.123digit.be"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png"/><Relationship Id="rId4" Type="http://schemas.openxmlformats.org/officeDocument/2006/relationships/hyperlink" Target="http://digibanken.vlaanderen.be" TargetMode="External"/><Relationship Id="rId5" Type="http://schemas.openxmlformats.org/officeDocument/2006/relationships/hyperlink" Target="http://digiwijzer.be" TargetMode="External"/><Relationship Id="rId6"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1.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9.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110.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image" Target="../media/image110.png"/><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image" Target="../media/image101.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99.png"/><Relationship Id="rId4" Type="http://schemas.openxmlformats.org/officeDocument/2006/relationships/image" Target="../media/image95.png"/><Relationship Id="rId5" Type="http://schemas.openxmlformats.org/officeDocument/2006/relationships/image" Target="../media/image110.png"/><Relationship Id="rId6" Type="http://schemas.openxmlformats.org/officeDocument/2006/relationships/hyperlink" Target="https://www.mediawijs.be/nl/digitaleprikkel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101.pn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7.xml"/><Relationship Id="rId3" Type="http://schemas.openxmlformats.org/officeDocument/2006/relationships/image" Target="../media/image9.png"/><Relationship Id="rId4" Type="http://schemas.openxmlformats.org/officeDocument/2006/relationships/image" Target="../media/image11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8.xml"/><Relationship Id="rId3" Type="http://schemas.openxmlformats.org/officeDocument/2006/relationships/image" Target="../media/image9.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9.xml"/><Relationship Id="rId3" Type="http://schemas.openxmlformats.org/officeDocument/2006/relationships/image" Target="../media/image9.png"/><Relationship Id="rId4" Type="http://schemas.openxmlformats.org/officeDocument/2006/relationships/image" Target="../media/image102.png"/><Relationship Id="rId5"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0.xml"/><Relationship Id="rId3" Type="http://schemas.openxmlformats.org/officeDocument/2006/relationships/image" Target="../media/image9.png"/><Relationship Id="rId4" Type="http://schemas.openxmlformats.org/officeDocument/2006/relationships/image" Target="../media/image107.png"/><Relationship Id="rId5" Type="http://schemas.openxmlformats.org/officeDocument/2006/relationships/image" Target="../media/image1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1.xml"/><Relationship Id="rId3" Type="http://schemas.openxmlformats.org/officeDocument/2006/relationships/image" Target="../media/image9.png"/><Relationship Id="rId4" Type="http://schemas.openxmlformats.org/officeDocument/2006/relationships/image" Target="../media/image113.png"/><Relationship Id="rId5" Type="http://schemas.openxmlformats.org/officeDocument/2006/relationships/image" Target="../media/image116.png"/><Relationship Id="rId6" Type="http://schemas.openxmlformats.org/officeDocument/2006/relationships/image" Target="../media/image10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2.xml"/><Relationship Id="rId3" Type="http://schemas.openxmlformats.org/officeDocument/2006/relationships/image" Target="../media/image9.png"/><Relationship Id="rId4" Type="http://schemas.openxmlformats.org/officeDocument/2006/relationships/image" Target="../media/image11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3.xml"/><Relationship Id="rId3" Type="http://schemas.openxmlformats.org/officeDocument/2006/relationships/image" Target="../media/image9.png"/><Relationship Id="rId4" Type="http://schemas.openxmlformats.org/officeDocument/2006/relationships/image" Target="../media/image112.png"/><Relationship Id="rId5" Type="http://schemas.openxmlformats.org/officeDocument/2006/relationships/image" Target="../media/image11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 Id="rId3" Type="http://schemas.openxmlformats.org/officeDocument/2006/relationships/image" Target="../media/image101.png"/><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 Id="rId3" Type="http://schemas.openxmlformats.org/officeDocument/2006/relationships/image" Target="../media/image110.png"/><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6.xml"/><Relationship Id="rId3" Type="http://schemas.openxmlformats.org/officeDocument/2006/relationships/image" Target="../media/image11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7.xml"/><Relationship Id="rId3" Type="http://schemas.openxmlformats.org/officeDocument/2006/relationships/image" Target="../media/image1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19.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
          <p:cNvPicPr preferRelativeResize="0"/>
          <p:nvPr/>
        </p:nvPicPr>
        <p:blipFill rotWithShape="1">
          <a:blip r:embed="rId3">
            <a:alphaModFix/>
          </a:blip>
          <a:srcRect b="3828" l="1468" r="0" t="11086"/>
          <a:stretch/>
        </p:blipFill>
        <p:spPr>
          <a:xfrm>
            <a:off x="63" y="0"/>
            <a:ext cx="9143875" cy="5143500"/>
          </a:xfrm>
          <a:prstGeom prst="rect">
            <a:avLst/>
          </a:prstGeom>
          <a:noFill/>
          <a:ln>
            <a:noFill/>
          </a:ln>
        </p:spPr>
      </p:pic>
      <p:pic>
        <p:nvPicPr>
          <p:cNvPr id="147" name="Google Shape;147;p1"/>
          <p:cNvPicPr preferRelativeResize="0"/>
          <p:nvPr/>
        </p:nvPicPr>
        <p:blipFill rotWithShape="1">
          <a:blip r:embed="rId4">
            <a:alphaModFix/>
          </a:blip>
          <a:srcRect b="0" l="0" r="0" t="0"/>
          <a:stretch/>
        </p:blipFill>
        <p:spPr>
          <a:xfrm>
            <a:off x="501100" y="403675"/>
            <a:ext cx="2024801" cy="222450"/>
          </a:xfrm>
          <a:prstGeom prst="rect">
            <a:avLst/>
          </a:prstGeom>
          <a:noFill/>
          <a:ln>
            <a:noFill/>
          </a:ln>
        </p:spPr>
      </p:pic>
      <p:sp>
        <p:nvSpPr>
          <p:cNvPr id="148" name="Google Shape;148;p1"/>
          <p:cNvSpPr txBox="1"/>
          <p:nvPr/>
        </p:nvSpPr>
        <p:spPr>
          <a:xfrm>
            <a:off x="411293" y="1653172"/>
            <a:ext cx="4454621" cy="1366498"/>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800"/>
              <a:buFont typeface="Arial"/>
              <a:buNone/>
            </a:pPr>
            <a:r>
              <a:rPr b="1" i="0" lang="nl" sz="4800" u="none" cap="none" strike="noStrike">
                <a:solidFill>
                  <a:srgbClr val="2F2E9A"/>
                </a:solidFill>
                <a:latin typeface="Outfit"/>
                <a:ea typeface="Outfit"/>
                <a:cs typeface="Outfit"/>
                <a:sym typeface="Outfit"/>
              </a:rPr>
              <a:t>Digihelper </a:t>
            </a:r>
            <a:br>
              <a:rPr b="1" i="0" lang="nl" sz="4800" u="none" cap="none" strike="noStrike">
                <a:solidFill>
                  <a:srgbClr val="2F2E9A"/>
                </a:solidFill>
                <a:latin typeface="Outfit"/>
                <a:ea typeface="Outfit"/>
                <a:cs typeface="Outfit"/>
                <a:sym typeface="Outfit"/>
              </a:rPr>
            </a:br>
            <a:r>
              <a:rPr b="1" i="0" lang="nl" sz="4800" u="none" cap="none" strike="noStrike">
                <a:solidFill>
                  <a:srgbClr val="2F2E9A"/>
                </a:solidFill>
                <a:latin typeface="Outfit"/>
                <a:ea typeface="Outfit"/>
                <a:cs typeface="Outfit"/>
                <a:sym typeface="Outfit"/>
              </a:rPr>
              <a:t>op het werk</a:t>
            </a:r>
            <a:endParaRPr b="1" i="0" sz="4800" u="none" cap="none" strike="noStrike">
              <a:solidFill>
                <a:srgbClr val="2F2E9A"/>
              </a:solidFill>
              <a:latin typeface="Outfit"/>
              <a:ea typeface="Outfit"/>
              <a:cs typeface="Outfit"/>
              <a:sym typeface="Outfit"/>
            </a:endParaRPr>
          </a:p>
        </p:txBody>
      </p:sp>
      <p:sp>
        <p:nvSpPr>
          <p:cNvPr id="149" name="Google Shape;149;p1"/>
          <p:cNvSpPr txBox="1"/>
          <p:nvPr/>
        </p:nvSpPr>
        <p:spPr>
          <a:xfrm>
            <a:off x="501100" y="2924450"/>
            <a:ext cx="6096000" cy="406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800"/>
              <a:buFont typeface="Arial"/>
              <a:buNone/>
            </a:pPr>
            <a:r>
              <a:t/>
            </a:r>
            <a:endParaRPr b="0" i="0" sz="1800" u="none" cap="none" strike="noStrike">
              <a:solidFill>
                <a:srgbClr val="2F2E9A"/>
              </a:solidFill>
              <a:latin typeface="Outfit"/>
              <a:ea typeface="Outfit"/>
              <a:cs typeface="Outfit"/>
              <a:sym typeface="Outfit"/>
            </a:endParaRPr>
          </a:p>
        </p:txBody>
      </p:sp>
      <p:sp>
        <p:nvSpPr>
          <p:cNvPr id="150" name="Google Shape;150;p1"/>
          <p:cNvSpPr txBox="1"/>
          <p:nvPr/>
        </p:nvSpPr>
        <p:spPr>
          <a:xfrm>
            <a:off x="362307" y="3075796"/>
            <a:ext cx="5021400" cy="977673"/>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9DE0"/>
              </a:buClr>
              <a:buSzPts val="2100"/>
              <a:buFont typeface="Arial"/>
              <a:buNone/>
            </a:pPr>
            <a:r>
              <a:rPr b="0" i="0" lang="nl" sz="2400" u="none" cap="none" strike="noStrike">
                <a:solidFill>
                  <a:srgbClr val="2F2E9A"/>
                </a:solidFill>
                <a:latin typeface="Outfit"/>
                <a:ea typeface="Outfit"/>
                <a:cs typeface="Outfit"/>
                <a:sym typeface="Outfit"/>
              </a:rPr>
              <a:t>Collega’s ondersteunen die niet zo digitaal vaardig zijn</a:t>
            </a:r>
            <a:endParaRPr b="0" i="0" sz="2400" u="none" cap="none" strike="noStrike">
              <a:solidFill>
                <a:srgbClr val="2F2E9A"/>
              </a:solidFill>
              <a:latin typeface="Outfit"/>
              <a:ea typeface="Outfit"/>
              <a:cs typeface="Outfit"/>
              <a:sym typeface="Outfit"/>
            </a:endParaRPr>
          </a:p>
        </p:txBody>
      </p:sp>
      <p:sp>
        <p:nvSpPr>
          <p:cNvPr id="151" name="Google Shape;151;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225" name="Google Shape;225;p9"/>
          <p:cNvSpPr txBox="1"/>
          <p:nvPr/>
        </p:nvSpPr>
        <p:spPr>
          <a:xfrm>
            <a:off x="1540675" y="2225525"/>
            <a:ext cx="33219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800" u="none" cap="none" strike="noStrike">
                <a:solidFill>
                  <a:srgbClr val="2F2E9A"/>
                </a:solidFill>
                <a:latin typeface="Outfit"/>
                <a:ea typeface="Outfit"/>
                <a:cs typeface="Outfit"/>
                <a:sym typeface="Outfit"/>
              </a:rPr>
              <a:t>Weerstand tegen digitalisering</a:t>
            </a:r>
            <a:endParaRPr b="0" i="0" sz="1800" u="none" cap="none" strike="noStrike">
              <a:solidFill>
                <a:srgbClr val="2F2E9A"/>
              </a:solidFill>
              <a:latin typeface="Outfit"/>
              <a:ea typeface="Outfit"/>
              <a:cs typeface="Outfit"/>
              <a:sym typeface="Outfit"/>
            </a:endParaRPr>
          </a:p>
        </p:txBody>
      </p:sp>
      <p:sp>
        <p:nvSpPr>
          <p:cNvPr id="226" name="Google Shape;226;p9"/>
          <p:cNvSpPr txBox="1"/>
          <p:nvPr/>
        </p:nvSpPr>
        <p:spPr>
          <a:xfrm>
            <a:off x="485850" y="1056100"/>
            <a:ext cx="5736900" cy="8496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400"/>
              <a:buFont typeface="Arial"/>
              <a:buNone/>
            </a:pPr>
            <a:r>
              <a:rPr b="1" i="0" lang="nl" sz="2700" u="none" cap="none" strike="noStrike">
                <a:solidFill>
                  <a:srgbClr val="2F2E9A"/>
                </a:solidFill>
                <a:latin typeface="Outfit"/>
                <a:ea typeface="Outfit"/>
                <a:cs typeface="Outfit"/>
                <a:sym typeface="Outfit"/>
              </a:rPr>
              <a:t>Waarom geraken mensen niet mee in de digitale wereld?</a:t>
            </a:r>
            <a:endParaRPr b="1" i="0" sz="2700" u="none" cap="none" strike="noStrike">
              <a:solidFill>
                <a:srgbClr val="2F2E9A"/>
              </a:solidFill>
              <a:latin typeface="Outfit"/>
              <a:ea typeface="Outfit"/>
              <a:cs typeface="Outfit"/>
              <a:sym typeface="Outfit"/>
            </a:endParaRPr>
          </a:p>
        </p:txBody>
      </p:sp>
      <p:sp>
        <p:nvSpPr>
          <p:cNvPr id="227" name="Google Shape;227;p9"/>
          <p:cNvSpPr txBox="1"/>
          <p:nvPr/>
        </p:nvSpPr>
        <p:spPr>
          <a:xfrm>
            <a:off x="1864925" y="3448675"/>
            <a:ext cx="3142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nl" sz="1800" u="none" cap="none" strike="noStrike">
                <a:solidFill>
                  <a:srgbClr val="2F2E9A"/>
                </a:solidFill>
                <a:latin typeface="Outfit"/>
                <a:ea typeface="Outfit"/>
                <a:cs typeface="Outfit"/>
                <a:sym typeface="Outfit"/>
              </a:rPr>
              <a:t>Moeite met Nederlands</a:t>
            </a:r>
            <a:endParaRPr b="0" i="0" sz="1800" u="none" cap="none" strike="noStrike">
              <a:solidFill>
                <a:srgbClr val="2F2E9A"/>
              </a:solidFill>
              <a:latin typeface="Outfit"/>
              <a:ea typeface="Outfit"/>
              <a:cs typeface="Outfit"/>
              <a:sym typeface="Outfit"/>
            </a:endParaRPr>
          </a:p>
        </p:txBody>
      </p:sp>
      <p:sp>
        <p:nvSpPr>
          <p:cNvPr id="228" name="Google Shape;228;p9"/>
          <p:cNvSpPr txBox="1"/>
          <p:nvPr/>
        </p:nvSpPr>
        <p:spPr>
          <a:xfrm>
            <a:off x="3832175" y="2888050"/>
            <a:ext cx="2181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nl" sz="1800" u="none" cap="none" strike="noStrike">
                <a:solidFill>
                  <a:srgbClr val="2F2E9A"/>
                </a:solidFill>
                <a:latin typeface="Outfit"/>
                <a:ea typeface="Outfit"/>
                <a:cs typeface="Outfit"/>
                <a:sym typeface="Outfit"/>
              </a:rPr>
              <a:t>Laaggeletterdheid</a:t>
            </a:r>
            <a:endParaRPr b="0" i="0" sz="1800" u="none" cap="none" strike="noStrike">
              <a:solidFill>
                <a:srgbClr val="2F2E9A"/>
              </a:solidFill>
              <a:latin typeface="Outfit"/>
              <a:ea typeface="Outfit"/>
              <a:cs typeface="Outfit"/>
              <a:sym typeface="Outfit"/>
            </a:endParaRPr>
          </a:p>
        </p:txBody>
      </p:sp>
      <p:sp>
        <p:nvSpPr>
          <p:cNvPr id="229" name="Google Shape;229;p9"/>
          <p:cNvSpPr txBox="1"/>
          <p:nvPr/>
        </p:nvSpPr>
        <p:spPr>
          <a:xfrm>
            <a:off x="1098125" y="4068100"/>
            <a:ext cx="2626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nl" sz="1800" u="none" cap="none" strike="noStrike">
                <a:solidFill>
                  <a:srgbClr val="2F2E9A"/>
                </a:solidFill>
                <a:latin typeface="Outfit"/>
                <a:ea typeface="Outfit"/>
                <a:cs typeface="Outfit"/>
                <a:sym typeface="Outfit"/>
              </a:rPr>
              <a:t>Beperkt budget</a:t>
            </a:r>
            <a:endParaRPr b="0" i="0" sz="1800" u="none" cap="none" strike="noStrike">
              <a:solidFill>
                <a:srgbClr val="2F2E9A"/>
              </a:solidFill>
              <a:latin typeface="Outfit"/>
              <a:ea typeface="Outfit"/>
              <a:cs typeface="Outfit"/>
              <a:sym typeface="Outfit"/>
            </a:endParaRPr>
          </a:p>
        </p:txBody>
      </p:sp>
      <p:sp>
        <p:nvSpPr>
          <p:cNvPr id="230" name="Google Shape;230;p9"/>
          <p:cNvSpPr txBox="1"/>
          <p:nvPr/>
        </p:nvSpPr>
        <p:spPr>
          <a:xfrm>
            <a:off x="501100" y="2829238"/>
            <a:ext cx="2181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nl" sz="1800" u="none" cap="none" strike="noStrike">
                <a:solidFill>
                  <a:srgbClr val="2F2E9A"/>
                </a:solidFill>
                <a:latin typeface="Outfit"/>
                <a:ea typeface="Outfit"/>
                <a:cs typeface="Outfit"/>
                <a:sym typeface="Outfit"/>
              </a:rPr>
              <a:t>Nooit geleerd</a:t>
            </a:r>
            <a:endParaRPr b="0" i="0" sz="1800" u="none" cap="none" strike="noStrike">
              <a:solidFill>
                <a:srgbClr val="2F2E9A"/>
              </a:solidFill>
              <a:latin typeface="Outfit"/>
              <a:ea typeface="Outfit"/>
              <a:cs typeface="Outfit"/>
              <a:sym typeface="Outfit"/>
            </a:endParaRPr>
          </a:p>
        </p:txBody>
      </p:sp>
      <p:sp>
        <p:nvSpPr>
          <p:cNvPr id="231" name="Google Shape;231;p9"/>
          <p:cNvSpPr txBox="1"/>
          <p:nvPr/>
        </p:nvSpPr>
        <p:spPr>
          <a:xfrm>
            <a:off x="4572000" y="3839150"/>
            <a:ext cx="3780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nl" sz="1800" u="none" cap="none" strike="noStrike">
                <a:solidFill>
                  <a:srgbClr val="2F2E9A"/>
                </a:solidFill>
                <a:latin typeface="Outfit"/>
                <a:ea typeface="Outfit"/>
                <a:cs typeface="Outfit"/>
                <a:sym typeface="Outfit"/>
              </a:rPr>
              <a:t>Faalangst, gebrek aan digitaal zelfvertrouwen</a:t>
            </a:r>
            <a:endParaRPr b="0" i="0" sz="1800" u="none" cap="none" strike="noStrike">
              <a:solidFill>
                <a:srgbClr val="2F2E9A"/>
              </a:solidFill>
              <a:latin typeface="Outfit"/>
              <a:ea typeface="Outfit"/>
              <a:cs typeface="Outfit"/>
              <a:sym typeface="Outfit"/>
            </a:endParaRPr>
          </a:p>
        </p:txBody>
      </p:sp>
      <p:sp>
        <p:nvSpPr>
          <p:cNvPr id="232" name="Google Shape;232;p9"/>
          <p:cNvSpPr txBox="1"/>
          <p:nvPr/>
        </p:nvSpPr>
        <p:spPr>
          <a:xfrm>
            <a:off x="5451725" y="2343150"/>
            <a:ext cx="2181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nl" sz="1800" u="none" cap="none" strike="noStrike">
                <a:solidFill>
                  <a:srgbClr val="2F2E9A"/>
                </a:solidFill>
                <a:latin typeface="Outfit"/>
                <a:ea typeface="Outfit"/>
                <a:cs typeface="Outfit"/>
                <a:sym typeface="Outfit"/>
              </a:rPr>
              <a:t>Het gaat te snel</a:t>
            </a:r>
            <a:endParaRPr b="0" i="0" sz="1800" u="none" cap="none" strike="noStrike">
              <a:solidFill>
                <a:srgbClr val="2F2E9A"/>
              </a:solidFill>
              <a:latin typeface="Outfit"/>
              <a:ea typeface="Outfit"/>
              <a:cs typeface="Outfit"/>
              <a:sym typeface="Outfit"/>
            </a:endParaRPr>
          </a:p>
        </p:txBody>
      </p:sp>
      <p:sp>
        <p:nvSpPr>
          <p:cNvPr id="233" name="Google Shape;233;p9"/>
          <p:cNvSpPr txBox="1"/>
          <p:nvPr/>
        </p:nvSpPr>
        <p:spPr>
          <a:xfrm>
            <a:off x="6013775" y="3176225"/>
            <a:ext cx="3142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nl" sz="1800" u="none" cap="none" strike="noStrike">
                <a:solidFill>
                  <a:srgbClr val="2F2E9A"/>
                </a:solidFill>
                <a:latin typeface="Outfit"/>
                <a:ea typeface="Outfit"/>
                <a:cs typeface="Outfit"/>
                <a:sym typeface="Outfit"/>
              </a:rPr>
              <a:t>Digitaal-arme omgeving</a:t>
            </a:r>
            <a:endParaRPr b="0" i="0" sz="1800" u="none" cap="none" strike="noStrike">
              <a:solidFill>
                <a:srgbClr val="2F2E9A"/>
              </a:solidFill>
              <a:latin typeface="Outfit"/>
              <a:ea typeface="Outfit"/>
              <a:cs typeface="Outfit"/>
              <a:sym typeface="Outfit"/>
            </a:endParaRPr>
          </a:p>
        </p:txBody>
      </p:sp>
      <p:sp>
        <p:nvSpPr>
          <p:cNvPr id="234" name="Google Shape;234;p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235" name="Google Shape;235;p9" title="DI_handgetekend101.png"/>
          <p:cNvPicPr preferRelativeResize="0"/>
          <p:nvPr/>
        </p:nvPicPr>
        <p:blipFill>
          <a:blip r:embed="rId4">
            <a:alphaModFix/>
          </a:blip>
          <a:stretch>
            <a:fillRect/>
          </a:stretch>
        </p:blipFill>
        <p:spPr>
          <a:xfrm>
            <a:off x="7633334" y="1002600"/>
            <a:ext cx="1067817" cy="969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g39ef6ef9a56_0_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241" name="Google Shape;241;g39ef6ef9a56_0_9"/>
          <p:cNvSpPr txBox="1"/>
          <p:nvPr/>
        </p:nvSpPr>
        <p:spPr>
          <a:xfrm>
            <a:off x="485850" y="1056100"/>
            <a:ext cx="63213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400"/>
              <a:buFont typeface="Arial"/>
              <a:buNone/>
            </a:pPr>
            <a:r>
              <a:rPr b="1" i="0" lang="nl" sz="2700" u="none" cap="none" strike="noStrike">
                <a:solidFill>
                  <a:srgbClr val="2F2E9A"/>
                </a:solidFill>
                <a:latin typeface="Outfit"/>
                <a:ea typeface="Outfit"/>
                <a:cs typeface="Outfit"/>
                <a:sym typeface="Outfit"/>
              </a:rPr>
              <a:t>Waarom </a:t>
            </a:r>
            <a:r>
              <a:rPr b="1" lang="nl" sz="2700">
                <a:solidFill>
                  <a:srgbClr val="2F2E9A"/>
                </a:solidFill>
                <a:latin typeface="Outfit"/>
                <a:ea typeface="Outfit"/>
                <a:cs typeface="Outfit"/>
                <a:sym typeface="Outfit"/>
              </a:rPr>
              <a:t>kan iemand digitaal niet mee?</a:t>
            </a:r>
            <a:endParaRPr b="1" i="0" sz="2700" u="none" cap="none" strike="noStrike">
              <a:solidFill>
                <a:srgbClr val="2F2E9A"/>
              </a:solidFill>
              <a:latin typeface="Outfit"/>
              <a:ea typeface="Outfit"/>
              <a:cs typeface="Outfit"/>
              <a:sym typeface="Outfit"/>
            </a:endParaRPr>
          </a:p>
        </p:txBody>
      </p:sp>
      <p:sp>
        <p:nvSpPr>
          <p:cNvPr id="242" name="Google Shape;242;g39ef6ef9a56_0_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243" name="Google Shape;243;g39ef6ef9a56_0_9"/>
          <p:cNvSpPr txBox="1"/>
          <p:nvPr/>
        </p:nvSpPr>
        <p:spPr>
          <a:xfrm>
            <a:off x="528900" y="1771725"/>
            <a:ext cx="4753200" cy="269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000">
                <a:solidFill>
                  <a:srgbClr val="2F2E9A"/>
                </a:solidFill>
                <a:latin typeface="Outfit"/>
                <a:ea typeface="Outfit"/>
                <a:cs typeface="Outfit"/>
                <a:sym typeface="Outfit"/>
              </a:rPr>
              <a:t>Tekort aan:</a:t>
            </a:r>
            <a:endParaRPr b="1" sz="2000">
              <a:solidFill>
                <a:srgbClr val="2F2E9A"/>
              </a:solidFill>
              <a:latin typeface="Outfit"/>
              <a:ea typeface="Outfit"/>
              <a:cs typeface="Outfit"/>
              <a:sym typeface="Outfit"/>
            </a:endParaRPr>
          </a:p>
          <a:p>
            <a:pPr indent="-355599" lvl="0" marL="899999" marR="0" rtl="0" algn="just">
              <a:lnSpc>
                <a:spcPct val="115000"/>
              </a:lnSpc>
              <a:spcBef>
                <a:spcPts val="100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k</a:t>
            </a:r>
            <a:r>
              <a:rPr lang="nl" sz="2000">
                <a:solidFill>
                  <a:srgbClr val="2F2E9A"/>
                </a:solidFill>
                <a:latin typeface="Outfit"/>
                <a:ea typeface="Outfit"/>
                <a:cs typeface="Outfit"/>
                <a:sym typeface="Outfit"/>
              </a:rPr>
              <a:t>ennis en inzicht</a:t>
            </a:r>
            <a:endParaRPr sz="2000">
              <a:solidFill>
                <a:srgbClr val="2F2E9A"/>
              </a:solidFill>
              <a:latin typeface="Outfit"/>
              <a:ea typeface="Outfit"/>
              <a:cs typeface="Outfit"/>
              <a:sym typeface="Outfit"/>
            </a:endParaRPr>
          </a:p>
          <a:p>
            <a:pPr indent="-355599" lvl="0" marL="899999" marR="0" rtl="0" algn="just">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d</a:t>
            </a:r>
            <a:r>
              <a:rPr lang="nl" sz="2000">
                <a:solidFill>
                  <a:srgbClr val="2F2E9A"/>
                </a:solidFill>
                <a:latin typeface="Outfit"/>
                <a:ea typeface="Outfit"/>
                <a:cs typeface="Outfit"/>
                <a:sym typeface="Outfit"/>
              </a:rPr>
              <a:t>igitale vaardigheden</a:t>
            </a:r>
            <a:endParaRPr sz="2000">
              <a:solidFill>
                <a:srgbClr val="2F2E9A"/>
              </a:solidFill>
              <a:latin typeface="Outfit"/>
              <a:ea typeface="Outfit"/>
              <a:cs typeface="Outfit"/>
              <a:sym typeface="Outfit"/>
            </a:endParaRPr>
          </a:p>
          <a:p>
            <a:pPr indent="-355599" lvl="0" marL="899999" marR="0" rtl="0" algn="just">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digitaal zelfvertrouwen</a:t>
            </a:r>
            <a:endParaRPr sz="2000">
              <a:solidFill>
                <a:srgbClr val="2F2E9A"/>
              </a:solidFill>
              <a:latin typeface="Outfit"/>
              <a:ea typeface="Outfit"/>
              <a:cs typeface="Outfit"/>
              <a:sym typeface="Outfit"/>
            </a:endParaRPr>
          </a:p>
          <a:p>
            <a:pPr indent="-355599" lvl="0" marL="899999" marR="0" rtl="0" algn="just">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motivatie</a:t>
            </a:r>
            <a:endParaRPr sz="2000">
              <a:solidFill>
                <a:srgbClr val="2F2E9A"/>
              </a:solidFill>
              <a:latin typeface="Outfit"/>
              <a:ea typeface="Outfit"/>
              <a:cs typeface="Outfit"/>
              <a:sym typeface="Outfit"/>
            </a:endParaRPr>
          </a:p>
          <a:p>
            <a:pPr indent="-355599" lvl="0" marL="899999" marR="0" rtl="0" algn="just">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ondersteuningsnetwerk</a:t>
            </a:r>
            <a:endParaRPr sz="2000">
              <a:solidFill>
                <a:srgbClr val="2F2E9A"/>
              </a:solidFill>
              <a:latin typeface="Outfit"/>
              <a:ea typeface="Outfit"/>
              <a:cs typeface="Outfit"/>
              <a:sym typeface="Outfit"/>
            </a:endParaRPr>
          </a:p>
          <a:p>
            <a:pPr indent="-355599" lvl="0" marL="899999" marR="0" rtl="0" algn="just">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toegang </a:t>
            </a:r>
            <a:endParaRPr b="0" i="0" sz="2000" u="none" cap="none" strike="noStrike">
              <a:solidFill>
                <a:srgbClr val="2F2E9A"/>
              </a:solidFill>
              <a:latin typeface="Outfit"/>
              <a:ea typeface="Outfit"/>
              <a:cs typeface="Outfit"/>
              <a:sym typeface="Outfit"/>
            </a:endParaRPr>
          </a:p>
        </p:txBody>
      </p:sp>
      <p:pic>
        <p:nvPicPr>
          <p:cNvPr id="244" name="Google Shape;244;g39ef6ef9a56_0_9" title="DI_handgetekend76.png"/>
          <p:cNvPicPr preferRelativeResize="0"/>
          <p:nvPr/>
        </p:nvPicPr>
        <p:blipFill>
          <a:blip r:embed="rId4">
            <a:alphaModFix/>
          </a:blip>
          <a:stretch>
            <a:fillRect/>
          </a:stretch>
        </p:blipFill>
        <p:spPr>
          <a:xfrm>
            <a:off x="6876176" y="3547375"/>
            <a:ext cx="1853024" cy="995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g3a138613be2_3_35"/>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250" name="Google Shape;250;g3a138613be2_3_35"/>
          <p:cNvSpPr txBox="1"/>
          <p:nvPr/>
        </p:nvSpPr>
        <p:spPr>
          <a:xfrm>
            <a:off x="485850" y="912225"/>
            <a:ext cx="3483300" cy="8496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400"/>
              <a:buFont typeface="Arial"/>
              <a:buNone/>
            </a:pPr>
            <a:r>
              <a:rPr b="1" lang="nl" sz="2700">
                <a:solidFill>
                  <a:srgbClr val="2F2E9A"/>
                </a:solidFill>
                <a:latin typeface="Outfit"/>
                <a:ea typeface="Outfit"/>
                <a:cs typeface="Outfit"/>
                <a:sym typeface="Outfit"/>
              </a:rPr>
              <a:t>Hoe herken je </a:t>
            </a:r>
            <a:br>
              <a:rPr b="1" lang="nl" sz="2700">
                <a:solidFill>
                  <a:srgbClr val="2F2E9A"/>
                </a:solidFill>
                <a:latin typeface="Outfit"/>
                <a:ea typeface="Outfit"/>
                <a:cs typeface="Outfit"/>
                <a:sym typeface="Outfit"/>
              </a:rPr>
            </a:br>
            <a:r>
              <a:rPr b="1" lang="nl" sz="2700">
                <a:solidFill>
                  <a:srgbClr val="2F2E9A"/>
                </a:solidFill>
                <a:latin typeface="Outfit"/>
                <a:ea typeface="Outfit"/>
                <a:cs typeface="Outfit"/>
                <a:sym typeface="Outfit"/>
              </a:rPr>
              <a:t>een digistarter?</a:t>
            </a:r>
            <a:endParaRPr b="1" i="0" sz="2700" u="none" cap="none" strike="noStrike">
              <a:solidFill>
                <a:srgbClr val="2F2E9A"/>
              </a:solidFill>
              <a:latin typeface="Outfit"/>
              <a:ea typeface="Outfit"/>
              <a:cs typeface="Outfit"/>
              <a:sym typeface="Outfit"/>
            </a:endParaRPr>
          </a:p>
        </p:txBody>
      </p:sp>
      <p:sp>
        <p:nvSpPr>
          <p:cNvPr id="251" name="Google Shape;251;g3a138613be2_3_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252" name="Google Shape;252;g3a138613be2_3_35"/>
          <p:cNvSpPr txBox="1"/>
          <p:nvPr/>
        </p:nvSpPr>
        <p:spPr>
          <a:xfrm>
            <a:off x="1422713" y="2047917"/>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2F2E9A"/>
                </a:solidFill>
                <a:latin typeface="Outfit"/>
                <a:ea typeface="Outfit"/>
                <a:cs typeface="Outfit"/>
                <a:sym typeface="Outfit"/>
              </a:rPr>
              <a:t>V</a:t>
            </a:r>
            <a:r>
              <a:rPr b="1" lang="nl">
                <a:solidFill>
                  <a:srgbClr val="2F2E9A"/>
                </a:solidFill>
                <a:latin typeface="Outfit"/>
                <a:ea typeface="Outfit"/>
                <a:cs typeface="Outfit"/>
                <a:sym typeface="Outfit"/>
              </a:rPr>
              <a:t>oelt angst</a:t>
            </a:r>
            <a:endParaRPr b="1">
              <a:solidFill>
                <a:srgbClr val="2F2E9A"/>
              </a:solidFill>
              <a:latin typeface="Outfit"/>
              <a:ea typeface="Outfit"/>
              <a:cs typeface="Outfit"/>
              <a:sym typeface="Outfit"/>
            </a:endParaRPr>
          </a:p>
        </p:txBody>
      </p:sp>
      <p:sp>
        <p:nvSpPr>
          <p:cNvPr id="253" name="Google Shape;253;g3a138613be2_3_35"/>
          <p:cNvSpPr txBox="1"/>
          <p:nvPr/>
        </p:nvSpPr>
        <p:spPr>
          <a:xfrm>
            <a:off x="1422713" y="3513907"/>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2F2E9A"/>
                </a:solidFill>
                <a:latin typeface="Outfit"/>
                <a:ea typeface="Outfit"/>
                <a:cs typeface="Outfit"/>
                <a:sym typeface="Outfit"/>
              </a:rPr>
              <a:t>S</a:t>
            </a:r>
            <a:r>
              <a:rPr b="1" lang="nl">
                <a:solidFill>
                  <a:srgbClr val="2F2E9A"/>
                </a:solidFill>
                <a:latin typeface="Outfit"/>
                <a:ea typeface="Outfit"/>
                <a:cs typeface="Outfit"/>
                <a:sym typeface="Outfit"/>
              </a:rPr>
              <a:t>telt vermijdingsgedrag</a:t>
            </a:r>
            <a:endParaRPr b="1">
              <a:solidFill>
                <a:srgbClr val="2F2E9A"/>
              </a:solidFill>
              <a:latin typeface="Outfit"/>
              <a:ea typeface="Outfit"/>
              <a:cs typeface="Outfit"/>
              <a:sym typeface="Outfit"/>
            </a:endParaRPr>
          </a:p>
        </p:txBody>
      </p:sp>
      <p:sp>
        <p:nvSpPr>
          <p:cNvPr id="254" name="Google Shape;254;g3a138613be2_3_35"/>
          <p:cNvSpPr txBox="1"/>
          <p:nvPr/>
        </p:nvSpPr>
        <p:spPr>
          <a:xfrm>
            <a:off x="1422713" y="2779411"/>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2F2E9A"/>
                </a:solidFill>
                <a:latin typeface="Outfit"/>
                <a:ea typeface="Outfit"/>
                <a:cs typeface="Outfit"/>
                <a:sym typeface="Outfit"/>
              </a:rPr>
              <a:t>T</a:t>
            </a:r>
            <a:r>
              <a:rPr b="1" lang="nl">
                <a:solidFill>
                  <a:srgbClr val="2F2E9A"/>
                </a:solidFill>
                <a:latin typeface="Outfit"/>
                <a:ea typeface="Outfit"/>
                <a:cs typeface="Outfit"/>
                <a:sym typeface="Outfit"/>
              </a:rPr>
              <a:t>oont onzekerheid</a:t>
            </a:r>
            <a:endParaRPr b="1">
              <a:solidFill>
                <a:srgbClr val="2F2E9A"/>
              </a:solidFill>
              <a:latin typeface="Outfit"/>
              <a:ea typeface="Outfit"/>
              <a:cs typeface="Outfit"/>
              <a:sym typeface="Outfit"/>
            </a:endParaRPr>
          </a:p>
        </p:txBody>
      </p:sp>
      <p:sp>
        <p:nvSpPr>
          <p:cNvPr id="255" name="Google Shape;255;g3a138613be2_3_35"/>
          <p:cNvSpPr txBox="1"/>
          <p:nvPr/>
        </p:nvSpPr>
        <p:spPr>
          <a:xfrm>
            <a:off x="1422725" y="441860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2F2E9A"/>
                </a:solidFill>
                <a:latin typeface="Outfit"/>
                <a:ea typeface="Outfit"/>
                <a:cs typeface="Outfit"/>
                <a:sym typeface="Outfit"/>
              </a:rPr>
              <a:t> Biedt weerstand </a:t>
            </a:r>
            <a:endParaRPr b="1">
              <a:solidFill>
                <a:srgbClr val="2F2E9A"/>
              </a:solidFill>
              <a:latin typeface="Outfit"/>
              <a:ea typeface="Outfit"/>
              <a:cs typeface="Outfit"/>
              <a:sym typeface="Outfit"/>
            </a:endParaRPr>
          </a:p>
        </p:txBody>
      </p:sp>
      <p:sp>
        <p:nvSpPr>
          <p:cNvPr id="256" name="Google Shape;256;g3a138613be2_3_35"/>
          <p:cNvSpPr txBox="1"/>
          <p:nvPr/>
        </p:nvSpPr>
        <p:spPr>
          <a:xfrm>
            <a:off x="5599075" y="2056728"/>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2F2E9A"/>
                </a:solidFill>
                <a:latin typeface="Outfit"/>
                <a:ea typeface="Outfit"/>
                <a:cs typeface="Outfit"/>
                <a:sym typeface="Outfit"/>
              </a:rPr>
              <a:t> Verzint smoesjes </a:t>
            </a:r>
            <a:endParaRPr b="1">
              <a:solidFill>
                <a:srgbClr val="2F2E9A"/>
              </a:solidFill>
              <a:latin typeface="Outfit"/>
              <a:ea typeface="Outfit"/>
              <a:cs typeface="Outfit"/>
              <a:sym typeface="Outfit"/>
            </a:endParaRPr>
          </a:p>
        </p:txBody>
      </p:sp>
      <p:sp>
        <p:nvSpPr>
          <p:cNvPr id="257" name="Google Shape;257;g3a138613be2_3_35"/>
          <p:cNvSpPr txBox="1"/>
          <p:nvPr/>
        </p:nvSpPr>
        <p:spPr>
          <a:xfrm>
            <a:off x="5599075" y="2809709"/>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2F2E9A"/>
                </a:solidFill>
                <a:latin typeface="Outfit"/>
                <a:ea typeface="Outfit"/>
                <a:cs typeface="Outfit"/>
                <a:sym typeface="Outfit"/>
              </a:rPr>
              <a:t>V</a:t>
            </a:r>
            <a:r>
              <a:rPr b="1" lang="nl">
                <a:solidFill>
                  <a:srgbClr val="2F2E9A"/>
                </a:solidFill>
                <a:latin typeface="Outfit"/>
                <a:ea typeface="Outfit"/>
                <a:cs typeface="Outfit"/>
                <a:sym typeface="Outfit"/>
              </a:rPr>
              <a:t>oelt schaamte </a:t>
            </a:r>
            <a:endParaRPr b="1">
              <a:solidFill>
                <a:srgbClr val="2F2E9A"/>
              </a:solidFill>
              <a:latin typeface="Outfit"/>
              <a:ea typeface="Outfit"/>
              <a:cs typeface="Outfit"/>
              <a:sym typeface="Outfit"/>
            </a:endParaRPr>
          </a:p>
        </p:txBody>
      </p:sp>
      <p:sp>
        <p:nvSpPr>
          <p:cNvPr id="258" name="Google Shape;258;g3a138613be2_3_35"/>
          <p:cNvSpPr txBox="1"/>
          <p:nvPr/>
        </p:nvSpPr>
        <p:spPr>
          <a:xfrm>
            <a:off x="5599075" y="423962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2F2E9A"/>
                </a:solidFill>
                <a:latin typeface="Outfit"/>
                <a:ea typeface="Outfit"/>
                <a:cs typeface="Outfit"/>
                <a:sym typeface="Outfit"/>
              </a:rPr>
              <a:t>Z</a:t>
            </a:r>
            <a:r>
              <a:rPr b="1" lang="nl">
                <a:solidFill>
                  <a:srgbClr val="2F2E9A"/>
                </a:solidFill>
                <a:latin typeface="Outfit"/>
                <a:ea typeface="Outfit"/>
                <a:cs typeface="Outfit"/>
                <a:sym typeface="Outfit"/>
              </a:rPr>
              <a:t>iet het nut niet</a:t>
            </a:r>
            <a:endParaRPr b="1">
              <a:solidFill>
                <a:srgbClr val="2F2E9A"/>
              </a:solidFill>
              <a:latin typeface="Outfit"/>
              <a:ea typeface="Outfit"/>
              <a:cs typeface="Outfit"/>
              <a:sym typeface="Outfit"/>
            </a:endParaRPr>
          </a:p>
        </p:txBody>
      </p:sp>
      <p:sp>
        <p:nvSpPr>
          <p:cNvPr id="259" name="Google Shape;259;g3a138613be2_3_35"/>
          <p:cNvSpPr txBox="1"/>
          <p:nvPr/>
        </p:nvSpPr>
        <p:spPr>
          <a:xfrm>
            <a:off x="5599075" y="353874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2F2E9A"/>
                </a:solidFill>
                <a:latin typeface="Outfit"/>
                <a:ea typeface="Outfit"/>
                <a:cs typeface="Outfit"/>
                <a:sym typeface="Outfit"/>
              </a:rPr>
              <a:t>Schuift taken door</a:t>
            </a:r>
            <a:endParaRPr b="1">
              <a:solidFill>
                <a:srgbClr val="2F2E9A"/>
              </a:solidFill>
              <a:latin typeface="Outfit"/>
              <a:ea typeface="Outfit"/>
              <a:cs typeface="Outfit"/>
              <a:sym typeface="Outfit"/>
            </a:endParaRPr>
          </a:p>
        </p:txBody>
      </p:sp>
      <p:pic>
        <p:nvPicPr>
          <p:cNvPr id="260" name="Google Shape;260;g3a138613be2_3_35" title="Ontwerp zonder titel (3).png"/>
          <p:cNvPicPr preferRelativeResize="0"/>
          <p:nvPr/>
        </p:nvPicPr>
        <p:blipFill rotWithShape="1">
          <a:blip r:embed="rId4">
            <a:alphaModFix/>
          </a:blip>
          <a:srcRect b="61423" l="8110" r="82632" t="21608"/>
          <a:stretch/>
        </p:blipFill>
        <p:spPr>
          <a:xfrm>
            <a:off x="564795" y="1891340"/>
            <a:ext cx="691973" cy="713343"/>
          </a:xfrm>
          <a:prstGeom prst="rect">
            <a:avLst/>
          </a:prstGeom>
          <a:noFill/>
          <a:ln>
            <a:noFill/>
          </a:ln>
        </p:spPr>
      </p:pic>
      <p:pic>
        <p:nvPicPr>
          <p:cNvPr id="261" name="Google Shape;261;g3a138613be2_3_35" title="Ontwerp zonder titel (3).png"/>
          <p:cNvPicPr preferRelativeResize="0"/>
          <p:nvPr/>
        </p:nvPicPr>
        <p:blipFill rotWithShape="1">
          <a:blip r:embed="rId4">
            <a:alphaModFix/>
          </a:blip>
          <a:srcRect b="61338" l="19396" r="71345" t="21693"/>
          <a:stretch/>
        </p:blipFill>
        <p:spPr>
          <a:xfrm>
            <a:off x="542569" y="4128952"/>
            <a:ext cx="691973" cy="713343"/>
          </a:xfrm>
          <a:prstGeom prst="rect">
            <a:avLst/>
          </a:prstGeom>
          <a:noFill/>
          <a:ln>
            <a:noFill/>
          </a:ln>
        </p:spPr>
      </p:pic>
      <p:pic>
        <p:nvPicPr>
          <p:cNvPr id="262" name="Google Shape;262;g3a138613be2_3_35" title="Ontwerp zonder titel (3).png"/>
          <p:cNvPicPr preferRelativeResize="0"/>
          <p:nvPr/>
        </p:nvPicPr>
        <p:blipFill rotWithShape="1">
          <a:blip r:embed="rId4">
            <a:alphaModFix/>
          </a:blip>
          <a:srcRect b="62076" l="31744" r="58997" t="20956"/>
          <a:stretch/>
        </p:blipFill>
        <p:spPr>
          <a:xfrm>
            <a:off x="581457" y="3353572"/>
            <a:ext cx="691973" cy="713343"/>
          </a:xfrm>
          <a:prstGeom prst="rect">
            <a:avLst/>
          </a:prstGeom>
          <a:noFill/>
          <a:ln>
            <a:noFill/>
          </a:ln>
        </p:spPr>
      </p:pic>
      <p:pic>
        <p:nvPicPr>
          <p:cNvPr id="263" name="Google Shape;263;g3a138613be2_3_35" title="Ontwerp zonder titel (3).png"/>
          <p:cNvPicPr preferRelativeResize="0"/>
          <p:nvPr/>
        </p:nvPicPr>
        <p:blipFill rotWithShape="1">
          <a:blip r:embed="rId4">
            <a:alphaModFix/>
          </a:blip>
          <a:srcRect b="41943" l="59988" r="30888" t="41088"/>
          <a:stretch/>
        </p:blipFill>
        <p:spPr>
          <a:xfrm>
            <a:off x="4793900" y="1896375"/>
            <a:ext cx="681950" cy="713351"/>
          </a:xfrm>
          <a:prstGeom prst="rect">
            <a:avLst/>
          </a:prstGeom>
          <a:noFill/>
          <a:ln>
            <a:noFill/>
          </a:ln>
        </p:spPr>
      </p:pic>
      <p:pic>
        <p:nvPicPr>
          <p:cNvPr id="264" name="Google Shape;264;g3a138613be2_3_35" title="Ontwerp zonder titel (3).png"/>
          <p:cNvPicPr preferRelativeResize="0"/>
          <p:nvPr/>
        </p:nvPicPr>
        <p:blipFill rotWithShape="1">
          <a:blip r:embed="rId4">
            <a:alphaModFix/>
          </a:blip>
          <a:srcRect b="42994" l="31878" r="58998" t="40038"/>
          <a:stretch/>
        </p:blipFill>
        <p:spPr>
          <a:xfrm>
            <a:off x="4803925" y="3372050"/>
            <a:ext cx="681950" cy="713351"/>
          </a:xfrm>
          <a:prstGeom prst="rect">
            <a:avLst/>
          </a:prstGeom>
          <a:noFill/>
          <a:ln>
            <a:noFill/>
          </a:ln>
        </p:spPr>
      </p:pic>
      <p:pic>
        <p:nvPicPr>
          <p:cNvPr id="265" name="Google Shape;265;g3a138613be2_3_35" title="Ontwerp zonder titel (3).png"/>
          <p:cNvPicPr preferRelativeResize="0"/>
          <p:nvPr/>
        </p:nvPicPr>
        <p:blipFill rotWithShape="1">
          <a:blip r:embed="rId4">
            <a:alphaModFix/>
          </a:blip>
          <a:srcRect b="24741" l="31744" r="58997" t="58849"/>
          <a:stretch/>
        </p:blipFill>
        <p:spPr>
          <a:xfrm>
            <a:off x="4793901" y="4128951"/>
            <a:ext cx="691973" cy="689845"/>
          </a:xfrm>
          <a:prstGeom prst="rect">
            <a:avLst/>
          </a:prstGeom>
          <a:noFill/>
          <a:ln>
            <a:noFill/>
          </a:ln>
        </p:spPr>
      </p:pic>
      <p:pic>
        <p:nvPicPr>
          <p:cNvPr id="266" name="Google Shape;266;g3a138613be2_3_35" title="Ontwerp zonder titel (3).png"/>
          <p:cNvPicPr preferRelativeResize="0"/>
          <p:nvPr/>
        </p:nvPicPr>
        <p:blipFill rotWithShape="1">
          <a:blip r:embed="rId4">
            <a:alphaModFix/>
          </a:blip>
          <a:srcRect b="42541" l="19396" r="71345" t="40490"/>
          <a:stretch/>
        </p:blipFill>
        <p:spPr>
          <a:xfrm>
            <a:off x="4765700" y="2644913"/>
            <a:ext cx="720173" cy="742422"/>
          </a:xfrm>
          <a:prstGeom prst="rect">
            <a:avLst/>
          </a:prstGeom>
          <a:noFill/>
          <a:ln>
            <a:noFill/>
          </a:ln>
        </p:spPr>
      </p:pic>
      <p:pic>
        <p:nvPicPr>
          <p:cNvPr id="267" name="Google Shape;267;g3a138613be2_3_35" title="Ontwerp zonder titel (3).png"/>
          <p:cNvPicPr preferRelativeResize="0"/>
          <p:nvPr/>
        </p:nvPicPr>
        <p:blipFill rotWithShape="1">
          <a:blip r:embed="rId4">
            <a:alphaModFix/>
          </a:blip>
          <a:srcRect b="24289" l="19403" r="71338" t="57927"/>
          <a:stretch/>
        </p:blipFill>
        <p:spPr>
          <a:xfrm>
            <a:off x="544975" y="2590455"/>
            <a:ext cx="720173" cy="7781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g39e29fbdfd3_0_95"/>
          <p:cNvPicPr preferRelativeResize="0"/>
          <p:nvPr/>
        </p:nvPicPr>
        <p:blipFill rotWithShape="1">
          <a:blip r:embed="rId3">
            <a:alphaModFix/>
          </a:blip>
          <a:srcRect b="10996" l="14221" r="0" t="15098"/>
          <a:stretch/>
        </p:blipFill>
        <p:spPr>
          <a:xfrm>
            <a:off x="0" y="0"/>
            <a:ext cx="9144003" cy="5143499"/>
          </a:xfrm>
          <a:prstGeom prst="rect">
            <a:avLst/>
          </a:prstGeom>
          <a:noFill/>
          <a:ln>
            <a:noFill/>
          </a:ln>
        </p:spPr>
      </p:pic>
      <p:sp>
        <p:nvSpPr>
          <p:cNvPr id="273" name="Google Shape;273;g39e29fbdfd3_0_95"/>
          <p:cNvSpPr txBox="1"/>
          <p:nvPr/>
        </p:nvSpPr>
        <p:spPr>
          <a:xfrm>
            <a:off x="501125" y="1463550"/>
            <a:ext cx="4441800" cy="221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1" i="0" lang="nl" sz="4000" u="none" cap="none" strike="noStrike">
                <a:solidFill>
                  <a:schemeClr val="lt1"/>
                </a:solidFill>
                <a:latin typeface="Outfit"/>
                <a:ea typeface="Outfit"/>
                <a:cs typeface="Outfit"/>
                <a:sym typeface="Outfit"/>
              </a:rPr>
              <a:t>Digi</a:t>
            </a:r>
            <a:r>
              <a:rPr b="1" lang="nl" sz="4000">
                <a:solidFill>
                  <a:schemeClr val="lt1"/>
                </a:solidFill>
                <a:latin typeface="Outfit"/>
                <a:ea typeface="Outfit"/>
                <a:cs typeface="Outfit"/>
                <a:sym typeface="Outfit"/>
              </a:rPr>
              <a:t>tale vaardigheden inschatten</a:t>
            </a:r>
            <a:endParaRPr b="1" i="0" sz="4000" u="none" cap="none" strike="noStrike">
              <a:solidFill>
                <a:schemeClr val="lt1"/>
              </a:solidFill>
              <a:latin typeface="Outfit"/>
              <a:ea typeface="Outfit"/>
              <a:cs typeface="Outfit"/>
              <a:sym typeface="Outfit"/>
            </a:endParaRPr>
          </a:p>
        </p:txBody>
      </p:sp>
      <p:sp>
        <p:nvSpPr>
          <p:cNvPr id="274" name="Google Shape;274;g39e29fbdfd3_0_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pic>
        <p:nvPicPr>
          <p:cNvPr id="275" name="Google Shape;275;g39e29fbdfd3_0_95"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grpSp>
        <p:nvGrpSpPr>
          <p:cNvPr id="280" name="Google Shape;280;p10"/>
          <p:cNvGrpSpPr/>
          <p:nvPr/>
        </p:nvGrpSpPr>
        <p:grpSpPr>
          <a:xfrm rot="-595">
            <a:off x="2209713" y="3405919"/>
            <a:ext cx="2142516" cy="1330902"/>
            <a:chOff x="6194050" y="1787054"/>
            <a:chExt cx="3706774" cy="2302200"/>
          </a:xfrm>
        </p:grpSpPr>
        <p:pic>
          <p:nvPicPr>
            <p:cNvPr id="281" name="Google Shape;281;p10" title="DI_handgetekend67.png"/>
            <p:cNvPicPr preferRelativeResize="0"/>
            <p:nvPr/>
          </p:nvPicPr>
          <p:blipFill>
            <a:blip r:embed="rId3">
              <a:alphaModFix/>
            </a:blip>
            <a:stretch>
              <a:fillRect/>
            </a:stretch>
          </p:blipFill>
          <p:spPr>
            <a:xfrm>
              <a:off x="6194050" y="1872350"/>
              <a:ext cx="3706774" cy="2131601"/>
            </a:xfrm>
            <a:prstGeom prst="rect">
              <a:avLst/>
            </a:prstGeom>
            <a:noFill/>
            <a:ln>
              <a:noFill/>
            </a:ln>
          </p:spPr>
        </p:pic>
        <p:sp>
          <p:nvSpPr>
            <p:cNvPr id="282" name="Google Shape;282;p10"/>
            <p:cNvSpPr/>
            <p:nvPr/>
          </p:nvSpPr>
          <p:spPr>
            <a:xfrm rot="-882820">
              <a:off x="6638291" y="2063145"/>
              <a:ext cx="2400106" cy="1750018"/>
            </a:xfrm>
            <a:prstGeom prst="ellipse">
              <a:avLst/>
            </a:prstGeom>
            <a:solidFill>
              <a:srgbClr val="F4EFE8"/>
            </a:solidFill>
            <a:ln>
              <a:noFill/>
            </a:ln>
          </p:spPr>
          <p:txBody>
            <a:bodyPr anchorCtr="0" anchor="ctr" bIns="52850" lIns="52850" spcFirstLastPara="1" rIns="52850" wrap="square" tIns="52850">
              <a:noAutofit/>
            </a:bodyPr>
            <a:lstStyle/>
            <a:p>
              <a:pPr indent="0" lvl="0" marL="0" rtl="0" algn="ctr">
                <a:spcBef>
                  <a:spcPts val="0"/>
                </a:spcBef>
                <a:spcAft>
                  <a:spcPts val="0"/>
                </a:spcAft>
                <a:buNone/>
              </a:pPr>
              <a:r>
                <a:t/>
              </a:r>
              <a:endParaRPr sz="809"/>
            </a:p>
          </p:txBody>
        </p:sp>
      </p:grpSp>
      <p:pic>
        <p:nvPicPr>
          <p:cNvPr id="283" name="Google Shape;283;p10"/>
          <p:cNvPicPr preferRelativeResize="0"/>
          <p:nvPr/>
        </p:nvPicPr>
        <p:blipFill rotWithShape="1">
          <a:blip r:embed="rId4">
            <a:alphaModFix/>
          </a:blip>
          <a:srcRect b="0" l="0" r="0" t="0"/>
          <a:stretch/>
        </p:blipFill>
        <p:spPr>
          <a:xfrm>
            <a:off x="501100" y="403675"/>
            <a:ext cx="2024801" cy="222450"/>
          </a:xfrm>
          <a:prstGeom prst="rect">
            <a:avLst/>
          </a:prstGeom>
          <a:noFill/>
          <a:ln>
            <a:noFill/>
          </a:ln>
        </p:spPr>
      </p:pic>
      <p:sp>
        <p:nvSpPr>
          <p:cNvPr id="284" name="Google Shape;284;p10"/>
          <p:cNvSpPr txBox="1"/>
          <p:nvPr/>
        </p:nvSpPr>
        <p:spPr>
          <a:xfrm>
            <a:off x="501100" y="1546175"/>
            <a:ext cx="4302600" cy="477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15000"/>
              </a:lnSpc>
              <a:spcBef>
                <a:spcPts val="0"/>
              </a:spcBef>
              <a:spcAft>
                <a:spcPts val="0"/>
              </a:spcAft>
              <a:buClr>
                <a:srgbClr val="0097A7"/>
              </a:buClr>
              <a:buSzPts val="1900"/>
              <a:buFont typeface="Outfit"/>
              <a:buAutoNum type="arabicPeriod"/>
            </a:pPr>
            <a:r>
              <a:rPr b="1" i="0" lang="nl" sz="1900" u="none" cap="none" strike="noStrike">
                <a:solidFill>
                  <a:srgbClr val="0097A7"/>
                </a:solidFill>
                <a:latin typeface="Outfit"/>
                <a:ea typeface="Outfit"/>
                <a:cs typeface="Outfit"/>
                <a:sym typeface="Outfit"/>
              </a:rPr>
              <a:t>Op basis van een gesprek</a:t>
            </a:r>
            <a:endParaRPr b="1" i="0" sz="1900" u="none" cap="none" strike="noStrike">
              <a:solidFill>
                <a:srgbClr val="0097A7"/>
              </a:solidFill>
              <a:latin typeface="Outfit"/>
              <a:ea typeface="Outfit"/>
              <a:cs typeface="Outfit"/>
              <a:sym typeface="Outfit"/>
            </a:endParaRPr>
          </a:p>
        </p:txBody>
      </p:sp>
      <p:sp>
        <p:nvSpPr>
          <p:cNvPr id="285" name="Google Shape;285;p10"/>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Inschatten wat iemand al kan</a:t>
            </a:r>
            <a:endParaRPr b="1" sz="2700">
              <a:solidFill>
                <a:srgbClr val="2F2E9A"/>
              </a:solidFill>
              <a:latin typeface="Outfit"/>
              <a:ea typeface="Outfit"/>
              <a:cs typeface="Outfit"/>
              <a:sym typeface="Outfit"/>
            </a:endParaRPr>
          </a:p>
        </p:txBody>
      </p:sp>
      <p:grpSp>
        <p:nvGrpSpPr>
          <p:cNvPr id="286" name="Google Shape;286;p10"/>
          <p:cNvGrpSpPr/>
          <p:nvPr/>
        </p:nvGrpSpPr>
        <p:grpSpPr>
          <a:xfrm rot="787790">
            <a:off x="2129482" y="2107188"/>
            <a:ext cx="2142554" cy="1330696"/>
            <a:chOff x="6194050" y="1787054"/>
            <a:chExt cx="3706774" cy="2302200"/>
          </a:xfrm>
        </p:grpSpPr>
        <p:pic>
          <p:nvPicPr>
            <p:cNvPr id="287" name="Google Shape;287;p10" title="DI_handgetekend67.png"/>
            <p:cNvPicPr preferRelativeResize="0"/>
            <p:nvPr/>
          </p:nvPicPr>
          <p:blipFill>
            <a:blip r:embed="rId3">
              <a:alphaModFix/>
            </a:blip>
            <a:stretch>
              <a:fillRect/>
            </a:stretch>
          </p:blipFill>
          <p:spPr>
            <a:xfrm>
              <a:off x="6194050" y="1872350"/>
              <a:ext cx="3706774" cy="2131601"/>
            </a:xfrm>
            <a:prstGeom prst="rect">
              <a:avLst/>
            </a:prstGeom>
            <a:noFill/>
            <a:ln>
              <a:noFill/>
            </a:ln>
          </p:spPr>
        </p:pic>
        <p:sp>
          <p:nvSpPr>
            <p:cNvPr id="288" name="Google Shape;288;p10"/>
            <p:cNvSpPr/>
            <p:nvPr/>
          </p:nvSpPr>
          <p:spPr>
            <a:xfrm rot="-882820">
              <a:off x="6638291" y="2063145"/>
              <a:ext cx="2400106" cy="1750018"/>
            </a:xfrm>
            <a:prstGeom prst="ellipse">
              <a:avLst/>
            </a:prstGeom>
            <a:solidFill>
              <a:srgbClr val="F4EFE8"/>
            </a:solidFill>
            <a:ln>
              <a:noFill/>
            </a:ln>
          </p:spPr>
          <p:txBody>
            <a:bodyPr anchorCtr="0" anchor="ctr" bIns="52850" lIns="52850" spcFirstLastPara="1" rIns="52850" wrap="square" tIns="52850">
              <a:noAutofit/>
            </a:bodyPr>
            <a:lstStyle/>
            <a:p>
              <a:pPr indent="0" lvl="0" marL="0" rtl="0" algn="ctr">
                <a:spcBef>
                  <a:spcPts val="0"/>
                </a:spcBef>
                <a:spcAft>
                  <a:spcPts val="0"/>
                </a:spcAft>
                <a:buNone/>
              </a:pPr>
              <a:r>
                <a:t/>
              </a:r>
              <a:endParaRPr sz="809"/>
            </a:p>
          </p:txBody>
        </p:sp>
      </p:grpSp>
      <p:pic>
        <p:nvPicPr>
          <p:cNvPr id="289" name="Google Shape;289;p10" title="DI_handgetekend18.png"/>
          <p:cNvPicPr preferRelativeResize="0"/>
          <p:nvPr/>
        </p:nvPicPr>
        <p:blipFill>
          <a:blip r:embed="rId5">
            <a:alphaModFix/>
          </a:blip>
          <a:stretch>
            <a:fillRect/>
          </a:stretch>
        </p:blipFill>
        <p:spPr>
          <a:xfrm>
            <a:off x="4277750" y="2823092"/>
            <a:ext cx="1025600" cy="983125"/>
          </a:xfrm>
          <a:prstGeom prst="rect">
            <a:avLst/>
          </a:prstGeom>
          <a:noFill/>
          <a:ln>
            <a:noFill/>
          </a:ln>
        </p:spPr>
      </p:pic>
      <p:sp>
        <p:nvSpPr>
          <p:cNvPr id="290" name="Google Shape;290;p10"/>
          <p:cNvSpPr txBox="1"/>
          <p:nvPr/>
        </p:nvSpPr>
        <p:spPr>
          <a:xfrm>
            <a:off x="1969025" y="2474731"/>
            <a:ext cx="2162700" cy="595200"/>
          </a:xfrm>
          <a:prstGeom prst="rect">
            <a:avLst/>
          </a:prstGeom>
          <a:no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lang="nl" sz="1310">
                <a:solidFill>
                  <a:srgbClr val="2F2E9A"/>
                </a:solidFill>
                <a:latin typeface="Outfit"/>
                <a:ea typeface="Outfit"/>
                <a:cs typeface="Outfit"/>
                <a:sym typeface="Outfit"/>
              </a:rPr>
              <a:t>Waar kan ik je </a:t>
            </a:r>
            <a:br>
              <a:rPr lang="nl" sz="1310">
                <a:solidFill>
                  <a:srgbClr val="2F2E9A"/>
                </a:solidFill>
                <a:latin typeface="Outfit"/>
                <a:ea typeface="Outfit"/>
                <a:cs typeface="Outfit"/>
                <a:sym typeface="Outfit"/>
              </a:rPr>
            </a:br>
            <a:r>
              <a:rPr lang="nl" sz="1310">
                <a:solidFill>
                  <a:srgbClr val="2F2E9A"/>
                </a:solidFill>
                <a:latin typeface="Outfit"/>
                <a:ea typeface="Outfit"/>
                <a:cs typeface="Outfit"/>
                <a:sym typeface="Outfit"/>
              </a:rPr>
              <a:t>mee helpen?</a:t>
            </a:r>
            <a:endParaRPr i="0" sz="1310" u="none" cap="none" strike="noStrike">
              <a:solidFill>
                <a:srgbClr val="2F2E9A"/>
              </a:solidFill>
              <a:latin typeface="Outfit"/>
              <a:ea typeface="Outfit"/>
              <a:cs typeface="Outfit"/>
              <a:sym typeface="Outfit"/>
            </a:endParaRPr>
          </a:p>
        </p:txBody>
      </p:sp>
      <p:grpSp>
        <p:nvGrpSpPr>
          <p:cNvPr id="291" name="Google Shape;291;p10"/>
          <p:cNvGrpSpPr/>
          <p:nvPr/>
        </p:nvGrpSpPr>
        <p:grpSpPr>
          <a:xfrm rot="10153248">
            <a:off x="5281389" y="2025233"/>
            <a:ext cx="2142511" cy="1330669"/>
            <a:chOff x="6194050" y="1787054"/>
            <a:chExt cx="3706774" cy="2302200"/>
          </a:xfrm>
        </p:grpSpPr>
        <p:pic>
          <p:nvPicPr>
            <p:cNvPr id="292" name="Google Shape;292;p10" title="DI_handgetekend67.png"/>
            <p:cNvPicPr preferRelativeResize="0"/>
            <p:nvPr/>
          </p:nvPicPr>
          <p:blipFill>
            <a:blip r:embed="rId3">
              <a:alphaModFix/>
            </a:blip>
            <a:stretch>
              <a:fillRect/>
            </a:stretch>
          </p:blipFill>
          <p:spPr>
            <a:xfrm>
              <a:off x="6194050" y="1872350"/>
              <a:ext cx="3706774" cy="2131601"/>
            </a:xfrm>
            <a:prstGeom prst="rect">
              <a:avLst/>
            </a:prstGeom>
            <a:noFill/>
            <a:ln>
              <a:noFill/>
            </a:ln>
          </p:spPr>
        </p:pic>
        <p:sp>
          <p:nvSpPr>
            <p:cNvPr id="293" name="Google Shape;293;p10"/>
            <p:cNvSpPr/>
            <p:nvPr/>
          </p:nvSpPr>
          <p:spPr>
            <a:xfrm rot="-882820">
              <a:off x="6638291" y="2063145"/>
              <a:ext cx="2400106" cy="1750018"/>
            </a:xfrm>
            <a:prstGeom prst="ellipse">
              <a:avLst/>
            </a:prstGeom>
            <a:solidFill>
              <a:srgbClr val="F4EFE8"/>
            </a:solidFill>
            <a:ln>
              <a:noFill/>
            </a:ln>
          </p:spPr>
          <p:txBody>
            <a:bodyPr anchorCtr="0" anchor="ctr" bIns="52850" lIns="52850" spcFirstLastPara="1" rIns="52850" wrap="square" tIns="52850">
              <a:noAutofit/>
            </a:bodyPr>
            <a:lstStyle/>
            <a:p>
              <a:pPr indent="0" lvl="0" marL="0" rtl="0" algn="ctr">
                <a:spcBef>
                  <a:spcPts val="0"/>
                </a:spcBef>
                <a:spcAft>
                  <a:spcPts val="0"/>
                </a:spcAft>
                <a:buNone/>
              </a:pPr>
              <a:r>
                <a:t/>
              </a:r>
              <a:endParaRPr sz="809"/>
            </a:p>
          </p:txBody>
        </p:sp>
      </p:grpSp>
      <p:sp>
        <p:nvSpPr>
          <p:cNvPr id="294" name="Google Shape;294;p10"/>
          <p:cNvSpPr txBox="1"/>
          <p:nvPr/>
        </p:nvSpPr>
        <p:spPr>
          <a:xfrm>
            <a:off x="5398403" y="2368083"/>
            <a:ext cx="2162700" cy="595200"/>
          </a:xfrm>
          <a:prstGeom prst="rect">
            <a:avLst/>
          </a:prstGeom>
          <a:no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lang="nl" sz="1310">
                <a:solidFill>
                  <a:srgbClr val="2F2E9A"/>
                </a:solidFill>
                <a:latin typeface="Outfit"/>
                <a:ea typeface="Outfit"/>
                <a:cs typeface="Outfit"/>
                <a:sym typeface="Outfit"/>
              </a:rPr>
              <a:t>Hoe ga jij op</a:t>
            </a:r>
            <a:br>
              <a:rPr lang="nl" sz="1310">
                <a:solidFill>
                  <a:srgbClr val="2F2E9A"/>
                </a:solidFill>
                <a:latin typeface="Outfit"/>
                <a:ea typeface="Outfit"/>
                <a:cs typeface="Outfit"/>
                <a:sym typeface="Outfit"/>
              </a:rPr>
            </a:br>
            <a:r>
              <a:rPr lang="nl" sz="1310">
                <a:solidFill>
                  <a:srgbClr val="2F2E9A"/>
                </a:solidFill>
                <a:latin typeface="Outfit"/>
                <a:ea typeface="Outfit"/>
                <a:cs typeface="Outfit"/>
                <a:sym typeface="Outfit"/>
              </a:rPr>
              <a:t> het internet?</a:t>
            </a:r>
            <a:endParaRPr i="0" sz="1310" u="none" cap="none" strike="noStrike">
              <a:solidFill>
                <a:srgbClr val="2F2E9A"/>
              </a:solidFill>
              <a:latin typeface="Outfit"/>
              <a:ea typeface="Outfit"/>
              <a:cs typeface="Outfit"/>
              <a:sym typeface="Outfit"/>
            </a:endParaRPr>
          </a:p>
        </p:txBody>
      </p:sp>
      <p:sp>
        <p:nvSpPr>
          <p:cNvPr id="295" name="Google Shape;295;p10"/>
          <p:cNvSpPr txBox="1"/>
          <p:nvPr/>
        </p:nvSpPr>
        <p:spPr>
          <a:xfrm>
            <a:off x="2049159" y="3806211"/>
            <a:ext cx="2162700" cy="595200"/>
          </a:xfrm>
          <a:prstGeom prst="rect">
            <a:avLst/>
          </a:prstGeom>
          <a:no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lang="nl" sz="1310">
                <a:solidFill>
                  <a:srgbClr val="2F2E9A"/>
                </a:solidFill>
                <a:latin typeface="Outfit"/>
                <a:ea typeface="Outfit"/>
                <a:cs typeface="Outfit"/>
                <a:sym typeface="Outfit"/>
              </a:rPr>
              <a:t>Hoe vaak gebruik </a:t>
            </a:r>
            <a:br>
              <a:rPr lang="nl" sz="1310">
                <a:solidFill>
                  <a:srgbClr val="2F2E9A"/>
                </a:solidFill>
                <a:latin typeface="Outfit"/>
                <a:ea typeface="Outfit"/>
                <a:cs typeface="Outfit"/>
                <a:sym typeface="Outfit"/>
              </a:rPr>
            </a:br>
            <a:r>
              <a:rPr lang="nl" sz="1310">
                <a:solidFill>
                  <a:srgbClr val="2F2E9A"/>
                </a:solidFill>
                <a:latin typeface="Outfit"/>
                <a:ea typeface="Outfit"/>
                <a:cs typeface="Outfit"/>
                <a:sym typeface="Outfit"/>
              </a:rPr>
              <a:t>je die app?</a:t>
            </a:r>
            <a:endParaRPr i="0" sz="1310" u="none" cap="none" strike="noStrike">
              <a:solidFill>
                <a:srgbClr val="2F2E9A"/>
              </a:solidFill>
              <a:latin typeface="Outfit"/>
              <a:ea typeface="Outfit"/>
              <a:cs typeface="Outfit"/>
              <a:sym typeface="Outfit"/>
            </a:endParaRPr>
          </a:p>
        </p:txBody>
      </p:sp>
      <p:grpSp>
        <p:nvGrpSpPr>
          <p:cNvPr id="296" name="Google Shape;296;p10"/>
          <p:cNvGrpSpPr/>
          <p:nvPr/>
        </p:nvGrpSpPr>
        <p:grpSpPr>
          <a:xfrm rot="-10564271">
            <a:off x="5281894" y="3458864"/>
            <a:ext cx="2142361" cy="1330805"/>
            <a:chOff x="6194050" y="1787054"/>
            <a:chExt cx="3706774" cy="2302200"/>
          </a:xfrm>
        </p:grpSpPr>
        <p:pic>
          <p:nvPicPr>
            <p:cNvPr id="297" name="Google Shape;297;p10" title="DI_handgetekend67.png"/>
            <p:cNvPicPr preferRelativeResize="0"/>
            <p:nvPr/>
          </p:nvPicPr>
          <p:blipFill>
            <a:blip r:embed="rId3">
              <a:alphaModFix/>
            </a:blip>
            <a:stretch>
              <a:fillRect/>
            </a:stretch>
          </p:blipFill>
          <p:spPr>
            <a:xfrm>
              <a:off x="6194050" y="1872350"/>
              <a:ext cx="3706774" cy="2131601"/>
            </a:xfrm>
            <a:prstGeom prst="rect">
              <a:avLst/>
            </a:prstGeom>
            <a:noFill/>
            <a:ln>
              <a:noFill/>
            </a:ln>
          </p:spPr>
        </p:pic>
        <p:sp>
          <p:nvSpPr>
            <p:cNvPr id="298" name="Google Shape;298;p10"/>
            <p:cNvSpPr/>
            <p:nvPr/>
          </p:nvSpPr>
          <p:spPr>
            <a:xfrm rot="-882820">
              <a:off x="6638291" y="2063145"/>
              <a:ext cx="2400106" cy="1750018"/>
            </a:xfrm>
            <a:prstGeom prst="ellipse">
              <a:avLst/>
            </a:prstGeom>
            <a:solidFill>
              <a:srgbClr val="F4EFE8"/>
            </a:solidFill>
            <a:ln>
              <a:noFill/>
            </a:ln>
          </p:spPr>
          <p:txBody>
            <a:bodyPr anchorCtr="0" anchor="ctr" bIns="52850" lIns="52850" spcFirstLastPara="1" rIns="52850" wrap="square" tIns="52850">
              <a:noAutofit/>
            </a:bodyPr>
            <a:lstStyle/>
            <a:p>
              <a:pPr indent="0" lvl="0" marL="0" rtl="0" algn="ctr">
                <a:spcBef>
                  <a:spcPts val="0"/>
                </a:spcBef>
                <a:spcAft>
                  <a:spcPts val="0"/>
                </a:spcAft>
                <a:buNone/>
              </a:pPr>
              <a:r>
                <a:t/>
              </a:r>
              <a:endParaRPr sz="809"/>
            </a:p>
          </p:txBody>
        </p:sp>
      </p:grpSp>
      <p:sp>
        <p:nvSpPr>
          <p:cNvPr id="299" name="Google Shape;299;p10"/>
          <p:cNvSpPr txBox="1"/>
          <p:nvPr/>
        </p:nvSpPr>
        <p:spPr>
          <a:xfrm>
            <a:off x="5592381" y="3846233"/>
            <a:ext cx="1968900" cy="595200"/>
          </a:xfrm>
          <a:prstGeom prst="rect">
            <a:avLst/>
          </a:prstGeom>
          <a:no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lang="nl" sz="1310">
                <a:solidFill>
                  <a:srgbClr val="2F2E9A"/>
                </a:solidFill>
                <a:latin typeface="Outfit"/>
                <a:ea typeface="Outfit"/>
                <a:cs typeface="Outfit"/>
                <a:sym typeface="Outfit"/>
              </a:rPr>
              <a:t>Heb je je paswoord </a:t>
            </a:r>
            <a:br>
              <a:rPr lang="nl" sz="1310">
                <a:solidFill>
                  <a:srgbClr val="2F2E9A"/>
                </a:solidFill>
                <a:latin typeface="Outfit"/>
                <a:ea typeface="Outfit"/>
                <a:cs typeface="Outfit"/>
                <a:sym typeface="Outfit"/>
              </a:rPr>
            </a:br>
            <a:r>
              <a:rPr lang="nl" sz="1310">
                <a:solidFill>
                  <a:srgbClr val="2F2E9A"/>
                </a:solidFill>
                <a:latin typeface="Outfit"/>
                <a:ea typeface="Outfit"/>
                <a:cs typeface="Outfit"/>
                <a:sym typeface="Outfit"/>
              </a:rPr>
              <a:t>al eens veranderd?</a:t>
            </a:r>
            <a:endParaRPr i="0" sz="1310" u="none" cap="none" strike="noStrike">
              <a:solidFill>
                <a:srgbClr val="2F2E9A"/>
              </a:solidFill>
              <a:latin typeface="Outfit"/>
              <a:ea typeface="Outfit"/>
              <a:cs typeface="Outfit"/>
              <a:sym typeface="Outfit"/>
            </a:endParaRPr>
          </a:p>
        </p:txBody>
      </p:sp>
      <p:sp>
        <p:nvSpPr>
          <p:cNvPr id="300" name="Google Shape;300;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11" title="DI_handgetekend129.png"/>
          <p:cNvPicPr preferRelativeResize="0"/>
          <p:nvPr/>
        </p:nvPicPr>
        <p:blipFill>
          <a:blip r:embed="rId3">
            <a:alphaModFix/>
          </a:blip>
          <a:stretch>
            <a:fillRect/>
          </a:stretch>
        </p:blipFill>
        <p:spPr>
          <a:xfrm rot="1253131">
            <a:off x="4928960" y="2095143"/>
            <a:ext cx="1902994" cy="1176639"/>
          </a:xfrm>
          <a:prstGeom prst="rect">
            <a:avLst/>
          </a:prstGeom>
          <a:noFill/>
          <a:ln>
            <a:noFill/>
          </a:ln>
        </p:spPr>
      </p:pic>
      <p:pic>
        <p:nvPicPr>
          <p:cNvPr id="306" name="Google Shape;306;p11"/>
          <p:cNvPicPr preferRelativeResize="0"/>
          <p:nvPr/>
        </p:nvPicPr>
        <p:blipFill rotWithShape="1">
          <a:blip r:embed="rId4">
            <a:alphaModFix/>
          </a:blip>
          <a:srcRect b="0" l="0" r="0" t="0"/>
          <a:stretch/>
        </p:blipFill>
        <p:spPr>
          <a:xfrm>
            <a:off x="501100" y="403675"/>
            <a:ext cx="2024801" cy="222450"/>
          </a:xfrm>
          <a:prstGeom prst="rect">
            <a:avLst/>
          </a:prstGeom>
          <a:noFill/>
          <a:ln>
            <a:noFill/>
          </a:ln>
        </p:spPr>
      </p:pic>
      <p:sp>
        <p:nvSpPr>
          <p:cNvPr id="307" name="Google Shape;30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308" name="Google Shape;308;p11"/>
          <p:cNvSpPr txBox="1"/>
          <p:nvPr/>
        </p:nvSpPr>
        <p:spPr>
          <a:xfrm>
            <a:off x="487950" y="961433"/>
            <a:ext cx="8168100" cy="849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Inschatten wat iemand al kan</a:t>
            </a:r>
            <a:endParaRPr b="1" sz="2700">
              <a:solidFill>
                <a:srgbClr val="2F2E9A"/>
              </a:solidFill>
              <a:latin typeface="Outfit"/>
              <a:ea typeface="Outfit"/>
              <a:cs typeface="Outfit"/>
              <a:sym typeface="Outfit"/>
            </a:endParaRPr>
          </a:p>
          <a:p>
            <a:pPr indent="0" lvl="0" marL="0" marR="0" rtl="0" algn="l">
              <a:lnSpc>
                <a:spcPct val="80000"/>
              </a:lnSpc>
              <a:spcBef>
                <a:spcPts val="0"/>
              </a:spcBef>
              <a:spcAft>
                <a:spcPts val="0"/>
              </a:spcAft>
              <a:buClr>
                <a:srgbClr val="000000"/>
              </a:buClr>
              <a:buSzPts val="2700"/>
              <a:buFont typeface="Arial"/>
              <a:buNone/>
            </a:pPr>
            <a:r>
              <a:t/>
            </a:r>
            <a:endParaRPr b="1" sz="2700">
              <a:solidFill>
                <a:srgbClr val="2F2E9A"/>
              </a:solidFill>
              <a:latin typeface="Outfit"/>
              <a:ea typeface="Outfit"/>
              <a:cs typeface="Outfit"/>
              <a:sym typeface="Outfit"/>
            </a:endParaRPr>
          </a:p>
        </p:txBody>
      </p:sp>
      <p:sp>
        <p:nvSpPr>
          <p:cNvPr id="309" name="Google Shape;309;p11"/>
          <p:cNvSpPr txBox="1"/>
          <p:nvPr/>
        </p:nvSpPr>
        <p:spPr>
          <a:xfrm>
            <a:off x="501100" y="1546175"/>
            <a:ext cx="43026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100"/>
              </a:spcAft>
              <a:buNone/>
            </a:pPr>
            <a:r>
              <a:rPr b="1" lang="nl" sz="1900">
                <a:solidFill>
                  <a:srgbClr val="0097A7"/>
                </a:solidFill>
                <a:latin typeface="Outfit"/>
                <a:ea typeface="Outfit"/>
                <a:cs typeface="Outfit"/>
                <a:sym typeface="Outfit"/>
              </a:rPr>
              <a:t>2.     </a:t>
            </a:r>
            <a:r>
              <a:rPr b="1" i="0" lang="nl" sz="1900" u="none" cap="none" strike="noStrike">
                <a:solidFill>
                  <a:srgbClr val="0097A7"/>
                </a:solidFill>
                <a:latin typeface="Outfit"/>
                <a:ea typeface="Outfit"/>
                <a:cs typeface="Outfit"/>
                <a:sym typeface="Outfit"/>
              </a:rPr>
              <a:t>Op basis van </a:t>
            </a:r>
            <a:r>
              <a:rPr b="1" lang="nl" sz="1900">
                <a:solidFill>
                  <a:srgbClr val="0097A7"/>
                </a:solidFill>
                <a:latin typeface="Outfit"/>
                <a:ea typeface="Outfit"/>
                <a:cs typeface="Outfit"/>
                <a:sym typeface="Outfit"/>
              </a:rPr>
              <a:t>acties</a:t>
            </a:r>
            <a:endParaRPr b="1" i="0" sz="1900" u="none" cap="none" strike="noStrike">
              <a:solidFill>
                <a:srgbClr val="0097A7"/>
              </a:solidFill>
              <a:latin typeface="Outfit"/>
              <a:ea typeface="Outfit"/>
              <a:cs typeface="Outfit"/>
              <a:sym typeface="Outfit"/>
            </a:endParaRPr>
          </a:p>
        </p:txBody>
      </p:sp>
      <p:pic>
        <p:nvPicPr>
          <p:cNvPr id="310" name="Google Shape;310;p11" title="DI_handgetekend90.png"/>
          <p:cNvPicPr preferRelativeResize="0"/>
          <p:nvPr/>
        </p:nvPicPr>
        <p:blipFill>
          <a:blip r:embed="rId5">
            <a:alphaModFix/>
          </a:blip>
          <a:stretch>
            <a:fillRect/>
          </a:stretch>
        </p:blipFill>
        <p:spPr>
          <a:xfrm rot="1293669">
            <a:off x="1674775" y="3127132"/>
            <a:ext cx="548701" cy="634818"/>
          </a:xfrm>
          <a:prstGeom prst="rect">
            <a:avLst/>
          </a:prstGeom>
          <a:noFill/>
          <a:ln>
            <a:noFill/>
          </a:ln>
        </p:spPr>
      </p:pic>
      <p:pic>
        <p:nvPicPr>
          <p:cNvPr id="311" name="Google Shape;311;p11" title="DI_handgetekend129.png"/>
          <p:cNvPicPr preferRelativeResize="0"/>
          <p:nvPr/>
        </p:nvPicPr>
        <p:blipFill>
          <a:blip r:embed="rId3">
            <a:alphaModFix/>
          </a:blip>
          <a:stretch>
            <a:fillRect/>
          </a:stretch>
        </p:blipFill>
        <p:spPr>
          <a:xfrm rot="1253130">
            <a:off x="2290951" y="2497204"/>
            <a:ext cx="2037766" cy="1259969"/>
          </a:xfrm>
          <a:prstGeom prst="rect">
            <a:avLst/>
          </a:prstGeom>
          <a:noFill/>
          <a:ln>
            <a:noFill/>
          </a:ln>
        </p:spPr>
      </p:pic>
      <p:sp>
        <p:nvSpPr>
          <p:cNvPr id="312" name="Google Shape;312;p11"/>
          <p:cNvSpPr txBox="1"/>
          <p:nvPr/>
        </p:nvSpPr>
        <p:spPr>
          <a:xfrm>
            <a:off x="2241057" y="2930627"/>
            <a:ext cx="2162700" cy="378600"/>
          </a:xfrm>
          <a:prstGeom prst="rect">
            <a:avLst/>
          </a:prstGeom>
          <a:no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lang="nl" sz="1410">
                <a:solidFill>
                  <a:srgbClr val="2F2E9A"/>
                </a:solidFill>
                <a:latin typeface="Outfit"/>
                <a:ea typeface="Outfit"/>
                <a:cs typeface="Outfit"/>
                <a:sym typeface="Outfit"/>
              </a:rPr>
              <a:t>Surfen op het internet</a:t>
            </a:r>
            <a:endParaRPr i="0" sz="1410" u="none" cap="none" strike="noStrike">
              <a:solidFill>
                <a:srgbClr val="2F2E9A"/>
              </a:solidFill>
              <a:latin typeface="Outfit"/>
              <a:ea typeface="Outfit"/>
              <a:cs typeface="Outfit"/>
              <a:sym typeface="Outfit"/>
            </a:endParaRPr>
          </a:p>
        </p:txBody>
      </p:sp>
      <p:sp>
        <p:nvSpPr>
          <p:cNvPr id="313" name="Google Shape;313;p11"/>
          <p:cNvSpPr txBox="1"/>
          <p:nvPr/>
        </p:nvSpPr>
        <p:spPr>
          <a:xfrm>
            <a:off x="4799107" y="2501802"/>
            <a:ext cx="2162700" cy="378600"/>
          </a:xfrm>
          <a:prstGeom prst="rect">
            <a:avLst/>
          </a:prstGeom>
          <a:no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lang="nl" sz="1410">
                <a:solidFill>
                  <a:srgbClr val="2F2E9A"/>
                </a:solidFill>
                <a:latin typeface="Outfit"/>
                <a:ea typeface="Outfit"/>
                <a:cs typeface="Outfit"/>
                <a:sym typeface="Outfit"/>
              </a:rPr>
              <a:t>E-mail versturen</a:t>
            </a:r>
            <a:endParaRPr i="0" sz="1410" u="none" cap="none" strike="noStrike">
              <a:solidFill>
                <a:srgbClr val="2F2E9A"/>
              </a:solidFill>
              <a:latin typeface="Outfit"/>
              <a:ea typeface="Outfit"/>
              <a:cs typeface="Outfit"/>
              <a:sym typeface="Outfit"/>
            </a:endParaRPr>
          </a:p>
        </p:txBody>
      </p:sp>
      <p:sp>
        <p:nvSpPr>
          <p:cNvPr id="314" name="Google Shape;314;p11"/>
          <p:cNvSpPr txBox="1"/>
          <p:nvPr/>
        </p:nvSpPr>
        <p:spPr>
          <a:xfrm>
            <a:off x="4081457" y="3710594"/>
            <a:ext cx="2162700" cy="595200"/>
          </a:xfrm>
          <a:prstGeom prst="rect">
            <a:avLst/>
          </a:prstGeom>
          <a:no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lang="nl" sz="1310">
                <a:solidFill>
                  <a:srgbClr val="2F2E9A"/>
                </a:solidFill>
                <a:latin typeface="Outfit"/>
                <a:ea typeface="Outfit"/>
                <a:cs typeface="Outfit"/>
                <a:sym typeface="Outfit"/>
              </a:rPr>
              <a:t>Inloggen en </a:t>
            </a:r>
            <a:br>
              <a:rPr lang="nl" sz="1310">
                <a:solidFill>
                  <a:srgbClr val="2F2E9A"/>
                </a:solidFill>
                <a:latin typeface="Outfit"/>
                <a:ea typeface="Outfit"/>
                <a:cs typeface="Outfit"/>
                <a:sym typeface="Outfit"/>
              </a:rPr>
            </a:br>
            <a:r>
              <a:rPr lang="nl" sz="1310">
                <a:solidFill>
                  <a:srgbClr val="2F2E9A"/>
                </a:solidFill>
                <a:latin typeface="Outfit"/>
                <a:ea typeface="Outfit"/>
                <a:cs typeface="Outfit"/>
                <a:sym typeface="Outfit"/>
              </a:rPr>
              <a:t>app gebruiken</a:t>
            </a:r>
            <a:endParaRPr i="0" sz="1310" u="none" cap="none" strike="noStrike">
              <a:solidFill>
                <a:srgbClr val="2F2E9A"/>
              </a:solidFill>
              <a:latin typeface="Outfit"/>
              <a:ea typeface="Outfit"/>
              <a:cs typeface="Outfit"/>
              <a:sym typeface="Outfit"/>
            </a:endParaRPr>
          </a:p>
        </p:txBody>
      </p:sp>
      <p:pic>
        <p:nvPicPr>
          <p:cNvPr id="315" name="Google Shape;315;p11" title="DI_handgetekend129.png"/>
          <p:cNvPicPr preferRelativeResize="0"/>
          <p:nvPr/>
        </p:nvPicPr>
        <p:blipFill>
          <a:blip r:embed="rId3">
            <a:alphaModFix/>
          </a:blip>
          <a:stretch>
            <a:fillRect/>
          </a:stretch>
        </p:blipFill>
        <p:spPr>
          <a:xfrm rot="1253131">
            <a:off x="4211323" y="3446893"/>
            <a:ext cx="1902994" cy="1176639"/>
          </a:xfrm>
          <a:prstGeom prst="rect">
            <a:avLst/>
          </a:prstGeom>
          <a:noFill/>
          <a:ln>
            <a:noFill/>
          </a:ln>
        </p:spPr>
      </p:pic>
      <p:pic>
        <p:nvPicPr>
          <p:cNvPr id="316" name="Google Shape;316;p11" title="DI_handgetekend112.png"/>
          <p:cNvPicPr preferRelativeResize="0"/>
          <p:nvPr/>
        </p:nvPicPr>
        <p:blipFill>
          <a:blip r:embed="rId6">
            <a:alphaModFix/>
          </a:blip>
          <a:stretch>
            <a:fillRect/>
          </a:stretch>
        </p:blipFill>
        <p:spPr>
          <a:xfrm rot="-1551368">
            <a:off x="6031070" y="4266634"/>
            <a:ext cx="394962" cy="595200"/>
          </a:xfrm>
          <a:prstGeom prst="rect">
            <a:avLst/>
          </a:prstGeom>
          <a:noFill/>
          <a:ln>
            <a:noFill/>
          </a:ln>
        </p:spPr>
      </p:pic>
      <p:pic>
        <p:nvPicPr>
          <p:cNvPr id="317" name="Google Shape;317;p11" title="DI_handgetekend89.png"/>
          <p:cNvPicPr preferRelativeResize="0"/>
          <p:nvPr/>
        </p:nvPicPr>
        <p:blipFill>
          <a:blip r:embed="rId7">
            <a:alphaModFix/>
          </a:blip>
          <a:stretch>
            <a:fillRect/>
          </a:stretch>
        </p:blipFill>
        <p:spPr>
          <a:xfrm rot="-1171184">
            <a:off x="4718066" y="1873829"/>
            <a:ext cx="1002692" cy="36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14"/>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323" name="Google Shape;323;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324" name="Google Shape;324;p14"/>
          <p:cNvSpPr txBox="1"/>
          <p:nvPr/>
        </p:nvSpPr>
        <p:spPr>
          <a:xfrm>
            <a:off x="583821" y="1768354"/>
            <a:ext cx="4084800" cy="160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lang="nl" sz="2800">
                <a:solidFill>
                  <a:srgbClr val="2F2E9A"/>
                </a:solidFill>
                <a:latin typeface="Outfit SemiBold"/>
                <a:ea typeface="Outfit SemiBold"/>
                <a:cs typeface="Outfit SemiBold"/>
                <a:sym typeface="Outfit SemiBold"/>
              </a:rPr>
              <a:t>De ijsberg </a:t>
            </a:r>
            <a:br>
              <a:rPr lang="nl" sz="2800">
                <a:solidFill>
                  <a:srgbClr val="2F2E9A"/>
                </a:solidFill>
                <a:latin typeface="Outfit SemiBold"/>
                <a:ea typeface="Outfit SemiBold"/>
                <a:cs typeface="Outfit SemiBold"/>
                <a:sym typeface="Outfit SemiBold"/>
              </a:rPr>
            </a:br>
            <a:r>
              <a:rPr lang="nl" sz="2800">
                <a:solidFill>
                  <a:srgbClr val="2F2E9A"/>
                </a:solidFill>
                <a:latin typeface="Outfit SemiBold"/>
                <a:ea typeface="Outfit SemiBold"/>
                <a:cs typeface="Outfit SemiBold"/>
                <a:sym typeface="Outfit SemiBold"/>
              </a:rPr>
              <a:t>onder digitale vaardigheden</a:t>
            </a:r>
            <a:endParaRPr b="0" i="0" sz="2800" u="none" cap="none" strike="noStrike">
              <a:solidFill>
                <a:srgbClr val="2F2E9A"/>
              </a:solidFill>
              <a:latin typeface="Outfit SemiBold"/>
              <a:ea typeface="Outfit SemiBold"/>
              <a:cs typeface="Outfit SemiBold"/>
              <a:sym typeface="Outfit SemiBold"/>
            </a:endParaRPr>
          </a:p>
        </p:txBody>
      </p:sp>
      <p:pic>
        <p:nvPicPr>
          <p:cNvPr id="325" name="Google Shape;325;p14"/>
          <p:cNvPicPr preferRelativeResize="0"/>
          <p:nvPr/>
        </p:nvPicPr>
        <p:blipFill rotWithShape="1">
          <a:blip r:embed="rId3">
            <a:alphaModFix/>
          </a:blip>
          <a:srcRect b="0" l="0" r="0" t="0"/>
          <a:stretch/>
        </p:blipFill>
        <p:spPr>
          <a:xfrm>
            <a:off x="4683300" y="403675"/>
            <a:ext cx="2024801" cy="222450"/>
          </a:xfrm>
          <a:prstGeom prst="rect">
            <a:avLst/>
          </a:prstGeom>
          <a:noFill/>
          <a:ln>
            <a:noFill/>
          </a:ln>
        </p:spPr>
      </p:pic>
      <p:sp>
        <p:nvSpPr>
          <p:cNvPr id="326" name="Google Shape;32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327" name="Google Shape;327;p14"/>
          <p:cNvSpPr txBox="1"/>
          <p:nvPr/>
        </p:nvSpPr>
        <p:spPr>
          <a:xfrm>
            <a:off x="4766021" y="1768354"/>
            <a:ext cx="4084800" cy="160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lang="nl" sz="2800">
                <a:solidFill>
                  <a:srgbClr val="2F2E9A"/>
                </a:solidFill>
                <a:latin typeface="Outfit SemiBold"/>
                <a:ea typeface="Outfit SemiBold"/>
                <a:cs typeface="Outfit SemiBold"/>
                <a:sym typeface="Outfit SemiBold"/>
              </a:rPr>
              <a:t>De ijsberg </a:t>
            </a:r>
            <a:br>
              <a:rPr lang="nl" sz="2800">
                <a:solidFill>
                  <a:srgbClr val="2F2E9A"/>
                </a:solidFill>
                <a:latin typeface="Outfit SemiBold"/>
                <a:ea typeface="Outfit SemiBold"/>
                <a:cs typeface="Outfit SemiBold"/>
                <a:sym typeface="Outfit SemiBold"/>
              </a:rPr>
            </a:br>
            <a:r>
              <a:rPr lang="nl" sz="2800">
                <a:solidFill>
                  <a:srgbClr val="2F2E9A"/>
                </a:solidFill>
                <a:latin typeface="Outfit SemiBold"/>
                <a:ea typeface="Outfit SemiBold"/>
                <a:cs typeface="Outfit SemiBold"/>
                <a:sym typeface="Outfit SemiBold"/>
              </a:rPr>
              <a:t>onder digitale vaardigheden</a:t>
            </a:r>
            <a:endParaRPr b="0" i="0" sz="2800" u="none" cap="none" strike="noStrike">
              <a:solidFill>
                <a:srgbClr val="2F2E9A"/>
              </a:solidFill>
              <a:latin typeface="Outfit SemiBold"/>
              <a:ea typeface="Outfit SemiBold"/>
              <a:cs typeface="Outfit SemiBold"/>
              <a:sym typeface="Outfit SemiBold"/>
            </a:endParaRPr>
          </a:p>
        </p:txBody>
      </p:sp>
      <p:pic>
        <p:nvPicPr>
          <p:cNvPr id="328" name="Google Shape;328;p14"/>
          <p:cNvPicPr preferRelativeResize="0"/>
          <p:nvPr/>
        </p:nvPicPr>
        <p:blipFill rotWithShape="1">
          <a:blip r:embed="rId4">
            <a:alphaModFix/>
          </a:blip>
          <a:srcRect b="0" l="22323" r="22500" t="0"/>
          <a:stretch/>
        </p:blipFill>
        <p:spPr>
          <a:xfrm>
            <a:off x="4098575" y="0"/>
            <a:ext cx="5045424" cy="5143500"/>
          </a:xfrm>
          <a:prstGeom prst="rect">
            <a:avLst/>
          </a:prstGeom>
          <a:noFill/>
          <a:ln>
            <a:noFill/>
          </a:ln>
        </p:spPr>
      </p:pic>
      <p:sp>
        <p:nvSpPr>
          <p:cNvPr id="329" name="Google Shape;329;p14"/>
          <p:cNvSpPr txBox="1"/>
          <p:nvPr/>
        </p:nvSpPr>
        <p:spPr>
          <a:xfrm>
            <a:off x="5808488" y="479117"/>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Bestand opslaan</a:t>
            </a:r>
            <a:endParaRPr b="1" i="0" sz="1010" u="none" cap="none" strike="noStrike">
              <a:solidFill>
                <a:srgbClr val="2F2E9A"/>
              </a:solidFill>
              <a:latin typeface="Outfit"/>
              <a:ea typeface="Outfit"/>
              <a:cs typeface="Outfit"/>
              <a:sym typeface="Outfit"/>
            </a:endParaRPr>
          </a:p>
        </p:txBody>
      </p:sp>
      <p:sp>
        <p:nvSpPr>
          <p:cNvPr id="330" name="Google Shape;330;p14"/>
          <p:cNvSpPr txBox="1"/>
          <p:nvPr/>
        </p:nvSpPr>
        <p:spPr>
          <a:xfrm>
            <a:off x="4962925" y="992950"/>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Foto bewerken</a:t>
            </a:r>
            <a:endParaRPr b="1" i="0" sz="1010" u="none" cap="none" strike="noStrike">
              <a:solidFill>
                <a:srgbClr val="2F2E9A"/>
              </a:solidFill>
              <a:latin typeface="Outfit"/>
              <a:ea typeface="Outfit"/>
              <a:cs typeface="Outfit"/>
              <a:sym typeface="Outfit"/>
            </a:endParaRPr>
          </a:p>
        </p:txBody>
      </p:sp>
      <p:sp>
        <p:nvSpPr>
          <p:cNvPr id="331" name="Google Shape;331;p14"/>
          <p:cNvSpPr txBox="1"/>
          <p:nvPr/>
        </p:nvSpPr>
        <p:spPr>
          <a:xfrm>
            <a:off x="6708088" y="1019880"/>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Klikken, swipen</a:t>
            </a:r>
            <a:endParaRPr b="1" i="0" sz="1010" u="none" cap="none" strike="noStrike">
              <a:solidFill>
                <a:srgbClr val="2F2E9A"/>
              </a:solidFill>
              <a:latin typeface="Outfit"/>
              <a:ea typeface="Outfit"/>
              <a:cs typeface="Outfit"/>
              <a:sym typeface="Outfit"/>
            </a:endParaRPr>
          </a:p>
        </p:txBody>
      </p:sp>
      <p:sp>
        <p:nvSpPr>
          <p:cNvPr id="332" name="Google Shape;332;p14"/>
          <p:cNvSpPr txBox="1"/>
          <p:nvPr/>
        </p:nvSpPr>
        <p:spPr>
          <a:xfrm>
            <a:off x="7097300" y="1636450"/>
            <a:ext cx="1288800" cy="4959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Toetsenbord gebruiken</a:t>
            </a:r>
            <a:endParaRPr b="1" i="0" sz="1010" u="none" cap="none" strike="noStrike">
              <a:solidFill>
                <a:srgbClr val="2F2E9A"/>
              </a:solidFill>
              <a:latin typeface="Outfit"/>
              <a:ea typeface="Outfit"/>
              <a:cs typeface="Outfit"/>
              <a:sym typeface="Outfit"/>
            </a:endParaRPr>
          </a:p>
        </p:txBody>
      </p:sp>
      <p:sp>
        <p:nvSpPr>
          <p:cNvPr id="333" name="Google Shape;333;p14"/>
          <p:cNvSpPr txBox="1"/>
          <p:nvPr/>
        </p:nvSpPr>
        <p:spPr>
          <a:xfrm>
            <a:off x="4766025" y="1451250"/>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E-mail sturen</a:t>
            </a:r>
            <a:endParaRPr b="1" i="0" sz="1010" u="none" cap="none" strike="noStrike">
              <a:solidFill>
                <a:srgbClr val="2F2E9A"/>
              </a:solidFill>
              <a:latin typeface="Outfit"/>
              <a:ea typeface="Outfit"/>
              <a:cs typeface="Outfit"/>
              <a:sym typeface="Outfit"/>
            </a:endParaRPr>
          </a:p>
        </p:txBody>
      </p:sp>
      <p:sp>
        <p:nvSpPr>
          <p:cNvPr id="334" name="Google Shape;334;p14"/>
          <p:cNvSpPr txBox="1"/>
          <p:nvPr/>
        </p:nvSpPr>
        <p:spPr>
          <a:xfrm>
            <a:off x="4519700" y="1909550"/>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Formulier invullen</a:t>
            </a:r>
            <a:endParaRPr b="1" i="0" sz="1010" u="none" cap="none" strike="noStrike">
              <a:solidFill>
                <a:srgbClr val="2F2E9A"/>
              </a:solidFill>
              <a:latin typeface="Outfit"/>
              <a:ea typeface="Outfit"/>
              <a:cs typeface="Outfit"/>
              <a:sym typeface="Outfit"/>
            </a:endParaRPr>
          </a:p>
        </p:txBody>
      </p:sp>
      <p:sp>
        <p:nvSpPr>
          <p:cNvPr id="335" name="Google Shape;335;p14"/>
          <p:cNvSpPr txBox="1"/>
          <p:nvPr/>
        </p:nvSpPr>
        <p:spPr>
          <a:xfrm>
            <a:off x="4962913" y="2571742"/>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Pincode onthouden</a:t>
            </a:r>
            <a:endParaRPr b="1" i="0" sz="1010" u="none" cap="none" strike="noStrike">
              <a:solidFill>
                <a:srgbClr val="2F2E9A"/>
              </a:solidFill>
              <a:latin typeface="Outfit"/>
              <a:ea typeface="Outfit"/>
              <a:cs typeface="Outfit"/>
              <a:sym typeface="Outfit"/>
            </a:endParaRPr>
          </a:p>
        </p:txBody>
      </p:sp>
      <p:sp>
        <p:nvSpPr>
          <p:cNvPr id="336" name="Google Shape;336;p14"/>
          <p:cNvSpPr txBox="1"/>
          <p:nvPr/>
        </p:nvSpPr>
        <p:spPr>
          <a:xfrm>
            <a:off x="4378213" y="3007592"/>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(Begrijpend) lezen</a:t>
            </a:r>
            <a:endParaRPr b="1" i="0" sz="1010" u="none" cap="none" strike="noStrike">
              <a:solidFill>
                <a:srgbClr val="2F2E9A"/>
              </a:solidFill>
              <a:latin typeface="Outfit"/>
              <a:ea typeface="Outfit"/>
              <a:cs typeface="Outfit"/>
              <a:sym typeface="Outfit"/>
            </a:endParaRPr>
          </a:p>
        </p:txBody>
      </p:sp>
      <p:sp>
        <p:nvSpPr>
          <p:cNvPr id="337" name="Google Shape;337;p14"/>
          <p:cNvSpPr txBox="1"/>
          <p:nvPr/>
        </p:nvSpPr>
        <p:spPr>
          <a:xfrm>
            <a:off x="6708088" y="2571742"/>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Navigeren</a:t>
            </a:r>
            <a:endParaRPr b="1" i="0" sz="1010" u="none" cap="none" strike="noStrike">
              <a:solidFill>
                <a:srgbClr val="2F2E9A"/>
              </a:solidFill>
              <a:latin typeface="Outfit"/>
              <a:ea typeface="Outfit"/>
              <a:cs typeface="Outfit"/>
              <a:sym typeface="Outfit"/>
            </a:endParaRPr>
          </a:p>
        </p:txBody>
      </p:sp>
      <p:sp>
        <p:nvSpPr>
          <p:cNvPr id="338" name="Google Shape;338;p14"/>
          <p:cNvSpPr txBox="1"/>
          <p:nvPr/>
        </p:nvSpPr>
        <p:spPr>
          <a:xfrm>
            <a:off x="7339963" y="3007592"/>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Structureren</a:t>
            </a:r>
            <a:endParaRPr b="1" i="0" sz="1010" u="none" cap="none" strike="noStrike">
              <a:solidFill>
                <a:srgbClr val="2F2E9A"/>
              </a:solidFill>
              <a:latin typeface="Outfit"/>
              <a:ea typeface="Outfit"/>
              <a:cs typeface="Outfit"/>
              <a:sym typeface="Outfit"/>
            </a:endParaRPr>
          </a:p>
        </p:txBody>
      </p:sp>
      <p:sp>
        <p:nvSpPr>
          <p:cNvPr id="339" name="Google Shape;339;p14"/>
          <p:cNvSpPr txBox="1"/>
          <p:nvPr/>
        </p:nvSpPr>
        <p:spPr>
          <a:xfrm>
            <a:off x="5859088" y="3007592"/>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Observeren</a:t>
            </a:r>
            <a:endParaRPr b="1" i="0" sz="1010" u="none" cap="none" strike="noStrike">
              <a:solidFill>
                <a:srgbClr val="2F2E9A"/>
              </a:solidFill>
              <a:latin typeface="Outfit"/>
              <a:ea typeface="Outfit"/>
              <a:cs typeface="Outfit"/>
              <a:sym typeface="Outfit"/>
            </a:endParaRPr>
          </a:p>
        </p:txBody>
      </p:sp>
      <p:sp>
        <p:nvSpPr>
          <p:cNvPr id="340" name="Google Shape;340;p14"/>
          <p:cNvSpPr txBox="1"/>
          <p:nvPr/>
        </p:nvSpPr>
        <p:spPr>
          <a:xfrm>
            <a:off x="4683288" y="3443442"/>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Analyseren</a:t>
            </a:r>
            <a:endParaRPr b="1" i="0" sz="1010" u="none" cap="none" strike="noStrike">
              <a:solidFill>
                <a:srgbClr val="2F2E9A"/>
              </a:solidFill>
              <a:latin typeface="Outfit"/>
              <a:ea typeface="Outfit"/>
              <a:cs typeface="Outfit"/>
              <a:sym typeface="Outfit"/>
            </a:endParaRPr>
          </a:p>
        </p:txBody>
      </p:sp>
      <p:sp>
        <p:nvSpPr>
          <p:cNvPr id="341" name="Google Shape;341;p14"/>
          <p:cNvSpPr txBox="1"/>
          <p:nvPr/>
        </p:nvSpPr>
        <p:spPr>
          <a:xfrm>
            <a:off x="6660963" y="3443442"/>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Schrijven/typen</a:t>
            </a:r>
            <a:endParaRPr b="1" i="0" sz="1010" u="none" cap="none" strike="noStrike">
              <a:solidFill>
                <a:srgbClr val="2F2E9A"/>
              </a:solidFill>
              <a:latin typeface="Outfit"/>
              <a:ea typeface="Outfit"/>
              <a:cs typeface="Outfit"/>
              <a:sym typeface="Outfit"/>
            </a:endParaRPr>
          </a:p>
        </p:txBody>
      </p:sp>
      <p:sp>
        <p:nvSpPr>
          <p:cNvPr id="342" name="Google Shape;342;p14"/>
          <p:cNvSpPr txBox="1"/>
          <p:nvPr/>
        </p:nvSpPr>
        <p:spPr>
          <a:xfrm>
            <a:off x="4378213" y="3875996"/>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Evalueren</a:t>
            </a:r>
            <a:endParaRPr b="1" i="0" sz="1010" u="none" cap="none" strike="noStrike">
              <a:solidFill>
                <a:srgbClr val="2F2E9A"/>
              </a:solidFill>
              <a:latin typeface="Outfit"/>
              <a:ea typeface="Outfit"/>
              <a:cs typeface="Outfit"/>
              <a:sym typeface="Outfit"/>
            </a:endParaRPr>
          </a:p>
        </p:txBody>
      </p:sp>
      <p:sp>
        <p:nvSpPr>
          <p:cNvPr id="343" name="Google Shape;343;p14"/>
          <p:cNvSpPr txBox="1"/>
          <p:nvPr/>
        </p:nvSpPr>
        <p:spPr>
          <a:xfrm>
            <a:off x="4479788" y="4346128"/>
            <a:ext cx="1288800" cy="4959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Werken met accounts</a:t>
            </a:r>
            <a:endParaRPr b="1" i="0" sz="1010" u="none" cap="none" strike="noStrike">
              <a:solidFill>
                <a:srgbClr val="2F2E9A"/>
              </a:solidFill>
              <a:latin typeface="Outfit"/>
              <a:ea typeface="Outfit"/>
              <a:cs typeface="Outfit"/>
              <a:sym typeface="Outfit"/>
            </a:endParaRPr>
          </a:p>
        </p:txBody>
      </p:sp>
      <p:sp>
        <p:nvSpPr>
          <p:cNvPr id="344" name="Google Shape;344;p14"/>
          <p:cNvSpPr txBox="1"/>
          <p:nvPr/>
        </p:nvSpPr>
        <p:spPr>
          <a:xfrm>
            <a:off x="5859088" y="3907584"/>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Organiseren</a:t>
            </a:r>
            <a:endParaRPr b="1" i="0" sz="1010" u="none" cap="none" strike="noStrike">
              <a:solidFill>
                <a:srgbClr val="2F2E9A"/>
              </a:solidFill>
              <a:latin typeface="Outfit"/>
              <a:ea typeface="Outfit"/>
              <a:cs typeface="Outfit"/>
              <a:sym typeface="Outfit"/>
            </a:endParaRPr>
          </a:p>
        </p:txBody>
      </p:sp>
      <p:sp>
        <p:nvSpPr>
          <p:cNvPr id="345" name="Google Shape;345;p14"/>
          <p:cNvSpPr txBox="1"/>
          <p:nvPr/>
        </p:nvSpPr>
        <p:spPr>
          <a:xfrm>
            <a:off x="5936313" y="4524917"/>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Structuur doorzien</a:t>
            </a:r>
            <a:endParaRPr b="1" i="0" sz="1010" u="none" cap="none" strike="noStrike">
              <a:solidFill>
                <a:srgbClr val="2F2E9A"/>
              </a:solidFill>
              <a:latin typeface="Outfit"/>
              <a:ea typeface="Outfit"/>
              <a:cs typeface="Outfit"/>
              <a:sym typeface="Outfit"/>
            </a:endParaRPr>
          </a:p>
        </p:txBody>
      </p:sp>
      <p:sp>
        <p:nvSpPr>
          <p:cNvPr id="346" name="Google Shape;346;p14"/>
          <p:cNvSpPr txBox="1"/>
          <p:nvPr/>
        </p:nvSpPr>
        <p:spPr>
          <a:xfrm>
            <a:off x="7339963" y="3907584"/>
            <a:ext cx="1288800" cy="3171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Reflecteren</a:t>
            </a:r>
            <a:endParaRPr b="1" i="0" sz="1010" u="none" cap="none" strike="noStrike">
              <a:solidFill>
                <a:srgbClr val="2F2E9A"/>
              </a:solidFill>
              <a:latin typeface="Outfit"/>
              <a:ea typeface="Outfit"/>
              <a:cs typeface="Outfit"/>
              <a:sym typeface="Outfit"/>
            </a:endParaRPr>
          </a:p>
        </p:txBody>
      </p:sp>
      <p:sp>
        <p:nvSpPr>
          <p:cNvPr id="347" name="Google Shape;347;p14"/>
          <p:cNvSpPr txBox="1"/>
          <p:nvPr/>
        </p:nvSpPr>
        <p:spPr>
          <a:xfrm>
            <a:off x="7392851" y="4346125"/>
            <a:ext cx="1344900" cy="495900"/>
          </a:xfrm>
          <a:prstGeom prst="rect">
            <a:avLst/>
          </a:prstGeom>
          <a:solidFill>
            <a:schemeClr val="lt1"/>
          </a:solidFill>
          <a:ln>
            <a:noFill/>
          </a:ln>
        </p:spPr>
        <p:txBody>
          <a:bodyPr anchorCtr="0" anchor="t" bIns="79900" lIns="79900" spcFirstLastPara="1" rIns="79900" wrap="square" tIns="79900">
            <a:spAutoFit/>
          </a:bodyPr>
          <a:lstStyle/>
          <a:p>
            <a:pPr indent="0" lvl="0" marL="0" marR="0" rtl="0" algn="ctr">
              <a:lnSpc>
                <a:spcPct val="115000"/>
              </a:lnSpc>
              <a:spcBef>
                <a:spcPts val="0"/>
              </a:spcBef>
              <a:spcAft>
                <a:spcPts val="961"/>
              </a:spcAft>
              <a:buClr>
                <a:srgbClr val="000000"/>
              </a:buClr>
              <a:buSzPts val="1486"/>
              <a:buFont typeface="Arial"/>
              <a:buNone/>
            </a:pPr>
            <a:r>
              <a:rPr b="1" lang="nl" sz="1010">
                <a:solidFill>
                  <a:srgbClr val="2F2E9A"/>
                </a:solidFill>
                <a:latin typeface="Outfit"/>
                <a:ea typeface="Outfit"/>
                <a:cs typeface="Outfit"/>
                <a:sym typeface="Outfit"/>
              </a:rPr>
              <a:t>Probleemoplossend denken</a:t>
            </a:r>
            <a:endParaRPr b="1" i="0" sz="1010" u="none" cap="none" strike="noStrike">
              <a:solidFill>
                <a:srgbClr val="2F2E9A"/>
              </a:solidFill>
              <a:latin typeface="Outfit"/>
              <a:ea typeface="Outfit"/>
              <a:cs typeface="Outfit"/>
              <a:sym typeface="Outfi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FE8"/>
        </a:solidFill>
      </p:bgPr>
    </p:bg>
    <p:spTree>
      <p:nvGrpSpPr>
        <p:cNvPr id="351" name="Shape 351"/>
        <p:cNvGrpSpPr/>
        <p:nvPr/>
      </p:nvGrpSpPr>
      <p:grpSpPr>
        <a:xfrm>
          <a:off x="0" y="0"/>
          <a:ext cx="0" cy="0"/>
          <a:chOff x="0" y="0"/>
          <a:chExt cx="0" cy="0"/>
        </a:xfrm>
      </p:grpSpPr>
      <p:pic>
        <p:nvPicPr>
          <p:cNvPr id="352" name="Google Shape;352;g3c7a88c621c_0_0"/>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353" name="Google Shape;353;g3c7a88c621c_0_0"/>
          <p:cNvSpPr txBox="1"/>
          <p:nvPr/>
        </p:nvSpPr>
        <p:spPr>
          <a:xfrm>
            <a:off x="923275" y="2676703"/>
            <a:ext cx="2736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nl" sz="1800">
                <a:solidFill>
                  <a:srgbClr val="2F2E9A"/>
                </a:solidFill>
                <a:latin typeface="Outfit"/>
                <a:ea typeface="Outfit"/>
                <a:cs typeface="Outfit"/>
                <a:sym typeface="Outfit"/>
              </a:rPr>
              <a:t>D</a:t>
            </a:r>
            <a:r>
              <a:rPr b="1" i="0" lang="nl" sz="1800" u="none" cap="none" strike="noStrike">
                <a:solidFill>
                  <a:srgbClr val="2F2E9A"/>
                </a:solidFill>
                <a:latin typeface="Outfit"/>
                <a:ea typeface="Outfit"/>
                <a:cs typeface="Outfit"/>
                <a:sym typeface="Outfit"/>
              </a:rPr>
              <a:t>iagnosetool: </a:t>
            </a:r>
            <a:br>
              <a:rPr b="0" i="0" lang="nl" sz="1800" u="none" cap="none" strike="noStrike">
                <a:solidFill>
                  <a:srgbClr val="2F2E9A"/>
                </a:solidFill>
                <a:latin typeface="Outfit"/>
                <a:ea typeface="Outfit"/>
                <a:cs typeface="Outfit"/>
                <a:sym typeface="Outfit"/>
              </a:rPr>
            </a:br>
            <a:r>
              <a:rPr b="0" i="0" lang="nl" sz="1800" u="sng" cap="none" strike="noStrike">
                <a:solidFill>
                  <a:srgbClr val="0097A7"/>
                </a:solidFill>
                <a:latin typeface="Outfit"/>
                <a:ea typeface="Outfit"/>
                <a:cs typeface="Outfit"/>
                <a:sym typeface="Outfit"/>
                <a:hlinkClick r:id="rId4">
                  <a:extLst>
                    <a:ext uri="{A12FA001-AC4F-418D-AE19-62706E023703}">
                      <ahyp:hlinkClr val="tx"/>
                    </a:ext>
                  </a:extLst>
                </a:hlinkClick>
              </a:rPr>
              <a:t>www.123digit.be/nl/leren</a:t>
            </a:r>
            <a:endParaRPr b="0" i="0" sz="1800" u="sng" cap="none" strike="noStrike">
              <a:solidFill>
                <a:srgbClr val="0097A7"/>
              </a:solidFill>
              <a:latin typeface="Outfit"/>
              <a:ea typeface="Outfit"/>
              <a:cs typeface="Outfit"/>
              <a:sym typeface="Outfit"/>
            </a:endParaRPr>
          </a:p>
        </p:txBody>
      </p:sp>
      <p:sp>
        <p:nvSpPr>
          <p:cNvPr id="354" name="Google Shape;354;g3c7a88c621c_0_0"/>
          <p:cNvSpPr txBox="1"/>
          <p:nvPr/>
        </p:nvSpPr>
        <p:spPr>
          <a:xfrm>
            <a:off x="353425" y="884425"/>
            <a:ext cx="6039000" cy="775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800"/>
              <a:buFont typeface="Arial"/>
              <a:buNone/>
            </a:pPr>
            <a:r>
              <a:t/>
            </a:r>
            <a:endParaRPr b="1" i="0" sz="4800" u="none" cap="none" strike="noStrike">
              <a:solidFill>
                <a:srgbClr val="2F2E9A"/>
              </a:solidFill>
              <a:latin typeface="Outfit"/>
              <a:ea typeface="Outfit"/>
              <a:cs typeface="Outfit"/>
              <a:sym typeface="Outfit"/>
            </a:endParaRPr>
          </a:p>
        </p:txBody>
      </p:sp>
      <p:sp>
        <p:nvSpPr>
          <p:cNvPr id="355" name="Google Shape;355;g3c7a88c621c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sp>
        <p:nvSpPr>
          <p:cNvPr id="356" name="Google Shape;356;g3c7a88c621c_0_0"/>
          <p:cNvSpPr txBox="1"/>
          <p:nvPr/>
        </p:nvSpPr>
        <p:spPr>
          <a:xfrm>
            <a:off x="501100" y="1058788"/>
            <a:ext cx="8168100" cy="1064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lang="nl" sz="2700">
                <a:solidFill>
                  <a:srgbClr val="2F2E9A"/>
                </a:solidFill>
                <a:latin typeface="Outfit"/>
                <a:ea typeface="Outfit"/>
                <a:cs typeface="Outfit"/>
                <a:sym typeface="Outfit"/>
              </a:rPr>
              <a:t>123-digit</a:t>
            </a:r>
            <a:endParaRPr b="1" sz="2700">
              <a:solidFill>
                <a:srgbClr val="2F2E9A"/>
              </a:solidFill>
              <a:latin typeface="Outfit"/>
              <a:ea typeface="Outfit"/>
              <a:cs typeface="Outfit"/>
              <a:sym typeface="Outfit"/>
            </a:endParaRPr>
          </a:p>
          <a:p>
            <a:pPr indent="0" lvl="0" marL="0" marR="0" rtl="0" algn="l">
              <a:lnSpc>
                <a:spcPct val="80000"/>
              </a:lnSpc>
              <a:spcBef>
                <a:spcPts val="1000"/>
              </a:spcBef>
              <a:spcAft>
                <a:spcPts val="0"/>
              </a:spcAft>
              <a:buClr>
                <a:srgbClr val="000000"/>
              </a:buClr>
              <a:buSzPts val="2700"/>
              <a:buFont typeface="Arial"/>
              <a:buNone/>
            </a:pPr>
            <a:r>
              <a:rPr lang="nl" sz="1700">
                <a:solidFill>
                  <a:srgbClr val="2F2E9A"/>
                </a:solidFill>
                <a:latin typeface="Outfit"/>
                <a:ea typeface="Outfit"/>
                <a:cs typeface="Outfit"/>
                <a:sym typeface="Outfit"/>
              </a:rPr>
              <a:t>= interactieve tool met</a:t>
            </a:r>
            <a:br>
              <a:rPr lang="nl" sz="1700">
                <a:solidFill>
                  <a:srgbClr val="2F2E9A"/>
                </a:solidFill>
                <a:latin typeface="Outfit"/>
                <a:ea typeface="Outfit"/>
                <a:cs typeface="Outfit"/>
                <a:sym typeface="Outfit"/>
              </a:rPr>
            </a:br>
            <a:r>
              <a:rPr lang="nl" sz="1700">
                <a:solidFill>
                  <a:srgbClr val="2F2E9A"/>
                </a:solidFill>
                <a:latin typeface="Outfit"/>
                <a:ea typeface="Outfit"/>
                <a:cs typeface="Outfit"/>
                <a:sym typeface="Outfit"/>
              </a:rPr>
              <a:t>doe-vragen</a:t>
            </a:r>
            <a:endParaRPr sz="1700">
              <a:solidFill>
                <a:srgbClr val="2F2E9A"/>
              </a:solidFill>
              <a:latin typeface="Outfit"/>
              <a:ea typeface="Outfit"/>
              <a:cs typeface="Outfit"/>
              <a:sym typeface="Outfit"/>
            </a:endParaRPr>
          </a:p>
        </p:txBody>
      </p:sp>
      <p:pic>
        <p:nvPicPr>
          <p:cNvPr id="357" name="Google Shape;357;g3c7a88c621c_0_0" title="DI_handgetekend16.png"/>
          <p:cNvPicPr preferRelativeResize="0"/>
          <p:nvPr/>
        </p:nvPicPr>
        <p:blipFill>
          <a:blip r:embed="rId5">
            <a:alphaModFix/>
          </a:blip>
          <a:stretch>
            <a:fillRect/>
          </a:stretch>
        </p:blipFill>
        <p:spPr>
          <a:xfrm>
            <a:off x="7645150" y="3710325"/>
            <a:ext cx="973899" cy="1060600"/>
          </a:xfrm>
          <a:prstGeom prst="rect">
            <a:avLst/>
          </a:prstGeom>
          <a:noFill/>
          <a:ln>
            <a:noFill/>
          </a:ln>
        </p:spPr>
      </p:pic>
      <p:pic>
        <p:nvPicPr>
          <p:cNvPr id="358" name="Google Shape;358;g3c7a88c621c_0_0" title="Scherm­afbeelding 2025-12-19 om 17.28.37.png"/>
          <p:cNvPicPr preferRelativeResize="0"/>
          <p:nvPr/>
        </p:nvPicPr>
        <p:blipFill>
          <a:blip r:embed="rId6">
            <a:alphaModFix/>
          </a:blip>
          <a:stretch>
            <a:fillRect/>
          </a:stretch>
        </p:blipFill>
        <p:spPr>
          <a:xfrm>
            <a:off x="1767882" y="3602622"/>
            <a:ext cx="1047093" cy="1060600"/>
          </a:xfrm>
          <a:prstGeom prst="rect">
            <a:avLst/>
          </a:prstGeom>
          <a:noFill/>
          <a:ln>
            <a:noFill/>
          </a:ln>
        </p:spPr>
      </p:pic>
      <p:pic>
        <p:nvPicPr>
          <p:cNvPr id="359" name="Google Shape;359;g3c7a88c621c_0_0" title="Scherm­afbeelding 2025-12-19 om 17.28.52.png"/>
          <p:cNvPicPr preferRelativeResize="0"/>
          <p:nvPr/>
        </p:nvPicPr>
        <p:blipFill>
          <a:blip r:embed="rId7">
            <a:alphaModFix/>
          </a:blip>
          <a:stretch>
            <a:fillRect/>
          </a:stretch>
        </p:blipFill>
        <p:spPr>
          <a:xfrm>
            <a:off x="5576050" y="2984650"/>
            <a:ext cx="1047100" cy="1047100"/>
          </a:xfrm>
          <a:prstGeom prst="rect">
            <a:avLst/>
          </a:prstGeom>
          <a:noFill/>
          <a:ln>
            <a:noFill/>
          </a:ln>
        </p:spPr>
      </p:pic>
      <p:sp>
        <p:nvSpPr>
          <p:cNvPr id="360" name="Google Shape;360;g3c7a88c621c_0_0"/>
          <p:cNvSpPr txBox="1"/>
          <p:nvPr/>
        </p:nvSpPr>
        <p:spPr>
          <a:xfrm>
            <a:off x="4060800" y="1512525"/>
            <a:ext cx="40776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nl" sz="1800">
                <a:solidFill>
                  <a:srgbClr val="2F2E9A"/>
                </a:solidFill>
                <a:latin typeface="Outfit"/>
                <a:ea typeface="Outfit"/>
                <a:cs typeface="Outfit"/>
                <a:sym typeface="Outfit"/>
              </a:rPr>
              <a:t>Hoe een digitale meting uitvoeren</a:t>
            </a:r>
            <a:br>
              <a:rPr b="1" lang="nl" sz="1800">
                <a:solidFill>
                  <a:srgbClr val="2F2E9A"/>
                </a:solidFill>
                <a:latin typeface="Outfit"/>
                <a:ea typeface="Outfit"/>
                <a:cs typeface="Outfit"/>
                <a:sym typeface="Outfit"/>
              </a:rPr>
            </a:br>
            <a:r>
              <a:rPr b="1" lang="nl" sz="1800">
                <a:solidFill>
                  <a:srgbClr val="2F2E9A"/>
                </a:solidFill>
                <a:latin typeface="Outfit"/>
                <a:ea typeface="Outfit"/>
                <a:cs typeface="Outfit"/>
                <a:sym typeface="Outfit"/>
              </a:rPr>
              <a:t>(handleiding)</a:t>
            </a:r>
            <a:r>
              <a:rPr b="1" i="0" lang="nl" sz="1800" u="none" cap="none" strike="noStrike">
                <a:solidFill>
                  <a:srgbClr val="2F2E9A"/>
                </a:solidFill>
                <a:latin typeface="Outfit"/>
                <a:ea typeface="Outfit"/>
                <a:cs typeface="Outfit"/>
                <a:sym typeface="Outfit"/>
              </a:rPr>
              <a:t>: </a:t>
            </a:r>
            <a:r>
              <a:rPr b="0" i="0" lang="nl" sz="1800" u="sng" cap="none" strike="noStrike">
                <a:solidFill>
                  <a:srgbClr val="0097A7"/>
                </a:solidFill>
                <a:latin typeface="Calibri"/>
                <a:ea typeface="Calibri"/>
                <a:cs typeface="Calibri"/>
                <a:sym typeface="Calibri"/>
                <a:hlinkClick r:id="rId8">
                  <a:extLst>
                    <a:ext uri="{A12FA001-AC4F-418D-AE19-62706E023703}">
                      <ahyp:hlinkClr val="tx"/>
                    </a:ext>
                  </a:extLst>
                </a:hlinkClick>
              </a:rPr>
              <a:t>www.123digit.be/nl/didactische-tools/</a:t>
            </a:r>
            <a:br>
              <a:rPr b="0" i="0" lang="nl" sz="1800" u="sng" cap="none" strike="noStrike">
                <a:solidFill>
                  <a:srgbClr val="0097A7"/>
                </a:solidFill>
                <a:latin typeface="Calibri"/>
                <a:ea typeface="Calibri"/>
                <a:cs typeface="Calibri"/>
                <a:sym typeface="Calibri"/>
                <a:hlinkClick r:id="rId9">
                  <a:extLst>
                    <a:ext uri="{A12FA001-AC4F-418D-AE19-62706E023703}">
                      <ahyp:hlinkClr val="tx"/>
                    </a:ext>
                  </a:extLst>
                </a:hlinkClick>
              </a:rPr>
            </a:br>
            <a:r>
              <a:rPr b="0" i="0" lang="nl" sz="1800" u="sng" cap="none" strike="noStrike">
                <a:solidFill>
                  <a:srgbClr val="0097A7"/>
                </a:solidFill>
                <a:latin typeface="Calibri"/>
                <a:ea typeface="Calibri"/>
                <a:cs typeface="Calibri"/>
                <a:sym typeface="Calibri"/>
                <a:hlinkClick r:id="rId10">
                  <a:extLst>
                    <a:ext uri="{A12FA001-AC4F-418D-AE19-62706E023703}">
                      <ahyp:hlinkClr val="tx"/>
                    </a:ext>
                  </a:extLst>
                </a:hlinkClick>
              </a:rPr>
              <a:t>hoe-voer-je-een-digitale-diagnose-uit-</a:t>
            </a:r>
            <a:br>
              <a:rPr b="0" i="0" lang="nl" sz="1800" u="sng" cap="none" strike="noStrike">
                <a:solidFill>
                  <a:srgbClr val="0097A7"/>
                </a:solidFill>
                <a:latin typeface="Calibri"/>
                <a:ea typeface="Calibri"/>
                <a:cs typeface="Calibri"/>
                <a:sym typeface="Calibri"/>
                <a:hlinkClick r:id="rId11">
                  <a:extLst>
                    <a:ext uri="{A12FA001-AC4F-418D-AE19-62706E023703}">
                      <ahyp:hlinkClr val="tx"/>
                    </a:ext>
                  </a:extLst>
                </a:hlinkClick>
              </a:rPr>
            </a:br>
            <a:r>
              <a:rPr b="0" i="0" lang="nl" sz="1800" u="sng" cap="none" strike="noStrike">
                <a:solidFill>
                  <a:srgbClr val="0097A7"/>
                </a:solidFill>
                <a:latin typeface="Calibri"/>
                <a:ea typeface="Calibri"/>
                <a:cs typeface="Calibri"/>
                <a:sym typeface="Calibri"/>
                <a:hlinkClick r:id="rId12">
                  <a:extLst>
                    <a:ext uri="{A12FA001-AC4F-418D-AE19-62706E023703}">
                      <ahyp:hlinkClr val="tx"/>
                    </a:ext>
                  </a:extLst>
                </a:hlinkClick>
              </a:rPr>
              <a:t>met-1-2-3-digit</a:t>
            </a:r>
            <a:r>
              <a:rPr b="0" i="0" lang="nl" sz="1800" u="sng" cap="none" strike="noStrike">
                <a:solidFill>
                  <a:srgbClr val="0097A7"/>
                </a:solidFill>
                <a:latin typeface="Calibri"/>
                <a:ea typeface="Calibri"/>
                <a:cs typeface="Calibri"/>
                <a:sym typeface="Calibri"/>
              </a:rPr>
              <a:t> </a:t>
            </a:r>
            <a:endParaRPr b="0" i="0" sz="1800" u="sng" cap="none" strike="noStrike">
              <a:solidFill>
                <a:srgbClr val="0097A7"/>
              </a:solidFill>
              <a:latin typeface="Outfit"/>
              <a:ea typeface="Outfit"/>
              <a:cs typeface="Outfit"/>
              <a:sym typeface="Outfit"/>
            </a:endParaRPr>
          </a:p>
        </p:txBody>
      </p:sp>
      <p:pic>
        <p:nvPicPr>
          <p:cNvPr id="361" name="Google Shape;361;g3c7a88c621c_0_0"/>
          <p:cNvPicPr preferRelativeResize="0"/>
          <p:nvPr/>
        </p:nvPicPr>
        <p:blipFill>
          <a:blip r:embed="rId13">
            <a:alphaModFix/>
          </a:blip>
          <a:stretch>
            <a:fillRect/>
          </a:stretch>
        </p:blipFill>
        <p:spPr>
          <a:xfrm>
            <a:off x="7485075" y="318925"/>
            <a:ext cx="1426948" cy="899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FE8"/>
        </a:solidFill>
      </p:bgPr>
    </p:bg>
    <p:spTree>
      <p:nvGrpSpPr>
        <p:cNvPr id="365" name="Shape 365"/>
        <p:cNvGrpSpPr/>
        <p:nvPr/>
      </p:nvGrpSpPr>
      <p:grpSpPr>
        <a:xfrm>
          <a:off x="0" y="0"/>
          <a:ext cx="0" cy="0"/>
          <a:chOff x="0" y="0"/>
          <a:chExt cx="0" cy="0"/>
        </a:xfrm>
      </p:grpSpPr>
      <p:pic>
        <p:nvPicPr>
          <p:cNvPr id="366" name="Google Shape;366;g3c7a88c621c_0_13"/>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367" name="Google Shape;367;g3c7a88c621c_0_13"/>
          <p:cNvSpPr txBox="1"/>
          <p:nvPr/>
        </p:nvSpPr>
        <p:spPr>
          <a:xfrm>
            <a:off x="923275" y="2676703"/>
            <a:ext cx="2736300" cy="1231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nl" sz="1800">
                <a:solidFill>
                  <a:srgbClr val="2F2E9A"/>
                </a:solidFill>
                <a:latin typeface="Outfit"/>
                <a:ea typeface="Outfit"/>
                <a:cs typeface="Outfit"/>
                <a:sym typeface="Outfit"/>
              </a:rPr>
              <a:t>D</a:t>
            </a:r>
            <a:r>
              <a:rPr b="1" i="0" lang="nl" sz="1800" u="none" cap="none" strike="noStrike">
                <a:solidFill>
                  <a:srgbClr val="2F2E9A"/>
                </a:solidFill>
                <a:latin typeface="Outfit"/>
                <a:ea typeface="Outfit"/>
                <a:cs typeface="Outfit"/>
                <a:sym typeface="Outfit"/>
              </a:rPr>
              <a:t>iagnosetool: </a:t>
            </a:r>
            <a:br>
              <a:rPr b="0" i="0" lang="nl" sz="1800" u="none" cap="none" strike="noStrike">
                <a:solidFill>
                  <a:srgbClr val="2F2E9A"/>
                </a:solidFill>
                <a:latin typeface="Outfit"/>
                <a:ea typeface="Outfit"/>
                <a:cs typeface="Outfit"/>
                <a:sym typeface="Outfit"/>
              </a:rPr>
            </a:br>
            <a:r>
              <a:rPr lang="nl" sz="1800" u="sng">
                <a:solidFill>
                  <a:schemeClr val="hlink"/>
                </a:solidFill>
                <a:latin typeface="Outfit"/>
                <a:ea typeface="Outfit"/>
                <a:cs typeface="Outfit"/>
                <a:sym typeface="Outfit"/>
                <a:hlinkClick r:id="rId4"/>
              </a:rPr>
              <a:t>https://pix.org/nl-be/</a:t>
            </a:r>
            <a:r>
              <a:rPr lang="nl" sz="1800" u="none">
                <a:solidFill>
                  <a:srgbClr val="2F2E9A"/>
                </a:solidFill>
                <a:latin typeface="Outfit"/>
                <a:ea typeface="Outfit"/>
                <a:cs typeface="Outfit"/>
                <a:sym typeface="Outfit"/>
              </a:rPr>
              <a:t> </a:t>
            </a:r>
            <a:endParaRPr sz="1800" u="none">
              <a:solidFill>
                <a:srgbClr val="2F2E9A"/>
              </a:solidFill>
              <a:latin typeface="Outfit"/>
              <a:ea typeface="Outfit"/>
              <a:cs typeface="Outfit"/>
              <a:sym typeface="Outfit"/>
            </a:endParaRPr>
          </a:p>
          <a:p>
            <a:pPr indent="0" lvl="0" marL="0" marR="0" rtl="0" algn="ctr">
              <a:lnSpc>
                <a:spcPct val="100000"/>
              </a:lnSpc>
              <a:spcBef>
                <a:spcPts val="0"/>
              </a:spcBef>
              <a:spcAft>
                <a:spcPts val="0"/>
              </a:spcAft>
              <a:buNone/>
            </a:pPr>
            <a:r>
              <a:t/>
            </a:r>
            <a:endParaRPr sz="1800">
              <a:solidFill>
                <a:srgbClr val="2F2E9A"/>
              </a:solidFill>
              <a:latin typeface="Outfit"/>
              <a:ea typeface="Outfit"/>
              <a:cs typeface="Outfit"/>
              <a:sym typeface="Outfit"/>
            </a:endParaRPr>
          </a:p>
          <a:p>
            <a:pPr indent="0" lvl="0" marL="0" marR="0" rtl="0" algn="ctr">
              <a:lnSpc>
                <a:spcPct val="100000"/>
              </a:lnSpc>
              <a:spcBef>
                <a:spcPts val="0"/>
              </a:spcBef>
              <a:spcAft>
                <a:spcPts val="0"/>
              </a:spcAft>
              <a:buNone/>
            </a:pPr>
            <a:r>
              <a:rPr i="1" lang="nl">
                <a:solidFill>
                  <a:srgbClr val="2F2E9A"/>
                </a:solidFill>
                <a:latin typeface="Outfit"/>
                <a:ea typeface="Outfit"/>
                <a:cs typeface="Outfit"/>
                <a:sym typeface="Outfit"/>
              </a:rPr>
              <a:t>Klik op: ‘Ik probeer PIX’</a:t>
            </a:r>
            <a:endParaRPr i="1">
              <a:solidFill>
                <a:srgbClr val="2F2E9A"/>
              </a:solidFill>
              <a:latin typeface="Outfit"/>
              <a:ea typeface="Outfit"/>
              <a:cs typeface="Outfit"/>
              <a:sym typeface="Outfit"/>
            </a:endParaRPr>
          </a:p>
        </p:txBody>
      </p:sp>
      <p:sp>
        <p:nvSpPr>
          <p:cNvPr id="368" name="Google Shape;368;g3c7a88c621c_0_13"/>
          <p:cNvSpPr txBox="1"/>
          <p:nvPr/>
        </p:nvSpPr>
        <p:spPr>
          <a:xfrm>
            <a:off x="353425" y="884425"/>
            <a:ext cx="6039000" cy="775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800"/>
              <a:buFont typeface="Arial"/>
              <a:buNone/>
            </a:pPr>
            <a:r>
              <a:t/>
            </a:r>
            <a:endParaRPr b="1" i="0" sz="4800" u="none" cap="none" strike="noStrike">
              <a:solidFill>
                <a:srgbClr val="2F2E9A"/>
              </a:solidFill>
              <a:latin typeface="Outfit"/>
              <a:ea typeface="Outfit"/>
              <a:cs typeface="Outfit"/>
              <a:sym typeface="Outfit"/>
            </a:endParaRPr>
          </a:p>
        </p:txBody>
      </p:sp>
      <p:sp>
        <p:nvSpPr>
          <p:cNvPr id="369" name="Google Shape;369;g3c7a88c621c_0_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sp>
        <p:nvSpPr>
          <p:cNvPr id="370" name="Google Shape;370;g3c7a88c621c_0_13"/>
          <p:cNvSpPr txBox="1"/>
          <p:nvPr/>
        </p:nvSpPr>
        <p:spPr>
          <a:xfrm>
            <a:off x="501100" y="1058800"/>
            <a:ext cx="6039000" cy="1064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PIX</a:t>
            </a:r>
            <a:endParaRPr b="1" sz="2700">
              <a:solidFill>
                <a:srgbClr val="2F2E9A"/>
              </a:solidFill>
              <a:latin typeface="Outfit"/>
              <a:ea typeface="Outfit"/>
              <a:cs typeface="Outfit"/>
              <a:sym typeface="Outfit"/>
            </a:endParaRPr>
          </a:p>
          <a:p>
            <a:pPr indent="0" lvl="0" marL="0" rtl="0" algn="l">
              <a:lnSpc>
                <a:spcPct val="80000"/>
              </a:lnSpc>
              <a:spcBef>
                <a:spcPts val="1000"/>
              </a:spcBef>
              <a:spcAft>
                <a:spcPts val="0"/>
              </a:spcAft>
              <a:buClr>
                <a:schemeClr val="dk1"/>
              </a:buClr>
              <a:buSzPts val="2700"/>
              <a:buFont typeface="Arial"/>
              <a:buNone/>
            </a:pPr>
            <a:r>
              <a:rPr lang="nl" sz="1700">
                <a:solidFill>
                  <a:srgbClr val="2F2E9A"/>
                </a:solidFill>
                <a:latin typeface="Outfit"/>
                <a:ea typeface="Outfit"/>
                <a:cs typeface="Outfit"/>
                <a:sym typeface="Outfit"/>
              </a:rPr>
              <a:t>= Een online platform voor het beoordelen, ontwikkelen en certificeren van digitale vaardigheden.</a:t>
            </a:r>
            <a:endParaRPr b="1" sz="2700">
              <a:solidFill>
                <a:srgbClr val="2F2E9A"/>
              </a:solidFill>
              <a:latin typeface="Outfit"/>
              <a:ea typeface="Outfit"/>
              <a:cs typeface="Outfit"/>
              <a:sym typeface="Outfit"/>
            </a:endParaRPr>
          </a:p>
        </p:txBody>
      </p:sp>
      <p:pic>
        <p:nvPicPr>
          <p:cNvPr id="371" name="Google Shape;371;g3c7a88c621c_0_13" title="DI_handgetekend16.png"/>
          <p:cNvPicPr preferRelativeResize="0"/>
          <p:nvPr/>
        </p:nvPicPr>
        <p:blipFill>
          <a:blip r:embed="rId5">
            <a:alphaModFix/>
          </a:blip>
          <a:stretch>
            <a:fillRect/>
          </a:stretch>
        </p:blipFill>
        <p:spPr>
          <a:xfrm>
            <a:off x="7645150" y="3710325"/>
            <a:ext cx="973899" cy="1060600"/>
          </a:xfrm>
          <a:prstGeom prst="rect">
            <a:avLst/>
          </a:prstGeom>
          <a:noFill/>
          <a:ln>
            <a:noFill/>
          </a:ln>
        </p:spPr>
      </p:pic>
      <p:pic>
        <p:nvPicPr>
          <p:cNvPr id="372" name="Google Shape;372;g3c7a88c621c_0_13" title="Scherm­afbeelding 2026-02-12 om 11.02.19.png"/>
          <p:cNvPicPr preferRelativeResize="0"/>
          <p:nvPr/>
        </p:nvPicPr>
        <p:blipFill>
          <a:blip r:embed="rId6">
            <a:alphaModFix/>
          </a:blip>
          <a:stretch>
            <a:fillRect/>
          </a:stretch>
        </p:blipFill>
        <p:spPr>
          <a:xfrm>
            <a:off x="4410275" y="2476401"/>
            <a:ext cx="1110100" cy="1139507"/>
          </a:xfrm>
          <a:prstGeom prst="rect">
            <a:avLst/>
          </a:prstGeom>
          <a:noFill/>
          <a:ln>
            <a:noFill/>
          </a:ln>
        </p:spPr>
      </p:pic>
      <p:pic>
        <p:nvPicPr>
          <p:cNvPr id="373" name="Google Shape;373;g3c7a88c621c_0_13"/>
          <p:cNvPicPr preferRelativeResize="0"/>
          <p:nvPr/>
        </p:nvPicPr>
        <p:blipFill>
          <a:blip r:embed="rId7">
            <a:alphaModFix/>
          </a:blip>
          <a:stretch>
            <a:fillRect/>
          </a:stretch>
        </p:blipFill>
        <p:spPr>
          <a:xfrm>
            <a:off x="7579905" y="341027"/>
            <a:ext cx="1039145" cy="775800"/>
          </a:xfrm>
          <a:prstGeom prst="rect">
            <a:avLst/>
          </a:prstGeom>
          <a:noFill/>
          <a:ln>
            <a:noFill/>
          </a:ln>
        </p:spPr>
      </p:pic>
      <p:pic>
        <p:nvPicPr>
          <p:cNvPr id="374" name="Google Shape;374;g3c7a88c621c_0_13" title="Scherm­afbeelding 2026-02-12 om 11.08.09.png"/>
          <p:cNvPicPr preferRelativeResize="0"/>
          <p:nvPr/>
        </p:nvPicPr>
        <p:blipFill>
          <a:blip r:embed="rId8">
            <a:alphaModFix/>
          </a:blip>
          <a:stretch>
            <a:fillRect/>
          </a:stretch>
        </p:blipFill>
        <p:spPr>
          <a:xfrm>
            <a:off x="1736375" y="3908191"/>
            <a:ext cx="1110100" cy="4426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FE8"/>
        </a:solidFill>
      </p:bgPr>
    </p:bg>
    <p:spTree>
      <p:nvGrpSpPr>
        <p:cNvPr id="378" name="Shape 378"/>
        <p:cNvGrpSpPr/>
        <p:nvPr/>
      </p:nvGrpSpPr>
      <p:grpSpPr>
        <a:xfrm>
          <a:off x="0" y="0"/>
          <a:ext cx="0" cy="0"/>
          <a:chOff x="0" y="0"/>
          <a:chExt cx="0" cy="0"/>
        </a:xfrm>
      </p:grpSpPr>
      <p:pic>
        <p:nvPicPr>
          <p:cNvPr id="379" name="Google Shape;379;g3c7a88c621c_0_25"/>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380" name="Google Shape;380;g3c7a88c621c_0_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sp>
        <p:nvSpPr>
          <p:cNvPr id="381" name="Google Shape;381;g3c7a88c621c_0_25"/>
          <p:cNvSpPr txBox="1"/>
          <p:nvPr/>
        </p:nvSpPr>
        <p:spPr>
          <a:xfrm>
            <a:off x="501100" y="1058800"/>
            <a:ext cx="4443300" cy="1605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Digihanding</a:t>
            </a:r>
            <a:endParaRPr b="1" sz="2700">
              <a:solidFill>
                <a:srgbClr val="2F2E9A"/>
              </a:solidFill>
              <a:latin typeface="Outfit"/>
              <a:ea typeface="Outfit"/>
              <a:cs typeface="Outfit"/>
              <a:sym typeface="Outfit"/>
            </a:endParaRPr>
          </a:p>
          <a:p>
            <a:pPr indent="0" lvl="0" marL="0" rtl="0" algn="l">
              <a:lnSpc>
                <a:spcPct val="80000"/>
              </a:lnSpc>
              <a:spcBef>
                <a:spcPts val="1000"/>
              </a:spcBef>
              <a:spcAft>
                <a:spcPts val="0"/>
              </a:spcAft>
              <a:buClr>
                <a:schemeClr val="dk1"/>
              </a:buClr>
              <a:buSzPts val="2700"/>
              <a:buFont typeface="Arial"/>
              <a:buNone/>
            </a:pPr>
            <a:r>
              <a:rPr lang="nl" sz="1700">
                <a:solidFill>
                  <a:srgbClr val="2F2E9A"/>
                </a:solidFill>
                <a:latin typeface="Outfit"/>
                <a:ea typeface="Outfit"/>
                <a:cs typeface="Outfit"/>
                <a:sym typeface="Outfit"/>
              </a:rPr>
              <a:t>= App om eenvoudig en veilig te leren werken met jouw eigen smartphone</a:t>
            </a:r>
            <a:br>
              <a:rPr lang="nl" sz="1700">
                <a:solidFill>
                  <a:srgbClr val="2F2E9A"/>
                </a:solidFill>
                <a:latin typeface="Outfit"/>
                <a:ea typeface="Outfit"/>
                <a:cs typeface="Outfit"/>
                <a:sym typeface="Outfit"/>
              </a:rPr>
            </a:br>
            <a:r>
              <a:rPr lang="nl" sz="1700">
                <a:solidFill>
                  <a:srgbClr val="2F2E9A"/>
                </a:solidFill>
                <a:latin typeface="Outfit"/>
                <a:ea typeface="Outfit"/>
                <a:cs typeface="Outfit"/>
                <a:sym typeface="Outfit"/>
              </a:rPr>
              <a:t>+ een zelftest</a:t>
            </a:r>
            <a:endParaRPr sz="1700">
              <a:solidFill>
                <a:srgbClr val="2F2E9A"/>
              </a:solidFill>
              <a:latin typeface="Outfit"/>
              <a:ea typeface="Outfit"/>
              <a:cs typeface="Outfit"/>
              <a:sym typeface="Outfit"/>
            </a:endParaRPr>
          </a:p>
          <a:p>
            <a:pPr indent="0" lvl="0" marL="0" marR="0" rtl="0" algn="l">
              <a:lnSpc>
                <a:spcPct val="80000"/>
              </a:lnSpc>
              <a:spcBef>
                <a:spcPts val="0"/>
              </a:spcBef>
              <a:spcAft>
                <a:spcPts val="0"/>
              </a:spcAft>
              <a:buClr>
                <a:srgbClr val="000000"/>
              </a:buClr>
              <a:buSzPts val="2700"/>
              <a:buFont typeface="Arial"/>
              <a:buNone/>
            </a:pPr>
            <a:r>
              <a:t/>
            </a:r>
            <a:endParaRPr b="1" sz="2700">
              <a:solidFill>
                <a:srgbClr val="2F2E9A"/>
              </a:solidFill>
              <a:latin typeface="Outfit"/>
              <a:ea typeface="Outfit"/>
              <a:cs typeface="Outfit"/>
              <a:sym typeface="Outfit"/>
            </a:endParaRPr>
          </a:p>
        </p:txBody>
      </p:sp>
      <p:pic>
        <p:nvPicPr>
          <p:cNvPr id="382" name="Google Shape;382;g3c7a88c621c_0_25" title="DI_handgetekend16.png"/>
          <p:cNvPicPr preferRelativeResize="0"/>
          <p:nvPr/>
        </p:nvPicPr>
        <p:blipFill>
          <a:blip r:embed="rId4">
            <a:alphaModFix/>
          </a:blip>
          <a:stretch>
            <a:fillRect/>
          </a:stretch>
        </p:blipFill>
        <p:spPr>
          <a:xfrm>
            <a:off x="7645150" y="3710325"/>
            <a:ext cx="973899" cy="1060600"/>
          </a:xfrm>
          <a:prstGeom prst="rect">
            <a:avLst/>
          </a:prstGeom>
          <a:noFill/>
          <a:ln>
            <a:noFill/>
          </a:ln>
        </p:spPr>
      </p:pic>
      <p:pic>
        <p:nvPicPr>
          <p:cNvPr id="383" name="Google Shape;383;g3c7a88c621c_0_25" title="Scherm­afbeelding 2026-02-12 om 09.21.38.png"/>
          <p:cNvPicPr preferRelativeResize="0"/>
          <p:nvPr/>
        </p:nvPicPr>
        <p:blipFill>
          <a:blip r:embed="rId5">
            <a:alphaModFix/>
          </a:blip>
          <a:stretch>
            <a:fillRect/>
          </a:stretch>
        </p:blipFill>
        <p:spPr>
          <a:xfrm>
            <a:off x="6876274" y="304800"/>
            <a:ext cx="1742776" cy="3102250"/>
          </a:xfrm>
          <a:prstGeom prst="rect">
            <a:avLst/>
          </a:prstGeom>
          <a:noFill/>
          <a:ln>
            <a:noFill/>
          </a:ln>
        </p:spPr>
      </p:pic>
      <p:sp>
        <p:nvSpPr>
          <p:cNvPr id="384" name="Google Shape;384;g3c7a88c621c_0_25"/>
          <p:cNvSpPr txBox="1"/>
          <p:nvPr/>
        </p:nvSpPr>
        <p:spPr>
          <a:xfrm>
            <a:off x="923275" y="2676703"/>
            <a:ext cx="2736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1800">
                <a:solidFill>
                  <a:srgbClr val="2F2E9A"/>
                </a:solidFill>
                <a:latin typeface="Outfit"/>
                <a:ea typeface="Outfit"/>
                <a:cs typeface="Outfit"/>
                <a:sym typeface="Outfit"/>
              </a:rPr>
              <a:t>Info: </a:t>
            </a:r>
            <a:br>
              <a:rPr lang="nl" sz="1800">
                <a:solidFill>
                  <a:srgbClr val="2F2E9A"/>
                </a:solidFill>
                <a:latin typeface="Outfit"/>
                <a:ea typeface="Outfit"/>
                <a:cs typeface="Outfit"/>
                <a:sym typeface="Outfit"/>
              </a:rPr>
            </a:br>
            <a:r>
              <a:rPr lang="nl" sz="1800" u="sng">
                <a:solidFill>
                  <a:schemeClr val="accent5"/>
                </a:solidFill>
                <a:latin typeface="Outfit"/>
                <a:ea typeface="Outfit"/>
                <a:cs typeface="Outfit"/>
                <a:sym typeface="Outfit"/>
              </a:rPr>
              <a:t>www.digihandig.nl/be-nl</a:t>
            </a:r>
            <a:endParaRPr b="1" sz="1800">
              <a:solidFill>
                <a:srgbClr val="2F2E9A"/>
              </a:solidFill>
              <a:latin typeface="Outfit"/>
              <a:ea typeface="Outfit"/>
              <a:cs typeface="Outfit"/>
              <a:sym typeface="Outfit"/>
            </a:endParaRPr>
          </a:p>
        </p:txBody>
      </p:sp>
      <p:sp>
        <p:nvSpPr>
          <p:cNvPr id="385" name="Google Shape;385;g3c7a88c621c_0_25"/>
          <p:cNvSpPr txBox="1"/>
          <p:nvPr/>
        </p:nvSpPr>
        <p:spPr>
          <a:xfrm>
            <a:off x="923275" y="3954078"/>
            <a:ext cx="2736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800">
              <a:solidFill>
                <a:srgbClr val="2F2E9A"/>
              </a:solidFill>
              <a:latin typeface="Outfit"/>
              <a:ea typeface="Outfit"/>
              <a:cs typeface="Outfit"/>
              <a:sym typeface="Outfit"/>
            </a:endParaRPr>
          </a:p>
        </p:txBody>
      </p:sp>
      <p:sp>
        <p:nvSpPr>
          <p:cNvPr id="386" name="Google Shape;386;g3c7a88c621c_0_25"/>
          <p:cNvSpPr txBox="1"/>
          <p:nvPr/>
        </p:nvSpPr>
        <p:spPr>
          <a:xfrm>
            <a:off x="923275" y="3677028"/>
            <a:ext cx="27363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1800">
                <a:solidFill>
                  <a:srgbClr val="2F2E9A"/>
                </a:solidFill>
                <a:latin typeface="Outfit"/>
                <a:ea typeface="Outfit"/>
                <a:cs typeface="Outfit"/>
                <a:sym typeface="Outfit"/>
              </a:rPr>
              <a:t>App downloaden: </a:t>
            </a:r>
            <a:br>
              <a:rPr lang="nl" sz="1800">
                <a:solidFill>
                  <a:srgbClr val="2F2E9A"/>
                </a:solidFill>
                <a:latin typeface="Outfit"/>
                <a:ea typeface="Outfit"/>
                <a:cs typeface="Outfit"/>
                <a:sym typeface="Outfit"/>
              </a:rPr>
            </a:br>
            <a:r>
              <a:rPr lang="nl" sz="1800" u="sng">
                <a:solidFill>
                  <a:schemeClr val="accent5"/>
                </a:solidFill>
                <a:latin typeface="Outfit"/>
                <a:ea typeface="Outfit"/>
                <a:cs typeface="Outfit"/>
                <a:sym typeface="Outfit"/>
              </a:rPr>
              <a:t>www.digihandig.nl/be-nl/download-app</a:t>
            </a:r>
            <a:endParaRPr b="1" sz="1800">
              <a:solidFill>
                <a:srgbClr val="2F2E9A"/>
              </a:solidFill>
              <a:latin typeface="Outfit"/>
              <a:ea typeface="Outfit"/>
              <a:cs typeface="Outfit"/>
              <a:sym typeface="Outfit"/>
            </a:endParaRPr>
          </a:p>
        </p:txBody>
      </p:sp>
      <p:pic>
        <p:nvPicPr>
          <p:cNvPr id="387" name="Google Shape;387;g3c7a88c621c_0_25" title="Scherm­afbeelding 2026-02-12 om 11.00.07.png"/>
          <p:cNvPicPr preferRelativeResize="0"/>
          <p:nvPr/>
        </p:nvPicPr>
        <p:blipFill>
          <a:blip r:embed="rId6">
            <a:alphaModFix/>
          </a:blip>
          <a:stretch>
            <a:fillRect/>
          </a:stretch>
        </p:blipFill>
        <p:spPr>
          <a:xfrm>
            <a:off x="4456030" y="3654625"/>
            <a:ext cx="1110095" cy="1060600"/>
          </a:xfrm>
          <a:prstGeom prst="rect">
            <a:avLst/>
          </a:prstGeom>
          <a:noFill/>
          <a:ln>
            <a:noFill/>
          </a:ln>
        </p:spPr>
      </p:pic>
      <p:pic>
        <p:nvPicPr>
          <p:cNvPr id="388" name="Google Shape;388;g3c7a88c621c_0_25" title="Scherm­afbeelding 2026-02-12 om 11.00.27.png"/>
          <p:cNvPicPr preferRelativeResize="0"/>
          <p:nvPr/>
        </p:nvPicPr>
        <p:blipFill>
          <a:blip r:embed="rId7">
            <a:alphaModFix/>
          </a:blip>
          <a:stretch>
            <a:fillRect/>
          </a:stretch>
        </p:blipFill>
        <p:spPr>
          <a:xfrm>
            <a:off x="4456025" y="2381023"/>
            <a:ext cx="1110100" cy="11323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3"/>
          <p:cNvPicPr preferRelativeResize="0"/>
          <p:nvPr/>
        </p:nvPicPr>
        <p:blipFill rotWithShape="1">
          <a:blip r:embed="rId3">
            <a:alphaModFix/>
          </a:blip>
          <a:srcRect b="10995" l="14220" r="0" t="15098"/>
          <a:stretch/>
        </p:blipFill>
        <p:spPr>
          <a:xfrm>
            <a:off x="0" y="0"/>
            <a:ext cx="9144003" cy="5143499"/>
          </a:xfrm>
          <a:prstGeom prst="rect">
            <a:avLst/>
          </a:prstGeom>
          <a:noFill/>
          <a:ln>
            <a:noFill/>
          </a:ln>
        </p:spPr>
      </p:pic>
      <p:sp>
        <p:nvSpPr>
          <p:cNvPr id="157" name="Google Shape;157;p3"/>
          <p:cNvSpPr txBox="1"/>
          <p:nvPr/>
        </p:nvSpPr>
        <p:spPr>
          <a:xfrm>
            <a:off x="501113" y="2125488"/>
            <a:ext cx="4940700" cy="892522"/>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1" i="0" lang="nl" sz="4000" u="none" cap="none" strike="noStrike">
                <a:solidFill>
                  <a:schemeClr val="lt1"/>
                </a:solidFill>
                <a:latin typeface="Outfit"/>
                <a:ea typeface="Outfit"/>
                <a:cs typeface="Outfit"/>
                <a:sym typeface="Outfit"/>
              </a:rPr>
              <a:t>Kennismaking</a:t>
            </a:r>
            <a:endParaRPr b="1" i="0" sz="4000" u="none" cap="none" strike="noStrike">
              <a:solidFill>
                <a:schemeClr val="lt1"/>
              </a:solidFill>
              <a:latin typeface="Outfit"/>
              <a:ea typeface="Outfit"/>
              <a:cs typeface="Outfit"/>
              <a:sym typeface="Outfit"/>
            </a:endParaRPr>
          </a:p>
        </p:txBody>
      </p:sp>
      <p:sp>
        <p:nvSpPr>
          <p:cNvPr id="158" name="Google Shape;158;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pic>
        <p:nvPicPr>
          <p:cNvPr id="159" name="Google Shape;159;p3"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FE8"/>
        </a:solidFill>
      </p:bgPr>
    </p:bg>
    <p:spTree>
      <p:nvGrpSpPr>
        <p:cNvPr id="392" name="Shape 392"/>
        <p:cNvGrpSpPr/>
        <p:nvPr/>
      </p:nvGrpSpPr>
      <p:grpSpPr>
        <a:xfrm>
          <a:off x="0" y="0"/>
          <a:ext cx="0" cy="0"/>
          <a:chOff x="0" y="0"/>
          <a:chExt cx="0" cy="0"/>
        </a:xfrm>
      </p:grpSpPr>
      <p:sp>
        <p:nvSpPr>
          <p:cNvPr id="393" name="Google Shape;393;g3c7a88c621c_0_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pic>
        <p:nvPicPr>
          <p:cNvPr id="394" name="Google Shape;394;g3c7a88c621c_0_38"/>
          <p:cNvPicPr preferRelativeResize="0"/>
          <p:nvPr/>
        </p:nvPicPr>
        <p:blipFill>
          <a:blip r:embed="rId3">
            <a:alphaModFix/>
          </a:blip>
          <a:stretch>
            <a:fillRect/>
          </a:stretch>
        </p:blipFill>
        <p:spPr>
          <a:xfrm>
            <a:off x="1067000" y="152400"/>
            <a:ext cx="2235065" cy="4838702"/>
          </a:xfrm>
          <a:prstGeom prst="rect">
            <a:avLst/>
          </a:prstGeom>
          <a:noFill/>
          <a:ln>
            <a:noFill/>
          </a:ln>
        </p:spPr>
      </p:pic>
      <p:pic>
        <p:nvPicPr>
          <p:cNvPr id="395" name="Google Shape;395;g3c7a88c621c_0_38"/>
          <p:cNvPicPr preferRelativeResize="0"/>
          <p:nvPr/>
        </p:nvPicPr>
        <p:blipFill>
          <a:blip r:embed="rId4">
            <a:alphaModFix/>
          </a:blip>
          <a:stretch>
            <a:fillRect/>
          </a:stretch>
        </p:blipFill>
        <p:spPr>
          <a:xfrm>
            <a:off x="3454465" y="152400"/>
            <a:ext cx="2235065" cy="4838702"/>
          </a:xfrm>
          <a:prstGeom prst="rect">
            <a:avLst/>
          </a:prstGeom>
          <a:noFill/>
          <a:ln>
            <a:noFill/>
          </a:ln>
        </p:spPr>
      </p:pic>
      <p:pic>
        <p:nvPicPr>
          <p:cNvPr id="396" name="Google Shape;396;g3c7a88c621c_0_38"/>
          <p:cNvPicPr preferRelativeResize="0"/>
          <p:nvPr/>
        </p:nvPicPr>
        <p:blipFill>
          <a:blip r:embed="rId5">
            <a:alphaModFix/>
          </a:blip>
          <a:stretch>
            <a:fillRect/>
          </a:stretch>
        </p:blipFill>
        <p:spPr>
          <a:xfrm>
            <a:off x="5841929" y="152400"/>
            <a:ext cx="2235065" cy="483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FE8"/>
        </a:solidFill>
      </p:bgPr>
    </p:bg>
    <p:spTree>
      <p:nvGrpSpPr>
        <p:cNvPr id="400" name="Shape 400"/>
        <p:cNvGrpSpPr/>
        <p:nvPr/>
      </p:nvGrpSpPr>
      <p:grpSpPr>
        <a:xfrm>
          <a:off x="0" y="0"/>
          <a:ext cx="0" cy="0"/>
          <a:chOff x="0" y="0"/>
          <a:chExt cx="0" cy="0"/>
        </a:xfrm>
      </p:grpSpPr>
      <p:pic>
        <p:nvPicPr>
          <p:cNvPr id="401" name="Google Shape;401;g3c7a88c621c_0_121"/>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02" name="Google Shape;402;g3c7a88c621c_0_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a:t>‹#›</a:t>
            </a:fld>
            <a:endParaRPr/>
          </a:p>
        </p:txBody>
      </p:sp>
      <p:sp>
        <p:nvSpPr>
          <p:cNvPr id="403" name="Google Shape;403;g3c7a88c621c_0_121"/>
          <p:cNvSpPr txBox="1"/>
          <p:nvPr/>
        </p:nvSpPr>
        <p:spPr>
          <a:xfrm>
            <a:off x="501100" y="1058800"/>
            <a:ext cx="4443300" cy="1482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DigiCheck</a:t>
            </a:r>
            <a:endParaRPr b="1" sz="2700">
              <a:solidFill>
                <a:srgbClr val="2F2E9A"/>
              </a:solidFill>
              <a:latin typeface="Outfit"/>
              <a:ea typeface="Outfit"/>
              <a:cs typeface="Outfit"/>
              <a:sym typeface="Outfit"/>
            </a:endParaRPr>
          </a:p>
          <a:p>
            <a:pPr indent="0" lvl="0" marL="0" rtl="0" algn="l">
              <a:lnSpc>
                <a:spcPct val="80000"/>
              </a:lnSpc>
              <a:spcBef>
                <a:spcPts val="1000"/>
              </a:spcBef>
              <a:spcAft>
                <a:spcPts val="0"/>
              </a:spcAft>
              <a:buClr>
                <a:schemeClr val="dk1"/>
              </a:buClr>
              <a:buSzPts val="2700"/>
              <a:buFont typeface="Arial"/>
              <a:buNone/>
            </a:pPr>
            <a:r>
              <a:rPr lang="nl" sz="1700">
                <a:solidFill>
                  <a:srgbClr val="2F2E9A"/>
                </a:solidFill>
                <a:latin typeface="Outfit"/>
                <a:ea typeface="Outfit"/>
                <a:cs typeface="Outfit"/>
                <a:sym typeface="Outfit"/>
              </a:rPr>
              <a:t>= B</a:t>
            </a:r>
            <a:r>
              <a:rPr lang="nl" sz="1700">
                <a:solidFill>
                  <a:srgbClr val="2F2E9A"/>
                </a:solidFill>
                <a:latin typeface="Outfit"/>
                <a:ea typeface="Outfit"/>
                <a:cs typeface="Outfit"/>
                <a:sym typeface="Outfit"/>
              </a:rPr>
              <a:t>evraging die helpt uitzoeken hoe het gesteld is met de digitale skills van werknemers, hoe ze tegenover digitalisering staan en welke digitale acties zij zien zitten.</a:t>
            </a:r>
            <a:endParaRPr b="1" sz="2700">
              <a:solidFill>
                <a:srgbClr val="2F2E9A"/>
              </a:solidFill>
              <a:latin typeface="Outfit"/>
              <a:ea typeface="Outfit"/>
              <a:cs typeface="Outfit"/>
              <a:sym typeface="Outfit"/>
            </a:endParaRPr>
          </a:p>
        </p:txBody>
      </p:sp>
      <p:sp>
        <p:nvSpPr>
          <p:cNvPr id="404" name="Google Shape;404;g3c7a88c621c_0_121"/>
          <p:cNvSpPr txBox="1"/>
          <p:nvPr/>
        </p:nvSpPr>
        <p:spPr>
          <a:xfrm>
            <a:off x="501100" y="2676700"/>
            <a:ext cx="3580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1800">
                <a:solidFill>
                  <a:srgbClr val="2F2E9A"/>
                </a:solidFill>
                <a:latin typeface="Outfit"/>
                <a:ea typeface="Outfit"/>
                <a:cs typeface="Outfit"/>
                <a:sym typeface="Outfit"/>
              </a:rPr>
              <a:t>Voorbeeld</a:t>
            </a:r>
            <a:r>
              <a:rPr b="1" lang="nl" sz="1800">
                <a:solidFill>
                  <a:srgbClr val="2F2E9A"/>
                </a:solidFill>
                <a:latin typeface="Outfit"/>
                <a:ea typeface="Outfit"/>
                <a:cs typeface="Outfit"/>
                <a:sym typeface="Outfit"/>
              </a:rPr>
              <a:t>: </a:t>
            </a:r>
            <a:br>
              <a:rPr lang="nl" sz="1800">
                <a:solidFill>
                  <a:srgbClr val="2F2E9A"/>
                </a:solidFill>
                <a:latin typeface="Outfit"/>
                <a:ea typeface="Outfit"/>
                <a:cs typeface="Outfit"/>
                <a:sym typeface="Outfit"/>
              </a:rPr>
            </a:br>
            <a:r>
              <a:rPr lang="nl" sz="1800" u="sng">
                <a:solidFill>
                  <a:schemeClr val="accent5"/>
                </a:solidFill>
                <a:latin typeface="Outfit"/>
                <a:ea typeface="Outfit"/>
                <a:cs typeface="Outfit"/>
                <a:sym typeface="Outfit"/>
              </a:rPr>
              <a:t>https://digi-plus.be/swfiles/files/DigiCheck-bevraging.pdf</a:t>
            </a:r>
            <a:endParaRPr b="1" sz="1800">
              <a:solidFill>
                <a:srgbClr val="2F2E9A"/>
              </a:solidFill>
              <a:latin typeface="Outfit"/>
              <a:ea typeface="Outfit"/>
              <a:cs typeface="Outfit"/>
              <a:sym typeface="Outfit"/>
            </a:endParaRPr>
          </a:p>
        </p:txBody>
      </p:sp>
      <p:sp>
        <p:nvSpPr>
          <p:cNvPr id="405" name="Google Shape;405;g3c7a88c621c_0_121"/>
          <p:cNvSpPr txBox="1"/>
          <p:nvPr/>
        </p:nvSpPr>
        <p:spPr>
          <a:xfrm>
            <a:off x="923275" y="3954078"/>
            <a:ext cx="2736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800">
              <a:solidFill>
                <a:srgbClr val="2F2E9A"/>
              </a:solidFill>
              <a:latin typeface="Outfit"/>
              <a:ea typeface="Outfit"/>
              <a:cs typeface="Outfit"/>
              <a:sym typeface="Outfit"/>
            </a:endParaRPr>
          </a:p>
        </p:txBody>
      </p:sp>
      <p:pic>
        <p:nvPicPr>
          <p:cNvPr id="406" name="Google Shape;406;g3c7a88c621c_0_121" title="Scherm­afbeelding 2026-02-12 om 16.21.49.png"/>
          <p:cNvPicPr preferRelativeResize="0"/>
          <p:nvPr/>
        </p:nvPicPr>
        <p:blipFill>
          <a:blip r:embed="rId4">
            <a:alphaModFix/>
          </a:blip>
          <a:stretch>
            <a:fillRect/>
          </a:stretch>
        </p:blipFill>
        <p:spPr>
          <a:xfrm>
            <a:off x="5136975" y="143075"/>
            <a:ext cx="2961576" cy="4198676"/>
          </a:xfrm>
          <a:prstGeom prst="rect">
            <a:avLst/>
          </a:prstGeom>
          <a:noFill/>
          <a:ln>
            <a:noFill/>
          </a:ln>
        </p:spPr>
      </p:pic>
      <p:pic>
        <p:nvPicPr>
          <p:cNvPr id="407" name="Google Shape;407;g3c7a88c621c_0_121" title="Scherm­afbeelding 2026-02-12 om 16.22.10.png"/>
          <p:cNvPicPr preferRelativeResize="0"/>
          <p:nvPr/>
        </p:nvPicPr>
        <p:blipFill>
          <a:blip r:embed="rId5">
            <a:alphaModFix/>
          </a:blip>
          <a:stretch>
            <a:fillRect/>
          </a:stretch>
        </p:blipFill>
        <p:spPr>
          <a:xfrm>
            <a:off x="6362578" y="1819000"/>
            <a:ext cx="2278025" cy="3237825"/>
          </a:xfrm>
          <a:prstGeom prst="rect">
            <a:avLst/>
          </a:prstGeom>
          <a:noFill/>
          <a:ln>
            <a:noFill/>
          </a:ln>
        </p:spPr>
      </p:pic>
      <p:pic>
        <p:nvPicPr>
          <p:cNvPr id="408" name="Google Shape;408;g3c7a88c621c_0_121" title="Scherm­afbeelding 2026-02-12 om 16.27.10.png"/>
          <p:cNvPicPr preferRelativeResize="0"/>
          <p:nvPr/>
        </p:nvPicPr>
        <p:blipFill>
          <a:blip r:embed="rId6">
            <a:alphaModFix/>
          </a:blip>
          <a:stretch>
            <a:fillRect/>
          </a:stretch>
        </p:blipFill>
        <p:spPr>
          <a:xfrm>
            <a:off x="1766013" y="3797879"/>
            <a:ext cx="1050983" cy="1077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g3a574b464bc_0_4"/>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14" name="Google Shape;414;g3a574b464bc_0_4"/>
          <p:cNvSpPr txBox="1"/>
          <p:nvPr/>
        </p:nvSpPr>
        <p:spPr>
          <a:xfrm>
            <a:off x="485850" y="1204950"/>
            <a:ext cx="6628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200"/>
              <a:buFont typeface="Arial"/>
              <a:buNone/>
            </a:pPr>
            <a:r>
              <a:rPr b="1" i="0" lang="nl" sz="2700" u="none" cap="none" strike="noStrike">
                <a:solidFill>
                  <a:srgbClr val="2F2E9A"/>
                </a:solidFill>
                <a:latin typeface="Outfit"/>
                <a:ea typeface="Outfit"/>
                <a:cs typeface="Outfit"/>
                <a:sym typeface="Outfit"/>
              </a:rPr>
              <a:t> Mediaprofieltest</a:t>
            </a:r>
            <a:endParaRPr b="1" i="0" sz="2700" u="none" cap="none" strike="noStrike">
              <a:solidFill>
                <a:srgbClr val="2F2E9A"/>
              </a:solidFill>
              <a:latin typeface="Outfit"/>
              <a:ea typeface="Outfit"/>
              <a:cs typeface="Outfit"/>
              <a:sym typeface="Outfit"/>
            </a:endParaRPr>
          </a:p>
        </p:txBody>
      </p:sp>
      <p:pic>
        <p:nvPicPr>
          <p:cNvPr id="415" name="Google Shape;415;g3a574b464bc_0_4"/>
          <p:cNvPicPr preferRelativeResize="0"/>
          <p:nvPr/>
        </p:nvPicPr>
        <p:blipFill rotWithShape="1">
          <a:blip r:embed="rId4">
            <a:alphaModFix/>
          </a:blip>
          <a:srcRect b="0" l="0" r="0" t="0"/>
          <a:stretch/>
        </p:blipFill>
        <p:spPr>
          <a:xfrm>
            <a:off x="4206999" y="3916150"/>
            <a:ext cx="853125" cy="853125"/>
          </a:xfrm>
          <a:prstGeom prst="rect">
            <a:avLst/>
          </a:prstGeom>
          <a:noFill/>
          <a:ln>
            <a:noFill/>
          </a:ln>
        </p:spPr>
      </p:pic>
      <p:sp>
        <p:nvSpPr>
          <p:cNvPr id="416" name="Google Shape;416;g3a574b464bc_0_4"/>
          <p:cNvSpPr txBox="1"/>
          <p:nvPr/>
        </p:nvSpPr>
        <p:spPr>
          <a:xfrm>
            <a:off x="501111" y="4476780"/>
            <a:ext cx="55740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nl" sz="1300" u="sng" cap="none" strike="noStrike">
                <a:solidFill>
                  <a:srgbClr val="18B0AB"/>
                </a:solidFill>
                <a:latin typeface="Outfit"/>
                <a:ea typeface="Outfit"/>
                <a:cs typeface="Outfit"/>
                <a:sym typeface="Outfit"/>
                <a:hlinkClick r:id="rId5">
                  <a:extLst>
                    <a:ext uri="{A12FA001-AC4F-418D-AE19-62706E023703}">
                      <ahyp:hlinkClr val="tx"/>
                    </a:ext>
                  </a:extLst>
                </a:hlinkClick>
              </a:rPr>
              <a:t>mediawijs.be/mediaprofielen</a:t>
            </a:r>
            <a:endParaRPr b="0" i="0" sz="1300" u="none" cap="none" strike="noStrike">
              <a:solidFill>
                <a:srgbClr val="18B0AB"/>
              </a:solidFill>
              <a:latin typeface="Outfit"/>
              <a:ea typeface="Outfit"/>
              <a:cs typeface="Outfit"/>
              <a:sym typeface="Outfit"/>
            </a:endParaRPr>
          </a:p>
        </p:txBody>
      </p:sp>
      <p:pic>
        <p:nvPicPr>
          <p:cNvPr id="417" name="Google Shape;417;g3a574b464bc_0_4"/>
          <p:cNvPicPr preferRelativeResize="0"/>
          <p:nvPr/>
        </p:nvPicPr>
        <p:blipFill rotWithShape="1">
          <a:blip r:embed="rId6">
            <a:alphaModFix/>
          </a:blip>
          <a:srcRect b="41977" l="36641" r="37845" t="15131"/>
          <a:stretch/>
        </p:blipFill>
        <p:spPr>
          <a:xfrm>
            <a:off x="5336625" y="258227"/>
            <a:ext cx="3233050" cy="3004125"/>
          </a:xfrm>
          <a:prstGeom prst="rect">
            <a:avLst/>
          </a:prstGeom>
          <a:noFill/>
          <a:ln>
            <a:noFill/>
          </a:ln>
        </p:spPr>
      </p:pic>
      <p:sp>
        <p:nvSpPr>
          <p:cNvPr id="418" name="Google Shape;418;g3a574b464bc_0_4"/>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419" name="Google Shape;419;g3a574b464bc_0_4"/>
          <p:cNvSpPr txBox="1"/>
          <p:nvPr/>
        </p:nvSpPr>
        <p:spPr>
          <a:xfrm>
            <a:off x="502275" y="2163125"/>
            <a:ext cx="4795500" cy="2281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nl" sz="1800">
                <a:solidFill>
                  <a:srgbClr val="2F2E9A"/>
                </a:solidFill>
                <a:latin typeface="Outfit"/>
                <a:ea typeface="Outfit"/>
                <a:cs typeface="Outfit"/>
                <a:sym typeface="Outfit"/>
              </a:rPr>
              <a:t>= Een online vragenlijst om te achterhalen </a:t>
            </a:r>
            <a:r>
              <a:rPr lang="nl" sz="1800">
                <a:solidFill>
                  <a:srgbClr val="2F2E9A"/>
                </a:solidFill>
                <a:latin typeface="Outfit"/>
                <a:ea typeface="Outfit"/>
                <a:cs typeface="Outfit"/>
                <a:sym typeface="Outfit"/>
              </a:rPr>
              <a:t>hoe je team, collega’s of jijzelf omgaat met media en digitale technologieën</a:t>
            </a:r>
            <a:endParaRPr sz="1800">
              <a:solidFill>
                <a:srgbClr val="2F2E9A"/>
              </a:solidFill>
              <a:latin typeface="Outfit"/>
              <a:ea typeface="Outfit"/>
              <a:cs typeface="Outfit"/>
              <a:sym typeface="Outfit"/>
            </a:endParaRPr>
          </a:p>
          <a:p>
            <a:pPr indent="0" lvl="0" marL="0" marR="0" rtl="0" algn="l">
              <a:lnSpc>
                <a:spcPct val="115000"/>
              </a:lnSpc>
              <a:spcBef>
                <a:spcPts val="0"/>
              </a:spcBef>
              <a:spcAft>
                <a:spcPts val="0"/>
              </a:spcAft>
              <a:buNone/>
            </a:pPr>
            <a:r>
              <a:t/>
            </a:r>
            <a:endParaRPr sz="1800">
              <a:solidFill>
                <a:srgbClr val="2F2E9A"/>
              </a:solidFill>
              <a:latin typeface="Outfit"/>
              <a:ea typeface="Outfit"/>
              <a:cs typeface="Outfit"/>
              <a:sym typeface="Outfit"/>
            </a:endParaRPr>
          </a:p>
          <a:p>
            <a:pPr indent="0" lvl="0" marL="0" marR="0" rtl="0" algn="l">
              <a:lnSpc>
                <a:spcPct val="115000"/>
              </a:lnSpc>
              <a:spcBef>
                <a:spcPts val="0"/>
              </a:spcBef>
              <a:spcAft>
                <a:spcPts val="0"/>
              </a:spcAft>
              <a:buNone/>
            </a:pPr>
            <a:r>
              <a:rPr b="1" lang="nl" sz="1800">
                <a:solidFill>
                  <a:srgbClr val="2F2E9A"/>
                </a:solidFill>
                <a:latin typeface="Outfit"/>
                <a:ea typeface="Outfit"/>
                <a:cs typeface="Outfit"/>
                <a:sym typeface="Outfit"/>
              </a:rPr>
              <a:t>Het resultaat?</a:t>
            </a:r>
            <a:r>
              <a:rPr lang="nl" sz="1800">
                <a:solidFill>
                  <a:srgbClr val="2F2E9A"/>
                </a:solidFill>
                <a:latin typeface="Outfit"/>
                <a:ea typeface="Outfit"/>
                <a:cs typeface="Outfit"/>
                <a:sym typeface="Outfit"/>
              </a:rPr>
              <a:t> Je komt te weten welke mediadieren aanwezig zijn binnen </a:t>
            </a:r>
            <a:br>
              <a:rPr lang="nl" sz="1800">
                <a:solidFill>
                  <a:srgbClr val="2F2E9A"/>
                </a:solidFill>
                <a:latin typeface="Outfit"/>
                <a:ea typeface="Outfit"/>
                <a:cs typeface="Outfit"/>
                <a:sym typeface="Outfit"/>
              </a:rPr>
            </a:br>
            <a:r>
              <a:rPr lang="nl" sz="1800">
                <a:solidFill>
                  <a:srgbClr val="2F2E9A"/>
                </a:solidFill>
                <a:latin typeface="Outfit"/>
                <a:ea typeface="Outfit"/>
                <a:cs typeface="Outfit"/>
                <a:sym typeface="Outfit"/>
              </a:rPr>
              <a:t>jouw werking. </a:t>
            </a:r>
            <a:endParaRPr sz="1800">
              <a:solidFill>
                <a:srgbClr val="2F2E9A"/>
              </a:solidFill>
              <a:latin typeface="Outfit"/>
              <a:ea typeface="Outfit"/>
              <a:cs typeface="Outfit"/>
              <a:sym typeface="Outfit"/>
            </a:endParaRPr>
          </a:p>
        </p:txBody>
      </p:sp>
      <p:pic>
        <p:nvPicPr>
          <p:cNvPr id="420" name="Google Shape;420;g3a574b464bc_0_4" title="Scherm­afbeelding 2025-11-18 om 14.14.16.png"/>
          <p:cNvPicPr preferRelativeResize="0"/>
          <p:nvPr/>
        </p:nvPicPr>
        <p:blipFill>
          <a:blip r:embed="rId7">
            <a:alphaModFix/>
          </a:blip>
          <a:stretch>
            <a:fillRect/>
          </a:stretch>
        </p:blipFill>
        <p:spPr>
          <a:xfrm>
            <a:off x="5344529" y="3325425"/>
            <a:ext cx="3225146" cy="1450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g39e29fbdfd3_0_102"/>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26" name="Google Shape;426;g39e29fbdfd3_0_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sp>
        <p:nvSpPr>
          <p:cNvPr id="427" name="Google Shape;427;g39e29fbdfd3_0_102"/>
          <p:cNvSpPr txBox="1"/>
          <p:nvPr/>
        </p:nvSpPr>
        <p:spPr>
          <a:xfrm>
            <a:off x="593121" y="1900204"/>
            <a:ext cx="4084800" cy="134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lang="nl" sz="3500">
                <a:solidFill>
                  <a:srgbClr val="0097A7"/>
                </a:solidFill>
                <a:latin typeface="Outfit SemiBold"/>
                <a:ea typeface="Outfit SemiBold"/>
                <a:cs typeface="Outfit SemiBold"/>
                <a:sym typeface="Outfit SemiBold"/>
              </a:rPr>
              <a:t>Hoe zit het bij </a:t>
            </a:r>
            <a:br>
              <a:rPr lang="nl" sz="3500">
                <a:solidFill>
                  <a:srgbClr val="0097A7"/>
                </a:solidFill>
                <a:latin typeface="Outfit SemiBold"/>
                <a:ea typeface="Outfit SemiBold"/>
                <a:cs typeface="Outfit SemiBold"/>
                <a:sym typeface="Outfit SemiBold"/>
              </a:rPr>
            </a:br>
            <a:r>
              <a:rPr lang="nl" sz="3500">
                <a:solidFill>
                  <a:srgbClr val="0097A7"/>
                </a:solidFill>
                <a:latin typeface="Outfit SemiBold"/>
                <a:ea typeface="Outfit SemiBold"/>
                <a:cs typeface="Outfit SemiBold"/>
                <a:sym typeface="Outfit SemiBold"/>
              </a:rPr>
              <a:t>onze collega’s?</a:t>
            </a:r>
            <a:endParaRPr b="0" i="0" sz="3500" u="none" cap="none" strike="noStrike">
              <a:solidFill>
                <a:srgbClr val="0097A7"/>
              </a:solidFill>
              <a:latin typeface="Outfit SemiBold"/>
              <a:ea typeface="Outfit SemiBold"/>
              <a:cs typeface="Outfit SemiBold"/>
              <a:sym typeface="Outfit SemiBold"/>
            </a:endParaRPr>
          </a:p>
        </p:txBody>
      </p:sp>
      <p:sp>
        <p:nvSpPr>
          <p:cNvPr id="428" name="Google Shape;428;g39e29fbdfd3_0_102"/>
          <p:cNvSpPr txBox="1"/>
          <p:nvPr/>
        </p:nvSpPr>
        <p:spPr>
          <a:xfrm>
            <a:off x="5532324" y="3825367"/>
            <a:ext cx="4587900" cy="955800"/>
          </a:xfrm>
          <a:prstGeom prst="rect">
            <a:avLst/>
          </a:prstGeom>
          <a:noFill/>
          <a:ln>
            <a:noFill/>
          </a:ln>
        </p:spPr>
        <p:txBody>
          <a:bodyPr anchorCtr="0" anchor="t" bIns="45700" lIns="91425" spcFirstLastPara="1" rIns="91425" wrap="square" tIns="45700">
            <a:spAutoFit/>
          </a:bodyPr>
          <a:lstStyle/>
          <a:p>
            <a:pPr indent="0" lvl="0" marL="38100" marR="0" rtl="0" algn="l">
              <a:lnSpc>
                <a:spcPct val="115000"/>
              </a:lnSpc>
              <a:spcBef>
                <a:spcPts val="0"/>
              </a:spcBef>
              <a:spcAft>
                <a:spcPts val="0"/>
              </a:spcAft>
              <a:buNone/>
            </a:pPr>
            <a:r>
              <a:rPr b="0" i="0" lang="nl" sz="1700" u="none" cap="none" strike="noStrike">
                <a:solidFill>
                  <a:srgbClr val="2F2E9A"/>
                </a:solidFill>
                <a:latin typeface="Outfit"/>
                <a:ea typeface="Outfit"/>
                <a:cs typeface="Outfit"/>
                <a:sym typeface="Outfit"/>
              </a:rPr>
              <a:t>Scan de QR-code</a:t>
            </a:r>
            <a:endParaRPr sz="1700"/>
          </a:p>
          <a:p>
            <a:pPr indent="0" lvl="0" marL="38100" marR="0" rtl="0" algn="l">
              <a:lnSpc>
                <a:spcPct val="115000"/>
              </a:lnSpc>
              <a:spcBef>
                <a:spcPts val="0"/>
              </a:spcBef>
              <a:spcAft>
                <a:spcPts val="0"/>
              </a:spcAft>
              <a:buNone/>
            </a:pPr>
            <a:r>
              <a:rPr lang="nl" sz="1700">
                <a:solidFill>
                  <a:srgbClr val="2F2E9A"/>
                </a:solidFill>
                <a:latin typeface="Outfit"/>
                <a:ea typeface="Outfit"/>
                <a:cs typeface="Outfit"/>
                <a:sym typeface="Outfit"/>
              </a:rPr>
              <a:t>o</a:t>
            </a:r>
            <a:r>
              <a:rPr b="0" i="0" lang="nl" sz="1700" u="none" cap="none" strike="noStrike">
                <a:solidFill>
                  <a:srgbClr val="2F2E9A"/>
                </a:solidFill>
                <a:latin typeface="Outfit"/>
                <a:ea typeface="Outfit"/>
                <a:cs typeface="Outfit"/>
                <a:sym typeface="Outfit"/>
              </a:rPr>
              <a:t>f surf naar </a:t>
            </a:r>
            <a:r>
              <a:rPr b="1" i="0" lang="nl" sz="1700" u="none" cap="none" strike="noStrike">
                <a:solidFill>
                  <a:srgbClr val="2F2E9A"/>
                </a:solidFill>
                <a:latin typeface="Outfit"/>
                <a:ea typeface="Outfit"/>
                <a:cs typeface="Outfit"/>
                <a:sym typeface="Outfit"/>
              </a:rPr>
              <a:t>www.Menti.com </a:t>
            </a:r>
            <a:br>
              <a:rPr b="0" i="0" lang="nl" sz="1700" u="none" cap="none" strike="noStrike">
                <a:solidFill>
                  <a:srgbClr val="2F2E9A"/>
                </a:solidFill>
                <a:latin typeface="Outfit"/>
                <a:ea typeface="Outfit"/>
                <a:cs typeface="Outfit"/>
                <a:sym typeface="Outfit"/>
              </a:rPr>
            </a:br>
            <a:r>
              <a:rPr b="0" i="0" lang="nl" sz="1700" u="none" cap="none" strike="noStrike">
                <a:solidFill>
                  <a:srgbClr val="2F2E9A"/>
                </a:solidFill>
                <a:latin typeface="Outfit"/>
                <a:ea typeface="Outfit"/>
                <a:cs typeface="Outfit"/>
                <a:sym typeface="Outfit"/>
              </a:rPr>
              <a:t>en voer </a:t>
            </a:r>
            <a:r>
              <a:rPr b="1" lang="nl" sz="1700">
                <a:solidFill>
                  <a:srgbClr val="FF0000"/>
                </a:solidFill>
                <a:latin typeface="Outfit"/>
                <a:ea typeface="Outfit"/>
                <a:cs typeface="Outfit"/>
                <a:sym typeface="Outfit"/>
              </a:rPr>
              <a:t>xxxx xxxx</a:t>
            </a:r>
            <a:r>
              <a:rPr b="1" i="0" lang="nl" sz="1700" u="none" cap="none" strike="noStrike">
                <a:solidFill>
                  <a:srgbClr val="2F2E9A"/>
                </a:solidFill>
                <a:latin typeface="Outfit"/>
                <a:ea typeface="Outfit"/>
                <a:cs typeface="Outfit"/>
                <a:sym typeface="Outfit"/>
              </a:rPr>
              <a:t> </a:t>
            </a:r>
            <a:r>
              <a:rPr b="0" i="0" lang="nl" sz="1700" u="none" cap="none" strike="noStrike">
                <a:solidFill>
                  <a:srgbClr val="2F2E9A"/>
                </a:solidFill>
                <a:latin typeface="Outfit"/>
                <a:ea typeface="Outfit"/>
                <a:cs typeface="Outfit"/>
                <a:sym typeface="Outfit"/>
              </a:rPr>
              <a:t>in. </a:t>
            </a:r>
            <a:endParaRPr sz="1700"/>
          </a:p>
        </p:txBody>
      </p:sp>
      <p:pic>
        <p:nvPicPr>
          <p:cNvPr id="429" name="Google Shape;429;g39e29fbdfd3_0_102"/>
          <p:cNvPicPr preferRelativeResize="0"/>
          <p:nvPr/>
        </p:nvPicPr>
        <p:blipFill>
          <a:blip r:embed="rId4">
            <a:alphaModFix/>
          </a:blip>
          <a:stretch>
            <a:fillRect/>
          </a:stretch>
        </p:blipFill>
        <p:spPr>
          <a:xfrm>
            <a:off x="5659847" y="1079954"/>
            <a:ext cx="2398850" cy="2376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15"/>
          <p:cNvPicPr preferRelativeResize="0"/>
          <p:nvPr/>
        </p:nvPicPr>
        <p:blipFill rotWithShape="1">
          <a:blip r:embed="rId3">
            <a:alphaModFix/>
          </a:blip>
          <a:srcRect b="10995" l="14220" r="0" t="15098"/>
          <a:stretch/>
        </p:blipFill>
        <p:spPr>
          <a:xfrm>
            <a:off x="0" y="0"/>
            <a:ext cx="9144003" cy="5143499"/>
          </a:xfrm>
          <a:prstGeom prst="rect">
            <a:avLst/>
          </a:prstGeom>
          <a:noFill/>
          <a:ln>
            <a:noFill/>
          </a:ln>
        </p:spPr>
      </p:pic>
      <p:sp>
        <p:nvSpPr>
          <p:cNvPr id="435" name="Google Shape;435;p15"/>
          <p:cNvSpPr txBox="1"/>
          <p:nvPr/>
        </p:nvSpPr>
        <p:spPr>
          <a:xfrm>
            <a:off x="501125" y="1795950"/>
            <a:ext cx="5973000" cy="1508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0" i="0" lang="nl" sz="4000" u="none" cap="none" strike="noStrike">
                <a:solidFill>
                  <a:schemeClr val="lt1"/>
                </a:solidFill>
                <a:latin typeface="Outfit SemiBold"/>
                <a:ea typeface="Outfit SemiBold"/>
                <a:cs typeface="Outfit SemiBold"/>
                <a:sym typeface="Outfit SemiBold"/>
              </a:rPr>
              <a:t>Basishouding </a:t>
            </a:r>
            <a:br>
              <a:rPr b="0" i="0" lang="nl" sz="4000" u="none" cap="none" strike="noStrike">
                <a:solidFill>
                  <a:schemeClr val="lt1"/>
                </a:solidFill>
                <a:latin typeface="Outfit SemiBold"/>
                <a:ea typeface="Outfit SemiBold"/>
                <a:cs typeface="Outfit SemiBold"/>
                <a:sym typeface="Outfit SemiBold"/>
              </a:rPr>
            </a:br>
            <a:r>
              <a:rPr b="0" i="0" lang="nl" sz="4000" u="none" cap="none" strike="noStrike">
                <a:solidFill>
                  <a:schemeClr val="lt1"/>
                </a:solidFill>
                <a:latin typeface="Outfit SemiBold"/>
                <a:ea typeface="Outfit SemiBold"/>
                <a:cs typeface="Outfit SemiBold"/>
                <a:sym typeface="Outfit SemiBold"/>
              </a:rPr>
              <a:t>als digihelper </a:t>
            </a:r>
            <a:endParaRPr b="0" i="0" sz="4000" u="none" cap="none" strike="noStrike">
              <a:solidFill>
                <a:schemeClr val="lt1"/>
              </a:solidFill>
              <a:latin typeface="Outfit SemiBold"/>
              <a:ea typeface="Outfit SemiBold"/>
              <a:cs typeface="Outfit SemiBold"/>
              <a:sym typeface="Outfit SemiBold"/>
            </a:endParaRPr>
          </a:p>
        </p:txBody>
      </p:sp>
      <p:sp>
        <p:nvSpPr>
          <p:cNvPr id="436" name="Google Shape;436;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pic>
        <p:nvPicPr>
          <p:cNvPr id="437" name="Google Shape;437;p15"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30d6d1dfa79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nl"/>
              <a:t>‹#›</a:t>
            </a:fld>
            <a:endParaRPr/>
          </a:p>
        </p:txBody>
      </p:sp>
      <p:pic>
        <p:nvPicPr>
          <p:cNvPr descr="Carlsberg stunts in Belgium with 148 bikers in a movie theatre. Some innocent couples want to take their seat, but the room is filled with not-so- friendly gentlemen... &#10;Keep watching to see how they react? &#10;&#10;Laughing is Good!&#10;For more funny jokes, pics, clips and videos visit World’s Funniest Jokes .Club at http://WorldsFunniestJokes.Club" id="443" name="Google Shape;443;g30d6d1dfa79_0_0" title="Carlsberg Beer Commercial Bikers in Cinema Surprise">
            <a:hlinkClick r:id="rId3"/>
          </p:cNvPr>
          <p:cNvPicPr preferRelativeResize="0"/>
          <p:nvPr/>
        </p:nvPicPr>
        <p:blipFill rotWithShape="1">
          <a:blip r:embed="rId4">
            <a:alphaModFix/>
          </a:blip>
          <a:srcRect b="0" l="0" r="0" t="0"/>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g3a138613be2_3_8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49" name="Google Shape;449;g3a138613be2_3_89"/>
          <p:cNvSpPr txBox="1"/>
          <p:nvPr/>
        </p:nvSpPr>
        <p:spPr>
          <a:xfrm>
            <a:off x="583821" y="1793704"/>
            <a:ext cx="4084800" cy="155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1: </a:t>
            </a:r>
            <a:endParaRPr b="1" sz="2700">
              <a:solidFill>
                <a:srgbClr val="2F2E9A"/>
              </a:solidFill>
              <a:latin typeface="Outfit"/>
              <a:ea typeface="Outfit"/>
              <a:cs typeface="Outfit"/>
              <a:sym typeface="Outfit"/>
            </a:endParaRPr>
          </a:p>
          <a:p>
            <a:pPr indent="0" lvl="0" marL="0" rtl="0" algn="l">
              <a:lnSpc>
                <a:spcPct val="115000"/>
              </a:lnSpc>
              <a:spcBef>
                <a:spcPts val="0"/>
              </a:spcBef>
              <a:spcAft>
                <a:spcPts val="0"/>
              </a:spcAft>
              <a:buClr>
                <a:schemeClr val="dk1"/>
              </a:buClr>
              <a:buSzPts val="2700"/>
              <a:buFont typeface="Arial"/>
              <a:buNone/>
            </a:pPr>
            <a:r>
              <a:rPr b="1" lang="nl" sz="2700">
                <a:solidFill>
                  <a:srgbClr val="0097A7"/>
                </a:solidFill>
                <a:latin typeface="Outfit"/>
                <a:ea typeface="Outfit"/>
                <a:cs typeface="Outfit"/>
                <a:sym typeface="Outfit"/>
              </a:rPr>
              <a:t>Gebruik het toestel van de collega die je helpt</a:t>
            </a:r>
            <a:endParaRPr sz="2800">
              <a:solidFill>
                <a:srgbClr val="2F2E9A"/>
              </a:solidFill>
              <a:latin typeface="Outfit SemiBold"/>
              <a:ea typeface="Outfit SemiBold"/>
              <a:cs typeface="Outfit SemiBold"/>
              <a:sym typeface="Outfit SemiBold"/>
            </a:endParaRPr>
          </a:p>
        </p:txBody>
      </p:sp>
      <p:sp>
        <p:nvSpPr>
          <p:cNvPr id="450" name="Google Shape;450;g3a138613be2_3_8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451" name="Google Shape;451;g3a138613be2_3_89" title="DI_handgetekend72.png"/>
          <p:cNvPicPr preferRelativeResize="0"/>
          <p:nvPr/>
        </p:nvPicPr>
        <p:blipFill>
          <a:blip r:embed="rId4">
            <a:alphaModFix/>
          </a:blip>
          <a:stretch>
            <a:fillRect/>
          </a:stretch>
        </p:blipFill>
        <p:spPr>
          <a:xfrm>
            <a:off x="5069351" y="793162"/>
            <a:ext cx="1150507" cy="1652358"/>
          </a:xfrm>
          <a:prstGeom prst="rect">
            <a:avLst/>
          </a:prstGeom>
          <a:noFill/>
          <a:ln>
            <a:noFill/>
          </a:ln>
        </p:spPr>
      </p:pic>
      <p:pic>
        <p:nvPicPr>
          <p:cNvPr id="452" name="Google Shape;452;g3a138613be2_3_89" title="DI_handgetekend30.png"/>
          <p:cNvPicPr preferRelativeResize="0"/>
          <p:nvPr/>
        </p:nvPicPr>
        <p:blipFill>
          <a:blip r:embed="rId5">
            <a:alphaModFix/>
          </a:blip>
          <a:stretch>
            <a:fillRect/>
          </a:stretch>
        </p:blipFill>
        <p:spPr>
          <a:xfrm rot="138662">
            <a:off x="6416068" y="2814171"/>
            <a:ext cx="2134424" cy="1454595"/>
          </a:xfrm>
          <a:prstGeom prst="rect">
            <a:avLst/>
          </a:prstGeom>
          <a:noFill/>
          <a:ln>
            <a:noFill/>
          </a:ln>
        </p:spPr>
      </p:pic>
      <p:sp>
        <p:nvSpPr>
          <p:cNvPr id="453" name="Google Shape;453;g3a138613be2_3_89"/>
          <p:cNvSpPr txBox="1"/>
          <p:nvPr/>
        </p:nvSpPr>
        <p:spPr>
          <a:xfrm>
            <a:off x="6497515" y="1962760"/>
            <a:ext cx="537900" cy="427800"/>
          </a:xfrm>
          <a:prstGeom prst="rect">
            <a:avLst/>
          </a:prstGeom>
          <a:noFill/>
          <a:ln>
            <a:noFill/>
          </a:ln>
        </p:spPr>
        <p:txBody>
          <a:bodyPr anchorCtr="0" anchor="t" bIns="75600" lIns="75600" spcFirstLastPara="1" rIns="75600" wrap="square" tIns="75600">
            <a:spAutoFit/>
          </a:bodyPr>
          <a:lstStyle/>
          <a:p>
            <a:pPr indent="0" lvl="0" marL="0" rtl="0" algn="ctr">
              <a:lnSpc>
                <a:spcPct val="80000"/>
              </a:lnSpc>
              <a:spcBef>
                <a:spcPts val="0"/>
              </a:spcBef>
              <a:spcAft>
                <a:spcPts val="0"/>
              </a:spcAft>
              <a:buClr>
                <a:schemeClr val="dk1"/>
              </a:buClr>
              <a:buSzPts val="2233"/>
              <a:buFont typeface="Arial"/>
              <a:buNone/>
            </a:pPr>
            <a:r>
              <a:rPr b="1" lang="nl" sz="2232">
                <a:solidFill>
                  <a:srgbClr val="2F2E9A"/>
                </a:solidFill>
                <a:latin typeface="Outfit"/>
                <a:ea typeface="Outfit"/>
                <a:cs typeface="Outfit"/>
                <a:sym typeface="Outfit"/>
              </a:rPr>
              <a:t>of</a:t>
            </a:r>
            <a:endParaRPr b="1" sz="2232">
              <a:solidFill>
                <a:srgbClr val="0097A7"/>
              </a:solidFill>
              <a:latin typeface="Outfit"/>
              <a:ea typeface="Outfit"/>
              <a:cs typeface="Outfit"/>
              <a:sym typeface="Outfi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g3a138613be2_3_9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59" name="Google Shape;459;g3a138613be2_3_99"/>
          <p:cNvSpPr txBox="1"/>
          <p:nvPr/>
        </p:nvSpPr>
        <p:spPr>
          <a:xfrm>
            <a:off x="583821" y="1793704"/>
            <a:ext cx="4084800" cy="155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2:</a:t>
            </a:r>
            <a:endParaRPr b="1" sz="2700">
              <a:solidFill>
                <a:srgbClr val="2F2E9A"/>
              </a:solidFill>
              <a:latin typeface="Outfit"/>
              <a:ea typeface="Outfit"/>
              <a:cs typeface="Outfit"/>
              <a:sym typeface="Outfit"/>
            </a:endParaRPr>
          </a:p>
          <a:p>
            <a:pPr indent="0" lvl="0" marL="0" rtl="0" algn="l">
              <a:lnSpc>
                <a:spcPct val="115000"/>
              </a:lnSpc>
              <a:spcBef>
                <a:spcPts val="0"/>
              </a:spcBef>
              <a:spcAft>
                <a:spcPts val="0"/>
              </a:spcAft>
              <a:buClr>
                <a:schemeClr val="dk1"/>
              </a:buClr>
              <a:buSzPts val="2700"/>
              <a:buFont typeface="Arial"/>
              <a:buNone/>
            </a:pPr>
            <a:r>
              <a:rPr b="1" lang="nl" sz="2700">
                <a:solidFill>
                  <a:srgbClr val="0097A7"/>
                </a:solidFill>
                <a:latin typeface="Outfit"/>
                <a:ea typeface="Outfit"/>
                <a:cs typeface="Outfit"/>
                <a:sym typeface="Outfit"/>
              </a:rPr>
              <a:t>Zorg voor </a:t>
            </a:r>
            <a:br>
              <a:rPr b="1" lang="nl" sz="2700">
                <a:solidFill>
                  <a:srgbClr val="0097A7"/>
                </a:solidFill>
                <a:latin typeface="Outfit"/>
                <a:ea typeface="Outfit"/>
                <a:cs typeface="Outfit"/>
                <a:sym typeface="Outfit"/>
              </a:rPr>
            </a:br>
            <a:r>
              <a:rPr b="1" lang="nl" sz="2700">
                <a:solidFill>
                  <a:srgbClr val="0097A7"/>
                </a:solidFill>
                <a:latin typeface="Outfit"/>
                <a:ea typeface="Outfit"/>
                <a:cs typeface="Outfit"/>
                <a:sym typeface="Outfit"/>
              </a:rPr>
              <a:t>voldoende herhaling</a:t>
            </a:r>
            <a:endParaRPr b="1" sz="2700">
              <a:solidFill>
                <a:srgbClr val="2F2E9A"/>
              </a:solidFill>
              <a:latin typeface="Outfit"/>
              <a:ea typeface="Outfit"/>
              <a:cs typeface="Outfit"/>
              <a:sym typeface="Outfit"/>
            </a:endParaRPr>
          </a:p>
        </p:txBody>
      </p:sp>
      <p:sp>
        <p:nvSpPr>
          <p:cNvPr id="460" name="Google Shape;460;g3a138613be2_3_9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461" name="Google Shape;461;g3a138613be2_3_99" title="DI_handgetekend32.png"/>
          <p:cNvPicPr preferRelativeResize="0"/>
          <p:nvPr/>
        </p:nvPicPr>
        <p:blipFill>
          <a:blip r:embed="rId4">
            <a:alphaModFix/>
          </a:blip>
          <a:stretch>
            <a:fillRect/>
          </a:stretch>
        </p:blipFill>
        <p:spPr>
          <a:xfrm>
            <a:off x="5906150" y="1692337"/>
            <a:ext cx="1763550" cy="1758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g3a138613be2_3_10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67" name="Google Shape;467;g3a138613be2_3_109"/>
          <p:cNvSpPr txBox="1"/>
          <p:nvPr/>
        </p:nvSpPr>
        <p:spPr>
          <a:xfrm>
            <a:off x="583821" y="1793704"/>
            <a:ext cx="4084800" cy="155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3: </a:t>
            </a:r>
            <a:endParaRPr b="1" sz="2700">
              <a:solidFill>
                <a:srgbClr val="2F2E9A"/>
              </a:solidFill>
              <a:latin typeface="Outfit"/>
              <a:ea typeface="Outfit"/>
              <a:cs typeface="Outfit"/>
              <a:sym typeface="Outfit"/>
            </a:endParaRPr>
          </a:p>
          <a:p>
            <a:pPr indent="0" lvl="0" marL="0" rtl="0" algn="l">
              <a:lnSpc>
                <a:spcPct val="115000"/>
              </a:lnSpc>
              <a:spcBef>
                <a:spcPts val="0"/>
              </a:spcBef>
              <a:spcAft>
                <a:spcPts val="0"/>
              </a:spcAft>
              <a:buClr>
                <a:schemeClr val="dk1"/>
              </a:buClr>
              <a:buSzPts val="2700"/>
              <a:buFont typeface="Arial"/>
              <a:buNone/>
            </a:pPr>
            <a:r>
              <a:rPr b="1" lang="nl" sz="2700">
                <a:solidFill>
                  <a:srgbClr val="0097A7"/>
                </a:solidFill>
                <a:latin typeface="Outfit"/>
                <a:ea typeface="Outfit"/>
                <a:cs typeface="Outfit"/>
                <a:sym typeface="Outfit"/>
              </a:rPr>
              <a:t>Leg één methode uit, </a:t>
            </a:r>
            <a:br>
              <a:rPr b="1" lang="nl" sz="2700">
                <a:solidFill>
                  <a:srgbClr val="0097A7"/>
                </a:solidFill>
                <a:latin typeface="Outfit"/>
                <a:ea typeface="Outfit"/>
                <a:cs typeface="Outfit"/>
                <a:sym typeface="Outfit"/>
              </a:rPr>
            </a:br>
            <a:r>
              <a:rPr b="1" lang="nl" sz="2700">
                <a:solidFill>
                  <a:srgbClr val="0097A7"/>
                </a:solidFill>
                <a:latin typeface="Outfit"/>
                <a:ea typeface="Outfit"/>
                <a:cs typeface="Outfit"/>
                <a:sym typeface="Outfit"/>
              </a:rPr>
              <a:t>ook al zijn er meerdere</a:t>
            </a:r>
            <a:endParaRPr b="1" sz="2700">
              <a:solidFill>
                <a:srgbClr val="0097A7"/>
              </a:solidFill>
              <a:latin typeface="Outfit"/>
              <a:ea typeface="Outfit"/>
              <a:cs typeface="Outfit"/>
              <a:sym typeface="Outfit"/>
            </a:endParaRPr>
          </a:p>
        </p:txBody>
      </p:sp>
      <p:sp>
        <p:nvSpPr>
          <p:cNvPr id="468" name="Google Shape;468;g3a138613be2_3_10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469" name="Google Shape;469;g3a138613be2_3_109" title="DI_handgetekend57.png"/>
          <p:cNvPicPr preferRelativeResize="0"/>
          <p:nvPr/>
        </p:nvPicPr>
        <p:blipFill>
          <a:blip r:embed="rId4">
            <a:alphaModFix/>
          </a:blip>
          <a:stretch>
            <a:fillRect/>
          </a:stretch>
        </p:blipFill>
        <p:spPr>
          <a:xfrm>
            <a:off x="5529875" y="1521490"/>
            <a:ext cx="2435250" cy="2100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g3a138613be2_3_117"/>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75" name="Google Shape;475;g3a138613be2_3_117"/>
          <p:cNvSpPr txBox="1"/>
          <p:nvPr/>
        </p:nvSpPr>
        <p:spPr>
          <a:xfrm>
            <a:off x="583821" y="1793704"/>
            <a:ext cx="4084800" cy="10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4: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Werk met kleine stapjes</a:t>
            </a:r>
            <a:endParaRPr b="1" sz="2700">
              <a:solidFill>
                <a:srgbClr val="0097A7"/>
              </a:solidFill>
              <a:latin typeface="Outfit"/>
              <a:ea typeface="Outfit"/>
              <a:cs typeface="Outfit"/>
              <a:sym typeface="Outfit"/>
            </a:endParaRPr>
          </a:p>
        </p:txBody>
      </p:sp>
      <p:sp>
        <p:nvSpPr>
          <p:cNvPr id="476" name="Google Shape;476;g3a138613be2_3_11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grpSp>
        <p:nvGrpSpPr>
          <p:cNvPr id="477" name="Google Shape;477;g3a138613be2_3_117"/>
          <p:cNvGrpSpPr/>
          <p:nvPr/>
        </p:nvGrpSpPr>
        <p:grpSpPr>
          <a:xfrm>
            <a:off x="4954839" y="1589900"/>
            <a:ext cx="3517615" cy="2250761"/>
            <a:chOff x="2661286" y="2035188"/>
            <a:chExt cx="3821417" cy="2445151"/>
          </a:xfrm>
        </p:grpSpPr>
        <p:pic>
          <p:nvPicPr>
            <p:cNvPr id="478" name="Google Shape;478;g3a138613be2_3_117" title="DI_handgetekend21.png"/>
            <p:cNvPicPr preferRelativeResize="0"/>
            <p:nvPr/>
          </p:nvPicPr>
          <p:blipFill>
            <a:blip r:embed="rId4">
              <a:alphaModFix/>
            </a:blip>
            <a:stretch>
              <a:fillRect/>
            </a:stretch>
          </p:blipFill>
          <p:spPr>
            <a:xfrm rot="10800000">
              <a:off x="2661286" y="2035188"/>
              <a:ext cx="3821417" cy="2445151"/>
            </a:xfrm>
            <a:prstGeom prst="rect">
              <a:avLst/>
            </a:prstGeom>
            <a:noFill/>
            <a:ln>
              <a:noFill/>
            </a:ln>
          </p:spPr>
        </p:pic>
        <p:sp>
          <p:nvSpPr>
            <p:cNvPr id="479" name="Google Shape;479;g3a138613be2_3_117"/>
            <p:cNvSpPr/>
            <p:nvPr/>
          </p:nvSpPr>
          <p:spPr>
            <a:xfrm>
              <a:off x="3790050" y="3203950"/>
              <a:ext cx="548700" cy="517200"/>
            </a:xfrm>
            <a:prstGeom prst="rect">
              <a:avLst/>
            </a:prstGeom>
            <a:solidFill>
              <a:srgbClr val="F4EFE8"/>
            </a:solidFill>
            <a:ln>
              <a:noFill/>
            </a:ln>
          </p:spPr>
          <p:txBody>
            <a:bodyPr anchorCtr="0" anchor="ctr" bIns="84150" lIns="84150" spcFirstLastPara="1" rIns="84150" wrap="square" tIns="84150">
              <a:noAutofit/>
            </a:bodyPr>
            <a:lstStyle/>
            <a:p>
              <a:pPr indent="0" lvl="0" marL="0" rtl="0" algn="ctr">
                <a:spcBef>
                  <a:spcPts val="0"/>
                </a:spcBef>
                <a:spcAft>
                  <a:spcPts val="0"/>
                </a:spcAft>
                <a:buNone/>
              </a:pPr>
              <a:r>
                <a:t/>
              </a:r>
              <a:endParaRPr sz="1288"/>
            </a:p>
          </p:txBody>
        </p:sp>
        <p:sp>
          <p:nvSpPr>
            <p:cNvPr id="480" name="Google Shape;480;g3a138613be2_3_117"/>
            <p:cNvSpPr/>
            <p:nvPr/>
          </p:nvSpPr>
          <p:spPr>
            <a:xfrm>
              <a:off x="5588025" y="3246775"/>
              <a:ext cx="496800" cy="474300"/>
            </a:xfrm>
            <a:prstGeom prst="rect">
              <a:avLst/>
            </a:prstGeom>
            <a:solidFill>
              <a:srgbClr val="F4EFE8"/>
            </a:solidFill>
            <a:ln>
              <a:noFill/>
            </a:ln>
          </p:spPr>
          <p:txBody>
            <a:bodyPr anchorCtr="0" anchor="ctr" bIns="84150" lIns="84150" spcFirstLastPara="1" rIns="84150" wrap="square" tIns="84150">
              <a:noAutofit/>
            </a:bodyPr>
            <a:lstStyle/>
            <a:p>
              <a:pPr indent="0" lvl="0" marL="0" rtl="0" algn="ctr">
                <a:spcBef>
                  <a:spcPts val="0"/>
                </a:spcBef>
                <a:spcAft>
                  <a:spcPts val="0"/>
                </a:spcAft>
                <a:buNone/>
              </a:pPr>
              <a:r>
                <a:t/>
              </a:r>
              <a:endParaRPr sz="1288"/>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g39e29fbdfd3_0_2"/>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165" name="Google Shape;165;g39e29fbdfd3_0_2"/>
          <p:cNvSpPr txBox="1"/>
          <p:nvPr/>
        </p:nvSpPr>
        <p:spPr>
          <a:xfrm>
            <a:off x="485850" y="2279201"/>
            <a:ext cx="6570600" cy="723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100"/>
              <a:buFont typeface="Arial"/>
              <a:buNone/>
            </a:pPr>
            <a:r>
              <a:t/>
            </a:r>
            <a:endParaRPr b="0" i="0" sz="1200" u="none" cap="none" strike="noStrike">
              <a:solidFill>
                <a:srgbClr val="2F2E9A"/>
              </a:solidFill>
              <a:latin typeface="Outfit"/>
              <a:ea typeface="Outfit"/>
              <a:cs typeface="Outfit"/>
              <a:sym typeface="Outfit"/>
            </a:endParaRPr>
          </a:p>
          <a:p>
            <a:pPr indent="0" lvl="0" marL="0" marR="0" rtl="0" algn="l">
              <a:lnSpc>
                <a:spcPct val="115000"/>
              </a:lnSpc>
              <a:spcBef>
                <a:spcPts val="1100"/>
              </a:spcBef>
              <a:spcAft>
                <a:spcPts val="1100"/>
              </a:spcAft>
              <a:buClr>
                <a:srgbClr val="000000"/>
              </a:buClr>
              <a:buSzPts val="1200"/>
              <a:buFont typeface="Arial"/>
              <a:buNone/>
            </a:pPr>
            <a:r>
              <a:t/>
            </a:r>
            <a:endParaRPr b="0" i="0" sz="1200" u="none" cap="none" strike="noStrike">
              <a:solidFill>
                <a:srgbClr val="2F2E9A"/>
              </a:solidFill>
              <a:latin typeface="Outfit"/>
              <a:ea typeface="Outfit"/>
              <a:cs typeface="Outfit"/>
              <a:sym typeface="Outfit"/>
            </a:endParaRPr>
          </a:p>
        </p:txBody>
      </p:sp>
      <p:sp>
        <p:nvSpPr>
          <p:cNvPr id="166" name="Google Shape;166;g39e29fbdfd3_0_2"/>
          <p:cNvSpPr txBox="1"/>
          <p:nvPr/>
        </p:nvSpPr>
        <p:spPr>
          <a:xfrm>
            <a:off x="5238675" y="978075"/>
            <a:ext cx="7128000" cy="2310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1000"/>
              </a:spcBef>
              <a:spcAft>
                <a:spcPts val="0"/>
              </a:spcAft>
              <a:buClr>
                <a:srgbClr val="000000"/>
              </a:buClr>
              <a:buSzPts val="300"/>
              <a:buFont typeface="Arial"/>
              <a:buNone/>
            </a:pPr>
            <a:r>
              <a:t/>
            </a:r>
            <a:endParaRPr b="0" i="0" sz="300" u="none" cap="none" strike="noStrike">
              <a:solidFill>
                <a:srgbClr val="2F2E9A"/>
              </a:solidFill>
              <a:latin typeface="Outfit"/>
              <a:ea typeface="Outfit"/>
              <a:cs typeface="Outfit"/>
              <a:sym typeface="Outfit"/>
            </a:endParaRPr>
          </a:p>
        </p:txBody>
      </p:sp>
      <p:sp>
        <p:nvSpPr>
          <p:cNvPr id="167" name="Google Shape;167;g39e29fbdfd3_0_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sp>
        <p:nvSpPr>
          <p:cNvPr id="168" name="Google Shape;168;g39e29fbdfd3_0_2"/>
          <p:cNvSpPr txBox="1"/>
          <p:nvPr/>
        </p:nvSpPr>
        <p:spPr>
          <a:xfrm>
            <a:off x="501100" y="1068176"/>
            <a:ext cx="71280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lang="nl" sz="2700">
                <a:solidFill>
                  <a:srgbClr val="2F2E9A"/>
                </a:solidFill>
                <a:latin typeface="Outfit"/>
                <a:ea typeface="Outfit"/>
                <a:cs typeface="Outfit"/>
                <a:sym typeface="Outfit"/>
              </a:rPr>
              <a:t>Wie zijn jullie?</a:t>
            </a:r>
            <a:endParaRPr b="1" i="0" sz="2700" u="none" cap="none" strike="noStrike">
              <a:solidFill>
                <a:srgbClr val="2F2E9A"/>
              </a:solidFill>
              <a:latin typeface="Outfit"/>
              <a:ea typeface="Outfit"/>
              <a:cs typeface="Outfit"/>
              <a:sym typeface="Outfit"/>
            </a:endParaRPr>
          </a:p>
          <a:p>
            <a:pPr indent="0" lvl="0" marL="0" marR="0" rtl="0" algn="just">
              <a:lnSpc>
                <a:spcPct val="80000"/>
              </a:lnSpc>
              <a:spcBef>
                <a:spcPts val="0"/>
              </a:spcBef>
              <a:spcAft>
                <a:spcPts val="0"/>
              </a:spcAft>
              <a:buClr>
                <a:srgbClr val="000000"/>
              </a:buClr>
              <a:buSzPts val="1800"/>
              <a:buFont typeface="Arial"/>
              <a:buNone/>
            </a:pPr>
            <a:r>
              <a:rPr b="1" i="0" lang="nl" sz="2800" u="none" cap="none" strike="noStrike">
                <a:solidFill>
                  <a:srgbClr val="2F2E9A"/>
                </a:solidFill>
                <a:latin typeface="Outfit"/>
                <a:ea typeface="Outfit"/>
                <a:cs typeface="Outfit"/>
                <a:sym typeface="Outfit"/>
              </a:rPr>
              <a:t>				</a:t>
            </a:r>
            <a:endParaRPr b="1" i="0" sz="2800" u="none" cap="none" strike="noStrike">
              <a:solidFill>
                <a:srgbClr val="2F2E9A"/>
              </a:solidFill>
              <a:latin typeface="Outfit"/>
              <a:ea typeface="Outfit"/>
              <a:cs typeface="Outfit"/>
              <a:sym typeface="Outfit"/>
            </a:endParaRPr>
          </a:p>
          <a:p>
            <a:pPr indent="-355600" lvl="0" marL="457200" marR="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Naam - functie - team</a:t>
            </a:r>
            <a:endParaRPr sz="2000">
              <a:solidFill>
                <a:srgbClr val="2F2E9A"/>
              </a:solidFill>
              <a:latin typeface="Outfit"/>
              <a:ea typeface="Outfit"/>
              <a:cs typeface="Outfit"/>
              <a:sym typeface="Outfit"/>
            </a:endParaRPr>
          </a:p>
          <a:p>
            <a:pPr indent="-355600" lvl="0" marL="457200" marR="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Favoriete app </a:t>
            </a:r>
            <a:br>
              <a:rPr lang="nl" sz="2000">
                <a:solidFill>
                  <a:srgbClr val="2F2E9A"/>
                </a:solidFill>
                <a:latin typeface="Outfit"/>
                <a:ea typeface="Outfit"/>
                <a:cs typeface="Outfit"/>
                <a:sym typeface="Outfit"/>
              </a:rPr>
            </a:br>
            <a:r>
              <a:rPr b="1" lang="nl" sz="2000">
                <a:solidFill>
                  <a:srgbClr val="0097A7"/>
                </a:solidFill>
                <a:latin typeface="Outfit"/>
                <a:ea typeface="Outfit"/>
                <a:cs typeface="Outfit"/>
                <a:sym typeface="Outfit"/>
              </a:rPr>
              <a:t>OF</a:t>
            </a:r>
            <a:r>
              <a:rPr lang="nl" sz="2000">
                <a:solidFill>
                  <a:srgbClr val="2F2E9A"/>
                </a:solidFill>
                <a:latin typeface="Outfit"/>
                <a:ea typeface="Outfit"/>
                <a:cs typeface="Outfit"/>
                <a:sym typeface="Outfit"/>
              </a:rPr>
              <a:t> Eigenschap die je nodig hebt als digihelper</a:t>
            </a:r>
            <a:endParaRPr b="0" i="0" sz="2000" u="none" cap="none" strike="noStrike">
              <a:solidFill>
                <a:srgbClr val="2F2E9A"/>
              </a:solidFill>
              <a:latin typeface="Outfit"/>
              <a:ea typeface="Outfit"/>
              <a:cs typeface="Outfit"/>
              <a:sym typeface="Outfit"/>
            </a:endParaRPr>
          </a:p>
        </p:txBody>
      </p:sp>
      <p:sp>
        <p:nvSpPr>
          <p:cNvPr id="169" name="Google Shape;169;g39e29fbdfd3_0_2"/>
          <p:cNvSpPr txBox="1"/>
          <p:nvPr/>
        </p:nvSpPr>
        <p:spPr>
          <a:xfrm>
            <a:off x="485850" y="1056100"/>
            <a:ext cx="63213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400"/>
              <a:buFont typeface="Arial"/>
              <a:buNone/>
            </a:pPr>
            <a:r>
              <a:t/>
            </a:r>
            <a:endParaRPr b="1" i="0" sz="2700" u="none" cap="none" strike="noStrike">
              <a:solidFill>
                <a:srgbClr val="2F2E9A"/>
              </a:solidFill>
              <a:latin typeface="Outfit"/>
              <a:ea typeface="Outfit"/>
              <a:cs typeface="Outfit"/>
              <a:sym typeface="Outfit"/>
            </a:endParaRPr>
          </a:p>
        </p:txBody>
      </p:sp>
      <p:pic>
        <p:nvPicPr>
          <p:cNvPr id="170" name="Google Shape;170;g39e29fbdfd3_0_2" title="DI_handgetekend33.png"/>
          <p:cNvPicPr preferRelativeResize="0"/>
          <p:nvPr/>
        </p:nvPicPr>
        <p:blipFill>
          <a:blip r:embed="rId4">
            <a:alphaModFix/>
          </a:blip>
          <a:stretch>
            <a:fillRect/>
          </a:stretch>
        </p:blipFill>
        <p:spPr>
          <a:xfrm>
            <a:off x="6988124" y="3894675"/>
            <a:ext cx="1938999" cy="870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g3a138613be2_3_128"/>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86" name="Google Shape;486;g3a138613be2_3_128"/>
          <p:cNvSpPr txBox="1"/>
          <p:nvPr/>
        </p:nvSpPr>
        <p:spPr>
          <a:xfrm>
            <a:off x="583821" y="2032654"/>
            <a:ext cx="4084800" cy="10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5: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Let op je woorden</a:t>
            </a:r>
            <a:endParaRPr b="1" sz="2700">
              <a:solidFill>
                <a:srgbClr val="0097A7"/>
              </a:solidFill>
              <a:latin typeface="Outfit"/>
              <a:ea typeface="Outfit"/>
              <a:cs typeface="Outfit"/>
              <a:sym typeface="Outfit"/>
            </a:endParaRPr>
          </a:p>
        </p:txBody>
      </p:sp>
      <p:sp>
        <p:nvSpPr>
          <p:cNvPr id="487" name="Google Shape;487;g3a138613be2_3_12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488" name="Google Shape;488;g3a138613be2_3_128" title="DI_handgetekend53.png"/>
          <p:cNvPicPr preferRelativeResize="0"/>
          <p:nvPr/>
        </p:nvPicPr>
        <p:blipFill>
          <a:blip r:embed="rId4">
            <a:alphaModFix/>
          </a:blip>
          <a:stretch>
            <a:fillRect/>
          </a:stretch>
        </p:blipFill>
        <p:spPr>
          <a:xfrm>
            <a:off x="5185250" y="1177824"/>
            <a:ext cx="2721699" cy="27878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g3a138613be2_3_13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494" name="Google Shape;494;g3a138613be2_3_139"/>
          <p:cNvSpPr txBox="1"/>
          <p:nvPr/>
        </p:nvSpPr>
        <p:spPr>
          <a:xfrm>
            <a:off x="583821" y="1793704"/>
            <a:ext cx="4084800" cy="155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6: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Heb geduld en </a:t>
            </a:r>
            <a:br>
              <a:rPr b="1" lang="nl" sz="2700">
                <a:solidFill>
                  <a:srgbClr val="0097A7"/>
                </a:solidFill>
                <a:latin typeface="Outfit"/>
                <a:ea typeface="Outfit"/>
                <a:cs typeface="Outfit"/>
                <a:sym typeface="Outfit"/>
              </a:rPr>
            </a:br>
            <a:r>
              <a:rPr b="1" lang="nl" sz="2700">
                <a:solidFill>
                  <a:srgbClr val="0097A7"/>
                </a:solidFill>
                <a:latin typeface="Outfit"/>
                <a:ea typeface="Outfit"/>
                <a:cs typeface="Outfit"/>
                <a:sym typeface="Outfit"/>
              </a:rPr>
              <a:t>neem je tijd</a:t>
            </a:r>
            <a:endParaRPr b="1" sz="2700">
              <a:solidFill>
                <a:srgbClr val="0097A7"/>
              </a:solidFill>
              <a:latin typeface="Outfit"/>
              <a:ea typeface="Outfit"/>
              <a:cs typeface="Outfit"/>
              <a:sym typeface="Outfit"/>
            </a:endParaRPr>
          </a:p>
        </p:txBody>
      </p:sp>
      <p:sp>
        <p:nvSpPr>
          <p:cNvPr id="495" name="Google Shape;495;g3a138613be2_3_13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496" name="Google Shape;496;g3a138613be2_3_139" title="DI_handgetekend103.png"/>
          <p:cNvPicPr preferRelativeResize="0"/>
          <p:nvPr/>
        </p:nvPicPr>
        <p:blipFill>
          <a:blip r:embed="rId4">
            <a:alphaModFix/>
          </a:blip>
          <a:stretch>
            <a:fillRect/>
          </a:stretch>
        </p:blipFill>
        <p:spPr>
          <a:xfrm>
            <a:off x="5277225" y="1429550"/>
            <a:ext cx="2352725" cy="2284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g3a138613be2_3_147"/>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02" name="Google Shape;502;g3a138613be2_3_147"/>
          <p:cNvSpPr txBox="1"/>
          <p:nvPr/>
        </p:nvSpPr>
        <p:spPr>
          <a:xfrm>
            <a:off x="583821" y="2032654"/>
            <a:ext cx="4084800" cy="10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7: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Haal het taboe eraf</a:t>
            </a:r>
            <a:endParaRPr b="1" sz="2700">
              <a:solidFill>
                <a:srgbClr val="0097A7"/>
              </a:solidFill>
              <a:latin typeface="Outfit"/>
              <a:ea typeface="Outfit"/>
              <a:cs typeface="Outfit"/>
              <a:sym typeface="Outfit"/>
            </a:endParaRPr>
          </a:p>
        </p:txBody>
      </p:sp>
      <p:sp>
        <p:nvSpPr>
          <p:cNvPr id="503" name="Google Shape;503;g3a138613be2_3_14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504" name="Google Shape;504;g3a138613be2_3_147" title="DI_handgetekend51.png"/>
          <p:cNvPicPr preferRelativeResize="0"/>
          <p:nvPr/>
        </p:nvPicPr>
        <p:blipFill>
          <a:blip r:embed="rId4">
            <a:alphaModFix/>
          </a:blip>
          <a:stretch>
            <a:fillRect/>
          </a:stretch>
        </p:blipFill>
        <p:spPr>
          <a:xfrm>
            <a:off x="5068475" y="1388888"/>
            <a:ext cx="2758900" cy="2365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g3a138613be2_3_155"/>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10" name="Google Shape;510;g3a138613be2_3_155"/>
          <p:cNvSpPr txBox="1"/>
          <p:nvPr/>
        </p:nvSpPr>
        <p:spPr>
          <a:xfrm>
            <a:off x="583821" y="2032654"/>
            <a:ext cx="4084800" cy="203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8: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Zie fouten als onderdeel van groei</a:t>
            </a:r>
            <a:endParaRPr b="1" sz="2700">
              <a:solidFill>
                <a:srgbClr val="0097A7"/>
              </a:solidFill>
              <a:latin typeface="Outfit"/>
              <a:ea typeface="Outfit"/>
              <a:cs typeface="Outfit"/>
              <a:sym typeface="Outfit"/>
            </a:endParaRPr>
          </a:p>
          <a:p>
            <a:pPr indent="0" lvl="0" marL="0" rtl="0" algn="l">
              <a:lnSpc>
                <a:spcPct val="115000"/>
              </a:lnSpc>
              <a:spcBef>
                <a:spcPts val="0"/>
              </a:spcBef>
              <a:spcAft>
                <a:spcPts val="0"/>
              </a:spcAft>
              <a:buClr>
                <a:schemeClr val="dk1"/>
              </a:buClr>
              <a:buSzPts val="2700"/>
              <a:buFont typeface="Arial"/>
              <a:buNone/>
            </a:pPr>
            <a:r>
              <a:t/>
            </a:r>
            <a:endParaRPr b="1" sz="2700">
              <a:solidFill>
                <a:srgbClr val="0097A7"/>
              </a:solidFill>
              <a:latin typeface="Outfit"/>
              <a:ea typeface="Outfit"/>
              <a:cs typeface="Outfit"/>
              <a:sym typeface="Outfit"/>
            </a:endParaRPr>
          </a:p>
        </p:txBody>
      </p:sp>
      <p:sp>
        <p:nvSpPr>
          <p:cNvPr id="511" name="Google Shape;511;g3a138613be2_3_15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512" name="Google Shape;512;g3a138613be2_3_155" title="DI_handgetekend105.png"/>
          <p:cNvPicPr preferRelativeResize="0"/>
          <p:nvPr/>
        </p:nvPicPr>
        <p:blipFill>
          <a:blip r:embed="rId4">
            <a:alphaModFix/>
          </a:blip>
          <a:stretch>
            <a:fillRect/>
          </a:stretch>
        </p:blipFill>
        <p:spPr>
          <a:xfrm>
            <a:off x="5120650" y="1474350"/>
            <a:ext cx="3287574" cy="2194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g3a138613be2_3_164"/>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18" name="Google Shape;518;g3a138613be2_3_164"/>
          <p:cNvSpPr txBox="1"/>
          <p:nvPr/>
        </p:nvSpPr>
        <p:spPr>
          <a:xfrm>
            <a:off x="583821" y="2032654"/>
            <a:ext cx="4084800" cy="203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9: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Maak de vergelijking met de echte wereld</a:t>
            </a:r>
            <a:endParaRPr b="1" sz="2700">
              <a:solidFill>
                <a:srgbClr val="0097A7"/>
              </a:solidFill>
              <a:latin typeface="Outfit"/>
              <a:ea typeface="Outfit"/>
              <a:cs typeface="Outfit"/>
              <a:sym typeface="Outfit"/>
            </a:endParaRPr>
          </a:p>
          <a:p>
            <a:pPr indent="0" lvl="0" marL="0" rtl="0" algn="l">
              <a:lnSpc>
                <a:spcPct val="115000"/>
              </a:lnSpc>
              <a:spcBef>
                <a:spcPts val="0"/>
              </a:spcBef>
              <a:spcAft>
                <a:spcPts val="0"/>
              </a:spcAft>
              <a:buClr>
                <a:schemeClr val="dk1"/>
              </a:buClr>
              <a:buSzPts val="2700"/>
              <a:buFont typeface="Arial"/>
              <a:buNone/>
            </a:pPr>
            <a:r>
              <a:t/>
            </a:r>
            <a:endParaRPr b="1" sz="2700">
              <a:solidFill>
                <a:srgbClr val="0097A7"/>
              </a:solidFill>
              <a:latin typeface="Outfit"/>
              <a:ea typeface="Outfit"/>
              <a:cs typeface="Outfit"/>
              <a:sym typeface="Outfit"/>
            </a:endParaRPr>
          </a:p>
        </p:txBody>
      </p:sp>
      <p:sp>
        <p:nvSpPr>
          <p:cNvPr id="519" name="Google Shape;519;g3a138613be2_3_164"/>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520" name="Google Shape;520;g3a138613be2_3_164" title="DI_handgetekend69.png"/>
          <p:cNvPicPr preferRelativeResize="0"/>
          <p:nvPr/>
        </p:nvPicPr>
        <p:blipFill>
          <a:blip r:embed="rId4">
            <a:alphaModFix/>
          </a:blip>
          <a:stretch>
            <a:fillRect/>
          </a:stretch>
        </p:blipFill>
        <p:spPr>
          <a:xfrm>
            <a:off x="5305621" y="1441874"/>
            <a:ext cx="2696350" cy="2259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g3a138613be2_3_172"/>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26" name="Google Shape;526;g3a138613be2_3_172"/>
          <p:cNvSpPr txBox="1"/>
          <p:nvPr/>
        </p:nvSpPr>
        <p:spPr>
          <a:xfrm>
            <a:off x="583821" y="1708604"/>
            <a:ext cx="4084800" cy="203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Tip 10: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Bouw verder op bestaande kennis </a:t>
            </a:r>
            <a:br>
              <a:rPr b="1" lang="nl" sz="2700">
                <a:solidFill>
                  <a:srgbClr val="0097A7"/>
                </a:solidFill>
                <a:latin typeface="Outfit"/>
                <a:ea typeface="Outfit"/>
                <a:cs typeface="Outfit"/>
                <a:sym typeface="Outfit"/>
              </a:rPr>
            </a:br>
            <a:r>
              <a:rPr b="1" lang="nl" sz="2700">
                <a:solidFill>
                  <a:srgbClr val="0097A7"/>
                </a:solidFill>
                <a:latin typeface="Outfit"/>
                <a:ea typeface="Outfit"/>
                <a:cs typeface="Outfit"/>
                <a:sym typeface="Outfit"/>
              </a:rPr>
              <a:t>en interesses</a:t>
            </a:r>
            <a:endParaRPr b="1" sz="2700">
              <a:solidFill>
                <a:srgbClr val="0097A7"/>
              </a:solidFill>
              <a:latin typeface="Outfit"/>
              <a:ea typeface="Outfit"/>
              <a:cs typeface="Outfit"/>
              <a:sym typeface="Outfit"/>
            </a:endParaRPr>
          </a:p>
        </p:txBody>
      </p:sp>
      <p:sp>
        <p:nvSpPr>
          <p:cNvPr id="527" name="Google Shape;527;g3a138613be2_3_172"/>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528" name="Google Shape;528;g3a138613be2_3_172" title="DI_handgetekend4.png"/>
          <p:cNvPicPr preferRelativeResize="0"/>
          <p:nvPr/>
        </p:nvPicPr>
        <p:blipFill>
          <a:blip r:embed="rId4">
            <a:alphaModFix/>
          </a:blip>
          <a:stretch>
            <a:fillRect/>
          </a:stretch>
        </p:blipFill>
        <p:spPr>
          <a:xfrm>
            <a:off x="4456525" y="1256013"/>
            <a:ext cx="3822074" cy="2631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g39e29fbdfd3_0_283"/>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34" name="Google Shape;534;g39e29fbdfd3_0_2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535" name="Google Shape;535;g39e29fbdfd3_0_283"/>
          <p:cNvSpPr txBox="1"/>
          <p:nvPr/>
        </p:nvSpPr>
        <p:spPr>
          <a:xfrm>
            <a:off x="583821" y="2032654"/>
            <a:ext cx="4084800" cy="10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700"/>
              <a:buFont typeface="Arial"/>
              <a:buNone/>
            </a:pPr>
            <a:r>
              <a:rPr b="1" lang="nl" sz="2700">
                <a:solidFill>
                  <a:srgbClr val="2F2E9A"/>
                </a:solidFill>
                <a:latin typeface="Outfit"/>
                <a:ea typeface="Outfit"/>
                <a:cs typeface="Outfit"/>
                <a:sym typeface="Outfit"/>
              </a:rPr>
              <a:t>Niet vergeten</a:t>
            </a:r>
            <a:r>
              <a:rPr b="1" lang="nl" sz="2700">
                <a:solidFill>
                  <a:srgbClr val="2F2E9A"/>
                </a:solidFill>
                <a:latin typeface="Outfit"/>
                <a:ea typeface="Outfit"/>
                <a:cs typeface="Outfit"/>
                <a:sym typeface="Outfit"/>
              </a:rPr>
              <a:t>: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Vier elk succesje!</a:t>
            </a:r>
            <a:endParaRPr b="1" sz="2700">
              <a:solidFill>
                <a:srgbClr val="0097A7"/>
              </a:solidFill>
              <a:latin typeface="Outfit"/>
              <a:ea typeface="Outfit"/>
              <a:cs typeface="Outfit"/>
              <a:sym typeface="Outfit"/>
            </a:endParaRPr>
          </a:p>
        </p:txBody>
      </p:sp>
      <p:pic>
        <p:nvPicPr>
          <p:cNvPr id="536" name="Google Shape;536;g39e29fbdfd3_0_283" title="DI_handgetekend54.png"/>
          <p:cNvPicPr preferRelativeResize="0"/>
          <p:nvPr/>
        </p:nvPicPr>
        <p:blipFill>
          <a:blip r:embed="rId4">
            <a:alphaModFix/>
          </a:blip>
          <a:stretch>
            <a:fillRect/>
          </a:stretch>
        </p:blipFill>
        <p:spPr>
          <a:xfrm>
            <a:off x="4968725" y="1506320"/>
            <a:ext cx="3057325" cy="213085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FE8"/>
        </a:solidFill>
      </p:bgPr>
    </p:bg>
    <p:spTree>
      <p:nvGrpSpPr>
        <p:cNvPr id="540" name="Shape 540"/>
        <p:cNvGrpSpPr/>
        <p:nvPr/>
      </p:nvGrpSpPr>
      <p:grpSpPr>
        <a:xfrm>
          <a:off x="0" y="0"/>
          <a:ext cx="0" cy="0"/>
          <a:chOff x="0" y="0"/>
          <a:chExt cx="0" cy="0"/>
        </a:xfrm>
      </p:grpSpPr>
      <p:pic>
        <p:nvPicPr>
          <p:cNvPr id="541" name="Google Shape;541;g39dd6a56aaf_0_18"/>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42" name="Google Shape;542;g39dd6a56aaf_0_18"/>
          <p:cNvSpPr txBox="1"/>
          <p:nvPr/>
        </p:nvSpPr>
        <p:spPr>
          <a:xfrm>
            <a:off x="487950" y="1064406"/>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lang="nl" sz="2700">
                <a:solidFill>
                  <a:srgbClr val="0097A7"/>
                </a:solidFill>
                <a:latin typeface="Outfit"/>
                <a:ea typeface="Outfit"/>
                <a:cs typeface="Outfit"/>
                <a:sym typeface="Outfit"/>
              </a:rPr>
              <a:t>Oefening: </a:t>
            </a:r>
            <a:r>
              <a:rPr b="1" lang="nl" sz="2700">
                <a:solidFill>
                  <a:srgbClr val="2F2E9A"/>
                </a:solidFill>
                <a:latin typeface="Outfit"/>
                <a:ea typeface="Outfit"/>
                <a:cs typeface="Outfit"/>
                <a:sym typeface="Outfit"/>
              </a:rPr>
              <a:t>Basishouding</a:t>
            </a:r>
            <a:endParaRPr b="1" i="0" sz="2700" u="none" cap="none" strike="noStrike">
              <a:solidFill>
                <a:srgbClr val="2F2E9A"/>
              </a:solidFill>
              <a:latin typeface="Outfit"/>
              <a:ea typeface="Outfit"/>
              <a:cs typeface="Outfit"/>
              <a:sym typeface="Outfit"/>
            </a:endParaRPr>
          </a:p>
        </p:txBody>
      </p:sp>
      <p:sp>
        <p:nvSpPr>
          <p:cNvPr id="543" name="Google Shape;543;g39dd6a56aaf_0_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544" name="Google Shape;544;g39dd6a56aaf_0_18"/>
          <p:cNvSpPr txBox="1"/>
          <p:nvPr/>
        </p:nvSpPr>
        <p:spPr>
          <a:xfrm rot="541">
            <a:off x="474178" y="1781285"/>
            <a:ext cx="7630500" cy="2801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50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Ga aan de slag in groepjes van 3 à 4 personen</a:t>
            </a:r>
            <a:endParaRPr sz="2000">
              <a:solidFill>
                <a:srgbClr val="2F2E9A"/>
              </a:solidFill>
              <a:latin typeface="Outfit"/>
              <a:ea typeface="Outfit"/>
              <a:cs typeface="Outfit"/>
              <a:sym typeface="Outfit"/>
            </a:endParaRPr>
          </a:p>
          <a:p>
            <a:pPr indent="-355600" lvl="1" marL="914400" marR="0" rtl="0" algn="l">
              <a:lnSpc>
                <a:spcPct val="150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Persoon A is digistarter </a:t>
            </a:r>
            <a:endParaRPr sz="2000">
              <a:solidFill>
                <a:srgbClr val="2F2E9A"/>
              </a:solidFill>
              <a:latin typeface="Outfit"/>
              <a:ea typeface="Outfit"/>
              <a:cs typeface="Outfit"/>
              <a:sym typeface="Outfit"/>
            </a:endParaRPr>
          </a:p>
          <a:p>
            <a:pPr indent="-355600" lvl="1" marL="914400" marR="0" rtl="0" algn="l">
              <a:lnSpc>
                <a:spcPct val="150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Persoon B is digihelper en oefent met de basisprincipes</a:t>
            </a:r>
            <a:endParaRPr sz="2000">
              <a:solidFill>
                <a:srgbClr val="2F2E9A"/>
              </a:solidFill>
              <a:latin typeface="Outfit"/>
              <a:ea typeface="Outfit"/>
              <a:cs typeface="Outfit"/>
              <a:sym typeface="Outfit"/>
            </a:endParaRPr>
          </a:p>
          <a:p>
            <a:pPr indent="-355600" lvl="1" marL="914400" marR="0" rtl="0" algn="l">
              <a:lnSpc>
                <a:spcPct val="150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Persoon C (en D) is observator en hulplijn voor de digihelper met aandacht voor de 10 tips</a:t>
            </a:r>
            <a:endParaRPr sz="2000">
              <a:solidFill>
                <a:srgbClr val="2F2E9A"/>
              </a:solidFill>
              <a:latin typeface="Outfit"/>
              <a:ea typeface="Outfit"/>
              <a:cs typeface="Outfit"/>
              <a:sym typeface="Outfit"/>
            </a:endParaRPr>
          </a:p>
          <a:p>
            <a:pPr indent="-355600" lvl="0" marL="457200" marR="0" rtl="0" algn="l">
              <a:lnSpc>
                <a:spcPct val="150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Spreek af wie terugkoppelt naar de groep </a:t>
            </a:r>
            <a:endParaRPr b="0" i="0" sz="1600" u="none" cap="none" strike="noStrike">
              <a:solidFill>
                <a:srgbClr val="2F2E9A"/>
              </a:solidFill>
              <a:latin typeface="Outfit"/>
              <a:ea typeface="Outfit"/>
              <a:cs typeface="Outfit"/>
              <a:sym typeface="Outfit"/>
            </a:endParaRPr>
          </a:p>
        </p:txBody>
      </p:sp>
      <p:pic>
        <p:nvPicPr>
          <p:cNvPr id="545" name="Google Shape;545;g39dd6a56aaf_0_18" title="DI_handgetekend3.png"/>
          <p:cNvPicPr preferRelativeResize="0"/>
          <p:nvPr/>
        </p:nvPicPr>
        <p:blipFill>
          <a:blip r:embed="rId4">
            <a:alphaModFix/>
          </a:blip>
          <a:stretch>
            <a:fillRect/>
          </a:stretch>
        </p:blipFill>
        <p:spPr>
          <a:xfrm>
            <a:off x="7393675" y="3689300"/>
            <a:ext cx="1366524" cy="973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g31c9bf2eb40_0_0"/>
          <p:cNvPicPr preferRelativeResize="0"/>
          <p:nvPr/>
        </p:nvPicPr>
        <p:blipFill rotWithShape="1">
          <a:blip r:embed="rId3">
            <a:alphaModFix/>
          </a:blip>
          <a:srcRect b="10995" l="14220" r="0" t="15098"/>
          <a:stretch/>
        </p:blipFill>
        <p:spPr>
          <a:xfrm>
            <a:off x="0" y="0"/>
            <a:ext cx="9144003" cy="5143499"/>
          </a:xfrm>
          <a:prstGeom prst="rect">
            <a:avLst/>
          </a:prstGeom>
          <a:noFill/>
          <a:ln>
            <a:noFill/>
          </a:ln>
        </p:spPr>
      </p:pic>
      <p:sp>
        <p:nvSpPr>
          <p:cNvPr id="551" name="Google Shape;551;g31c9bf2eb40_0_0"/>
          <p:cNvSpPr txBox="1"/>
          <p:nvPr/>
        </p:nvSpPr>
        <p:spPr>
          <a:xfrm>
            <a:off x="991898" y="1703950"/>
            <a:ext cx="4443300" cy="221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lang="nl" sz="4000">
                <a:solidFill>
                  <a:srgbClr val="FFFFFF"/>
                </a:solidFill>
                <a:latin typeface="Outfit SemiBold"/>
                <a:ea typeface="Outfit SemiBold"/>
                <a:cs typeface="Outfit SemiBold"/>
                <a:sym typeface="Outfit SemiBold"/>
              </a:rPr>
              <a:t>Jouw rol als digihelper op het werk</a:t>
            </a:r>
            <a:endParaRPr b="1" i="0" sz="4000" u="none" cap="none" strike="noStrike">
              <a:solidFill>
                <a:srgbClr val="FFFFFF"/>
              </a:solidFill>
              <a:latin typeface="Outfit"/>
              <a:ea typeface="Outfit"/>
              <a:cs typeface="Outfit"/>
              <a:sym typeface="Outfit"/>
            </a:endParaRPr>
          </a:p>
        </p:txBody>
      </p:sp>
      <p:sp>
        <p:nvSpPr>
          <p:cNvPr id="552" name="Google Shape;552;g31c9bf2eb40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nl" sz="1000" u="none" cap="none" strike="noStrike">
                <a:solidFill>
                  <a:srgbClr val="595959"/>
                </a:solidFill>
                <a:latin typeface="Arial"/>
                <a:ea typeface="Arial"/>
                <a:cs typeface="Arial"/>
                <a:sym typeface="Arial"/>
              </a:rPr>
              <a:t>‹#›</a:t>
            </a:fld>
            <a:endParaRPr b="0" i="0" sz="1000" u="none" cap="none" strike="noStrike">
              <a:solidFill>
                <a:srgbClr val="595959"/>
              </a:solidFill>
              <a:latin typeface="Arial"/>
              <a:ea typeface="Arial"/>
              <a:cs typeface="Arial"/>
              <a:sym typeface="Arial"/>
            </a:endParaRPr>
          </a:p>
        </p:txBody>
      </p:sp>
      <p:pic>
        <p:nvPicPr>
          <p:cNvPr id="553" name="Google Shape;553;g31c9bf2eb40_0_0"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g3a034fe30ee_0_0"/>
          <p:cNvPicPr preferRelativeResize="0"/>
          <p:nvPr/>
        </p:nvPicPr>
        <p:blipFill>
          <a:blip r:embed="rId3">
            <a:alphaModFix/>
          </a:blip>
          <a:stretch>
            <a:fillRect/>
          </a:stretch>
        </p:blipFill>
        <p:spPr>
          <a:xfrm>
            <a:off x="3559925" y="316338"/>
            <a:ext cx="5584085" cy="4510825"/>
          </a:xfrm>
          <a:prstGeom prst="rect">
            <a:avLst/>
          </a:prstGeom>
          <a:noFill/>
          <a:ln>
            <a:noFill/>
          </a:ln>
        </p:spPr>
      </p:pic>
      <p:pic>
        <p:nvPicPr>
          <p:cNvPr id="559" name="Google Shape;559;g3a034fe30ee_0_0"/>
          <p:cNvPicPr preferRelativeResize="0"/>
          <p:nvPr/>
        </p:nvPicPr>
        <p:blipFill rotWithShape="1">
          <a:blip r:embed="rId4">
            <a:alphaModFix/>
          </a:blip>
          <a:srcRect b="0" l="0" r="0" t="0"/>
          <a:stretch/>
        </p:blipFill>
        <p:spPr>
          <a:xfrm>
            <a:off x="501100" y="403675"/>
            <a:ext cx="2024801" cy="222450"/>
          </a:xfrm>
          <a:prstGeom prst="rect">
            <a:avLst/>
          </a:prstGeom>
          <a:noFill/>
          <a:ln>
            <a:noFill/>
          </a:ln>
        </p:spPr>
      </p:pic>
      <p:sp>
        <p:nvSpPr>
          <p:cNvPr id="560" name="Google Shape;560;g3a034fe30ee_0_0"/>
          <p:cNvSpPr txBox="1"/>
          <p:nvPr/>
        </p:nvSpPr>
        <p:spPr>
          <a:xfrm>
            <a:off x="583821" y="1768354"/>
            <a:ext cx="4084800" cy="160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lang="nl" sz="2800">
                <a:solidFill>
                  <a:srgbClr val="2F2E9A"/>
                </a:solidFill>
                <a:latin typeface="Outfit SemiBold"/>
                <a:ea typeface="Outfit SemiBold"/>
                <a:cs typeface="Outfit SemiBold"/>
                <a:sym typeface="Outfit SemiBold"/>
              </a:rPr>
              <a:t>Voorbeeld beslissingsboom rolafbakening</a:t>
            </a:r>
            <a:endParaRPr sz="2800">
              <a:solidFill>
                <a:srgbClr val="2F2E9A"/>
              </a:solidFill>
              <a:latin typeface="Outfit SemiBold"/>
              <a:ea typeface="Outfit SemiBold"/>
              <a:cs typeface="Outfit SemiBold"/>
              <a:sym typeface="Outfi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176" name="Google Shape;176;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177" name="Google Shape;177;p2"/>
          <p:cNvSpPr txBox="1"/>
          <p:nvPr/>
        </p:nvSpPr>
        <p:spPr>
          <a:xfrm>
            <a:off x="501100" y="1055305"/>
            <a:ext cx="7128000" cy="3443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lang="nl" sz="2700">
                <a:solidFill>
                  <a:srgbClr val="2F2E9A"/>
                </a:solidFill>
                <a:latin typeface="Outfit"/>
                <a:ea typeface="Outfit"/>
                <a:cs typeface="Outfit"/>
                <a:sym typeface="Outfit"/>
              </a:rPr>
              <a:t>Wat gaan we doen?</a:t>
            </a:r>
            <a:endParaRPr b="1" i="0" sz="2700" u="none" cap="none" strike="noStrike">
              <a:solidFill>
                <a:srgbClr val="2F2E9A"/>
              </a:solidFill>
              <a:latin typeface="Outfit"/>
              <a:ea typeface="Outfit"/>
              <a:cs typeface="Outfit"/>
              <a:sym typeface="Outfit"/>
            </a:endParaRPr>
          </a:p>
          <a:p>
            <a:pPr indent="0" lvl="0" marL="0" marR="0" rtl="0" algn="just">
              <a:lnSpc>
                <a:spcPct val="80000"/>
              </a:lnSpc>
              <a:spcBef>
                <a:spcPts val="0"/>
              </a:spcBef>
              <a:spcAft>
                <a:spcPts val="0"/>
              </a:spcAft>
              <a:buClr>
                <a:srgbClr val="000000"/>
              </a:buClr>
              <a:buSzPts val="1800"/>
              <a:buFont typeface="Arial"/>
              <a:buNone/>
            </a:pPr>
            <a:r>
              <a:rPr b="1" i="0" lang="nl" sz="2800" u="none" cap="none" strike="noStrike">
                <a:solidFill>
                  <a:srgbClr val="2F2E9A"/>
                </a:solidFill>
                <a:latin typeface="Outfit"/>
                <a:ea typeface="Outfit"/>
                <a:cs typeface="Outfit"/>
                <a:sym typeface="Outfit"/>
              </a:rPr>
              <a:t>				</a:t>
            </a:r>
            <a:endParaRPr b="1" i="0" sz="2800" u="none" cap="none" strike="noStrike">
              <a:solidFill>
                <a:srgbClr val="2F2E9A"/>
              </a:solidFill>
              <a:latin typeface="Outfit"/>
              <a:ea typeface="Outfit"/>
              <a:cs typeface="Outfit"/>
              <a:sym typeface="Outfit"/>
            </a:endParaRPr>
          </a:p>
          <a:p>
            <a:pPr indent="-336550" lvl="0" marL="457200" marR="0" rtl="0" algn="l">
              <a:lnSpc>
                <a:spcPct val="115000"/>
              </a:lnSpc>
              <a:spcBef>
                <a:spcPts val="0"/>
              </a:spcBef>
              <a:spcAft>
                <a:spcPts val="0"/>
              </a:spcAft>
              <a:buClr>
                <a:srgbClr val="2F2E9A"/>
              </a:buClr>
              <a:buSzPts val="1700"/>
              <a:buFont typeface="Outfit"/>
              <a:buChar char="●"/>
            </a:pPr>
            <a:r>
              <a:rPr lang="nl" sz="1700">
                <a:solidFill>
                  <a:srgbClr val="2F2E9A"/>
                </a:solidFill>
                <a:latin typeface="Outfit"/>
                <a:ea typeface="Outfit"/>
                <a:cs typeface="Outfit"/>
                <a:sym typeface="Outfit"/>
              </a:rPr>
              <a:t>Kennismaking</a:t>
            </a:r>
            <a:endParaRPr sz="1700">
              <a:solidFill>
                <a:srgbClr val="2F2E9A"/>
              </a:solidFill>
              <a:latin typeface="Outfit"/>
              <a:ea typeface="Outfit"/>
              <a:cs typeface="Outfit"/>
              <a:sym typeface="Outfit"/>
            </a:endParaRPr>
          </a:p>
          <a:p>
            <a:pPr indent="-336550" lvl="0" marL="457200" marR="0" rtl="0" algn="l">
              <a:lnSpc>
                <a:spcPct val="115000"/>
              </a:lnSpc>
              <a:spcBef>
                <a:spcPts val="0"/>
              </a:spcBef>
              <a:spcAft>
                <a:spcPts val="0"/>
              </a:spcAft>
              <a:buClr>
                <a:srgbClr val="2F2E9A"/>
              </a:buClr>
              <a:buSzPts val="1700"/>
              <a:buFont typeface="Outfit"/>
              <a:buChar char="●"/>
            </a:pPr>
            <a:r>
              <a:rPr lang="nl" sz="1700">
                <a:solidFill>
                  <a:srgbClr val="2F2E9A"/>
                </a:solidFill>
                <a:latin typeface="Outfit"/>
                <a:ea typeface="Outfit"/>
                <a:cs typeface="Outfit"/>
                <a:sym typeface="Outfit"/>
              </a:rPr>
              <a:t>Digitale uitsluiting en digitale inclusie</a:t>
            </a:r>
            <a:endParaRPr sz="1700">
              <a:solidFill>
                <a:srgbClr val="2F2E9A"/>
              </a:solidFill>
              <a:latin typeface="Outfit"/>
              <a:ea typeface="Outfit"/>
              <a:cs typeface="Outfit"/>
              <a:sym typeface="Outfit"/>
            </a:endParaRPr>
          </a:p>
          <a:p>
            <a:pPr indent="-336550" lvl="0" marL="457200" marR="0" rtl="0" algn="l">
              <a:lnSpc>
                <a:spcPct val="115000"/>
              </a:lnSpc>
              <a:spcBef>
                <a:spcPts val="0"/>
              </a:spcBef>
              <a:spcAft>
                <a:spcPts val="0"/>
              </a:spcAft>
              <a:buClr>
                <a:srgbClr val="2F2E9A"/>
              </a:buClr>
              <a:buSzPts val="1700"/>
              <a:buFont typeface="Outfit"/>
              <a:buChar char="●"/>
            </a:pPr>
            <a:r>
              <a:rPr lang="nl" sz="1700">
                <a:solidFill>
                  <a:srgbClr val="2F2E9A"/>
                </a:solidFill>
                <a:latin typeface="Outfit"/>
                <a:ea typeface="Outfit"/>
                <a:cs typeface="Outfit"/>
                <a:sym typeface="Outfit"/>
              </a:rPr>
              <a:t>…</a:t>
            </a:r>
            <a:endParaRPr sz="1700">
              <a:solidFill>
                <a:srgbClr val="2F2E9A"/>
              </a:solidFill>
              <a:latin typeface="Outfit"/>
              <a:ea typeface="Outfit"/>
              <a:cs typeface="Outfit"/>
              <a:sym typeface="Outfit"/>
            </a:endParaRPr>
          </a:p>
          <a:p>
            <a:pPr indent="0" lvl="0" marL="0" marR="0" rtl="0" algn="l">
              <a:lnSpc>
                <a:spcPct val="115000"/>
              </a:lnSpc>
              <a:spcBef>
                <a:spcPts val="0"/>
              </a:spcBef>
              <a:spcAft>
                <a:spcPts val="0"/>
              </a:spcAft>
              <a:buNone/>
            </a:pPr>
            <a:r>
              <a:t/>
            </a:r>
            <a:endParaRPr sz="1700">
              <a:solidFill>
                <a:srgbClr val="2F2E9A"/>
              </a:solidFill>
              <a:latin typeface="Outfit"/>
              <a:ea typeface="Outfit"/>
              <a:cs typeface="Outfit"/>
              <a:sym typeface="Outfit"/>
            </a:endParaRPr>
          </a:p>
          <a:p>
            <a:pPr indent="457200" lvl="0" marL="0" marR="0" rtl="0" algn="l">
              <a:lnSpc>
                <a:spcPct val="115000"/>
              </a:lnSpc>
              <a:spcBef>
                <a:spcPts val="0"/>
              </a:spcBef>
              <a:spcAft>
                <a:spcPts val="0"/>
              </a:spcAft>
              <a:buNone/>
            </a:pPr>
            <a:r>
              <a:rPr b="1" lang="nl" sz="1700">
                <a:solidFill>
                  <a:srgbClr val="2F2E9A"/>
                </a:solidFill>
                <a:latin typeface="Outfit"/>
                <a:ea typeface="Outfit"/>
                <a:cs typeface="Outfit"/>
                <a:sym typeface="Outfit"/>
              </a:rPr>
              <a:t>Pauze</a:t>
            </a:r>
            <a:r>
              <a:rPr lang="nl" sz="1700">
                <a:solidFill>
                  <a:srgbClr val="2F2E9A"/>
                </a:solidFill>
                <a:latin typeface="Outfit"/>
                <a:ea typeface="Outfit"/>
                <a:cs typeface="Outfit"/>
                <a:sym typeface="Outfit"/>
              </a:rPr>
              <a:t> </a:t>
            </a:r>
            <a:endParaRPr sz="1700">
              <a:solidFill>
                <a:srgbClr val="2F2E9A"/>
              </a:solidFill>
              <a:latin typeface="Outfit"/>
              <a:ea typeface="Outfit"/>
              <a:cs typeface="Outfit"/>
              <a:sym typeface="Outfit"/>
            </a:endParaRPr>
          </a:p>
          <a:p>
            <a:pPr indent="0" lvl="0" marL="0" marR="0" rtl="0" algn="l">
              <a:lnSpc>
                <a:spcPct val="115000"/>
              </a:lnSpc>
              <a:spcBef>
                <a:spcPts val="0"/>
              </a:spcBef>
              <a:spcAft>
                <a:spcPts val="0"/>
              </a:spcAft>
              <a:buNone/>
            </a:pPr>
            <a:r>
              <a:t/>
            </a:r>
            <a:endParaRPr sz="1700">
              <a:solidFill>
                <a:srgbClr val="2F2E9A"/>
              </a:solidFill>
              <a:latin typeface="Outfit"/>
              <a:ea typeface="Outfit"/>
              <a:cs typeface="Outfit"/>
              <a:sym typeface="Outfit"/>
            </a:endParaRPr>
          </a:p>
          <a:p>
            <a:pPr indent="-336550" lvl="0" marL="457200" marR="0" rtl="0" algn="l">
              <a:lnSpc>
                <a:spcPct val="115000"/>
              </a:lnSpc>
              <a:spcBef>
                <a:spcPts val="0"/>
              </a:spcBef>
              <a:spcAft>
                <a:spcPts val="0"/>
              </a:spcAft>
              <a:buClr>
                <a:srgbClr val="2F2E9A"/>
              </a:buClr>
              <a:buSzPts val="1700"/>
              <a:buFont typeface="Outfit"/>
              <a:buChar char="●"/>
            </a:pPr>
            <a:r>
              <a:rPr lang="nl" sz="1700">
                <a:solidFill>
                  <a:srgbClr val="2F2E9A"/>
                </a:solidFill>
                <a:latin typeface="Outfit"/>
                <a:ea typeface="Outfit"/>
                <a:cs typeface="Outfit"/>
                <a:sym typeface="Outfit"/>
              </a:rPr>
              <a:t>…</a:t>
            </a:r>
            <a:endParaRPr b="0" i="0" sz="1700" u="none" cap="none" strike="noStrike">
              <a:solidFill>
                <a:srgbClr val="2F2E9A"/>
              </a:solidFill>
              <a:latin typeface="Outfit"/>
              <a:ea typeface="Outfit"/>
              <a:cs typeface="Outfit"/>
              <a:sym typeface="Outfit"/>
            </a:endParaRPr>
          </a:p>
          <a:p>
            <a:pPr indent="-336550" lvl="0" marL="457200" marR="0" rtl="0" algn="l">
              <a:lnSpc>
                <a:spcPct val="115000"/>
              </a:lnSpc>
              <a:spcBef>
                <a:spcPts val="0"/>
              </a:spcBef>
              <a:spcAft>
                <a:spcPts val="0"/>
              </a:spcAft>
              <a:buClr>
                <a:srgbClr val="2F2E9A"/>
              </a:buClr>
              <a:buSzPts val="1700"/>
              <a:buFont typeface="Outfit"/>
              <a:buChar char="●"/>
            </a:pPr>
            <a:r>
              <a:rPr lang="nl" sz="1700">
                <a:solidFill>
                  <a:srgbClr val="2F2E9A"/>
                </a:solidFill>
                <a:latin typeface="Outfit"/>
                <a:ea typeface="Outfit"/>
                <a:cs typeface="Outfit"/>
                <a:sym typeface="Outfit"/>
              </a:rPr>
              <a:t>Evaluatie en …</a:t>
            </a:r>
            <a:endParaRPr b="0" i="0" sz="1700" u="none" cap="none" strike="noStrike">
              <a:solidFill>
                <a:srgbClr val="2F2E9A"/>
              </a:solidFill>
              <a:latin typeface="Outfit"/>
              <a:ea typeface="Outfit"/>
              <a:cs typeface="Outfit"/>
              <a:sym typeface="Outfit"/>
            </a:endParaRPr>
          </a:p>
          <a:p>
            <a:pPr indent="0" lvl="0" marL="0" marR="0" rtl="0" algn="l">
              <a:lnSpc>
                <a:spcPct val="115000"/>
              </a:lnSpc>
              <a:spcBef>
                <a:spcPts val="1000"/>
              </a:spcBef>
              <a:spcAft>
                <a:spcPts val="0"/>
              </a:spcAft>
              <a:buClr>
                <a:srgbClr val="000000"/>
              </a:buClr>
              <a:buSzPts val="300"/>
              <a:buFont typeface="Arial"/>
              <a:buNone/>
            </a:pPr>
            <a:r>
              <a:t/>
            </a:r>
            <a:endParaRPr b="0" i="0" sz="300" u="none" cap="none" strike="noStrike">
              <a:solidFill>
                <a:srgbClr val="2F2E9A"/>
              </a:solidFill>
              <a:latin typeface="Outfit"/>
              <a:ea typeface="Outfit"/>
              <a:cs typeface="Outfit"/>
              <a:sym typeface="Outfit"/>
            </a:endParaRPr>
          </a:p>
        </p:txBody>
      </p:sp>
      <p:pic>
        <p:nvPicPr>
          <p:cNvPr id="178" name="Google Shape;178;p2" title="DI_handgetekend100.png"/>
          <p:cNvPicPr preferRelativeResize="0"/>
          <p:nvPr/>
        </p:nvPicPr>
        <p:blipFill>
          <a:blip r:embed="rId4">
            <a:alphaModFix/>
          </a:blip>
          <a:stretch>
            <a:fillRect/>
          </a:stretch>
        </p:blipFill>
        <p:spPr>
          <a:xfrm>
            <a:off x="7352848" y="3277850"/>
            <a:ext cx="1240175" cy="1173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g39ef6ef9a56_0_61"/>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66" name="Google Shape;566;g39ef6ef9a56_0_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567" name="Google Shape;567;g39ef6ef9a56_0_61"/>
          <p:cNvSpPr txBox="1"/>
          <p:nvPr/>
        </p:nvSpPr>
        <p:spPr>
          <a:xfrm>
            <a:off x="487950" y="1064406"/>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lang="nl" sz="2700">
                <a:solidFill>
                  <a:srgbClr val="0097A7"/>
                </a:solidFill>
                <a:latin typeface="Outfit"/>
                <a:ea typeface="Outfit"/>
                <a:cs typeface="Outfit"/>
                <a:sym typeface="Outfit"/>
              </a:rPr>
              <a:t>Afspraken:</a:t>
            </a:r>
            <a:r>
              <a:rPr b="1" lang="nl" sz="2700">
                <a:solidFill>
                  <a:srgbClr val="2F2E9A"/>
                </a:solidFill>
                <a:latin typeface="Outfit"/>
                <a:ea typeface="Outfit"/>
                <a:cs typeface="Outfit"/>
                <a:sym typeface="Outfit"/>
              </a:rPr>
              <a:t> digihelpers bij </a:t>
            </a:r>
            <a:r>
              <a:rPr b="1" i="1" lang="nl" sz="2700">
                <a:solidFill>
                  <a:srgbClr val="2F2E9A"/>
                </a:solidFill>
                <a:latin typeface="Outfit"/>
                <a:ea typeface="Outfit"/>
                <a:cs typeface="Outfit"/>
                <a:sym typeface="Outfit"/>
              </a:rPr>
              <a:t>(naam organisatie)</a:t>
            </a:r>
            <a:endParaRPr b="1" i="1" sz="2700" u="none" cap="none" strike="noStrike">
              <a:solidFill>
                <a:srgbClr val="2F2E9A"/>
              </a:solidFill>
              <a:latin typeface="Outfit"/>
              <a:ea typeface="Outfit"/>
              <a:cs typeface="Outfit"/>
              <a:sym typeface="Outfit"/>
            </a:endParaRPr>
          </a:p>
        </p:txBody>
      </p:sp>
      <p:sp>
        <p:nvSpPr>
          <p:cNvPr id="568" name="Google Shape;568;g39ef6ef9a56_0_61"/>
          <p:cNvSpPr txBox="1"/>
          <p:nvPr/>
        </p:nvSpPr>
        <p:spPr>
          <a:xfrm rot="541">
            <a:off x="474178" y="1781285"/>
            <a:ext cx="7630500" cy="14160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50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Afspraak 1</a:t>
            </a:r>
            <a:endParaRPr sz="2000">
              <a:solidFill>
                <a:srgbClr val="2F2E9A"/>
              </a:solidFill>
              <a:latin typeface="Outfit"/>
              <a:ea typeface="Outfit"/>
              <a:cs typeface="Outfit"/>
              <a:sym typeface="Outfit"/>
            </a:endParaRPr>
          </a:p>
          <a:p>
            <a:pPr indent="-355600" lvl="0" marL="457200" marR="0" rtl="0" algn="l">
              <a:lnSpc>
                <a:spcPct val="150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Afspraak 2</a:t>
            </a:r>
            <a:endParaRPr sz="2000">
              <a:solidFill>
                <a:srgbClr val="2F2E9A"/>
              </a:solidFill>
              <a:latin typeface="Outfit"/>
              <a:ea typeface="Outfit"/>
              <a:cs typeface="Outfit"/>
              <a:sym typeface="Outfit"/>
            </a:endParaRPr>
          </a:p>
          <a:p>
            <a:pPr indent="-355600" lvl="0" marL="457200" marR="0" rtl="0" algn="l">
              <a:lnSpc>
                <a:spcPct val="150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a:t>
            </a:r>
            <a:endParaRPr b="0" i="0" sz="2000" u="none" cap="none" strike="noStrike">
              <a:solidFill>
                <a:srgbClr val="2F2E9A"/>
              </a:solidFill>
              <a:latin typeface="Outfit"/>
              <a:ea typeface="Outfit"/>
              <a:cs typeface="Outfit"/>
              <a:sym typeface="Outfit"/>
            </a:endParaRPr>
          </a:p>
        </p:txBody>
      </p:sp>
      <p:pic>
        <p:nvPicPr>
          <p:cNvPr id="569" name="Google Shape;569;g39ef6ef9a56_0_61" title="DI_handgetekend88.png"/>
          <p:cNvPicPr preferRelativeResize="0"/>
          <p:nvPr/>
        </p:nvPicPr>
        <p:blipFill>
          <a:blip r:embed="rId4">
            <a:alphaModFix/>
          </a:blip>
          <a:stretch>
            <a:fillRect/>
          </a:stretch>
        </p:blipFill>
        <p:spPr>
          <a:xfrm>
            <a:off x="7553527" y="3355362"/>
            <a:ext cx="1184224" cy="11019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62"/>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75" name="Google Shape;575;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nl" sz="1000" u="none" cap="none" strike="noStrike">
                <a:solidFill>
                  <a:srgbClr val="595959"/>
                </a:solidFill>
                <a:latin typeface="Arial"/>
                <a:ea typeface="Arial"/>
                <a:cs typeface="Arial"/>
                <a:sym typeface="Arial"/>
              </a:rPr>
              <a:t>‹#›</a:t>
            </a:fld>
            <a:endParaRPr b="0" i="0" sz="1000" u="none" cap="none" strike="noStrike">
              <a:solidFill>
                <a:srgbClr val="595959"/>
              </a:solidFill>
              <a:latin typeface="Arial"/>
              <a:ea typeface="Arial"/>
              <a:cs typeface="Arial"/>
              <a:sym typeface="Arial"/>
            </a:endParaRPr>
          </a:p>
        </p:txBody>
      </p:sp>
      <p:pic>
        <p:nvPicPr>
          <p:cNvPr id="576" name="Google Shape;576;p62"/>
          <p:cNvPicPr preferRelativeResize="0"/>
          <p:nvPr/>
        </p:nvPicPr>
        <p:blipFill rotWithShape="1">
          <a:blip r:embed="rId4">
            <a:alphaModFix/>
          </a:blip>
          <a:srcRect b="0" l="2704" r="0" t="9664"/>
          <a:stretch/>
        </p:blipFill>
        <p:spPr>
          <a:xfrm>
            <a:off x="2138475" y="1829500"/>
            <a:ext cx="4867026" cy="3066574"/>
          </a:xfrm>
          <a:prstGeom prst="rect">
            <a:avLst/>
          </a:prstGeom>
          <a:noFill/>
          <a:ln>
            <a:noFill/>
          </a:ln>
        </p:spPr>
      </p:pic>
      <p:sp>
        <p:nvSpPr>
          <p:cNvPr id="577" name="Google Shape;577;p62"/>
          <p:cNvSpPr txBox="1"/>
          <p:nvPr/>
        </p:nvSpPr>
        <p:spPr>
          <a:xfrm>
            <a:off x="440125" y="841113"/>
            <a:ext cx="5736900" cy="8496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400"/>
              <a:buFont typeface="Arial"/>
              <a:buNone/>
            </a:pPr>
            <a:r>
              <a:rPr b="1" lang="nl" sz="2700">
                <a:solidFill>
                  <a:srgbClr val="2F2E9A"/>
                </a:solidFill>
                <a:latin typeface="Outfit"/>
                <a:ea typeface="Outfit"/>
                <a:cs typeface="Outfit"/>
                <a:sym typeface="Outfit"/>
              </a:rPr>
              <a:t>Wat heb jij nodig om voort te kunnen als digihelper op het werk?</a:t>
            </a:r>
            <a:endParaRPr b="1" sz="2700">
              <a:solidFill>
                <a:srgbClr val="2F2E9A"/>
              </a:solidFill>
              <a:latin typeface="Outfit"/>
              <a:ea typeface="Outfit"/>
              <a:cs typeface="Outfit"/>
              <a:sym typeface="Outfit"/>
            </a:endParaRPr>
          </a:p>
        </p:txBody>
      </p:sp>
      <p:pic>
        <p:nvPicPr>
          <p:cNvPr id="578" name="Google Shape;578;p62" title="Scherm­afbeelding 2025-11-13 om 16.44.59.png"/>
          <p:cNvPicPr preferRelativeResize="0"/>
          <p:nvPr/>
        </p:nvPicPr>
        <p:blipFill>
          <a:blip r:embed="rId5">
            <a:alphaModFix/>
          </a:blip>
          <a:stretch>
            <a:fillRect/>
          </a:stretch>
        </p:blipFill>
        <p:spPr>
          <a:xfrm>
            <a:off x="2138486" y="1829500"/>
            <a:ext cx="5467478" cy="30665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g3a138613be2_3_234"/>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584" name="Google Shape;584;g3a138613be2_3_2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sp>
        <p:nvSpPr>
          <p:cNvPr id="585" name="Google Shape;585;g3a138613be2_3_234"/>
          <p:cNvSpPr txBox="1"/>
          <p:nvPr/>
        </p:nvSpPr>
        <p:spPr>
          <a:xfrm>
            <a:off x="5532324" y="3825367"/>
            <a:ext cx="4587900" cy="955800"/>
          </a:xfrm>
          <a:prstGeom prst="rect">
            <a:avLst/>
          </a:prstGeom>
          <a:noFill/>
          <a:ln>
            <a:noFill/>
          </a:ln>
        </p:spPr>
        <p:txBody>
          <a:bodyPr anchorCtr="0" anchor="t" bIns="45700" lIns="91425" spcFirstLastPara="1" rIns="91425" wrap="square" tIns="45700">
            <a:spAutoFit/>
          </a:bodyPr>
          <a:lstStyle/>
          <a:p>
            <a:pPr indent="0" lvl="0" marL="38100" marR="0" rtl="0" algn="l">
              <a:lnSpc>
                <a:spcPct val="115000"/>
              </a:lnSpc>
              <a:spcBef>
                <a:spcPts val="0"/>
              </a:spcBef>
              <a:spcAft>
                <a:spcPts val="0"/>
              </a:spcAft>
              <a:buNone/>
            </a:pPr>
            <a:r>
              <a:rPr b="0" i="0" lang="nl" sz="1700" u="none" cap="none" strike="noStrike">
                <a:solidFill>
                  <a:srgbClr val="2F2E9A"/>
                </a:solidFill>
                <a:latin typeface="Outfit"/>
                <a:ea typeface="Outfit"/>
                <a:cs typeface="Outfit"/>
                <a:sym typeface="Outfit"/>
              </a:rPr>
              <a:t>Scan de QR-code</a:t>
            </a:r>
            <a:endParaRPr sz="1700"/>
          </a:p>
          <a:p>
            <a:pPr indent="0" lvl="0" marL="38100" marR="0" rtl="0" algn="l">
              <a:lnSpc>
                <a:spcPct val="115000"/>
              </a:lnSpc>
              <a:spcBef>
                <a:spcPts val="0"/>
              </a:spcBef>
              <a:spcAft>
                <a:spcPts val="0"/>
              </a:spcAft>
              <a:buNone/>
            </a:pPr>
            <a:r>
              <a:rPr lang="nl" sz="1700">
                <a:solidFill>
                  <a:srgbClr val="2F2E9A"/>
                </a:solidFill>
                <a:latin typeface="Outfit"/>
                <a:ea typeface="Outfit"/>
                <a:cs typeface="Outfit"/>
                <a:sym typeface="Outfit"/>
              </a:rPr>
              <a:t>o</a:t>
            </a:r>
            <a:r>
              <a:rPr b="0" i="0" lang="nl" sz="1700" u="none" cap="none" strike="noStrike">
                <a:solidFill>
                  <a:srgbClr val="2F2E9A"/>
                </a:solidFill>
                <a:latin typeface="Outfit"/>
                <a:ea typeface="Outfit"/>
                <a:cs typeface="Outfit"/>
                <a:sym typeface="Outfit"/>
              </a:rPr>
              <a:t>f surf naar </a:t>
            </a:r>
            <a:r>
              <a:rPr b="1" i="0" lang="nl" sz="1700" u="none" cap="none" strike="noStrike">
                <a:solidFill>
                  <a:srgbClr val="2F2E9A"/>
                </a:solidFill>
                <a:latin typeface="Outfit"/>
                <a:ea typeface="Outfit"/>
                <a:cs typeface="Outfit"/>
                <a:sym typeface="Outfit"/>
              </a:rPr>
              <a:t>www.Menti.com </a:t>
            </a:r>
            <a:br>
              <a:rPr b="0" i="0" lang="nl" sz="1700" u="none" cap="none" strike="noStrike">
                <a:solidFill>
                  <a:srgbClr val="2F2E9A"/>
                </a:solidFill>
                <a:latin typeface="Outfit"/>
                <a:ea typeface="Outfit"/>
                <a:cs typeface="Outfit"/>
                <a:sym typeface="Outfit"/>
              </a:rPr>
            </a:br>
            <a:r>
              <a:rPr b="0" i="0" lang="nl" sz="1700" u="none" cap="none" strike="noStrike">
                <a:solidFill>
                  <a:srgbClr val="2F2E9A"/>
                </a:solidFill>
                <a:latin typeface="Outfit"/>
                <a:ea typeface="Outfit"/>
                <a:cs typeface="Outfit"/>
                <a:sym typeface="Outfit"/>
              </a:rPr>
              <a:t>en voer </a:t>
            </a:r>
            <a:r>
              <a:rPr b="1" lang="nl" sz="1700">
                <a:solidFill>
                  <a:srgbClr val="FF0000"/>
                </a:solidFill>
                <a:latin typeface="Outfit"/>
                <a:ea typeface="Outfit"/>
                <a:cs typeface="Outfit"/>
                <a:sym typeface="Outfit"/>
              </a:rPr>
              <a:t>xxxx xxxx</a:t>
            </a:r>
            <a:r>
              <a:rPr b="1" i="0" lang="nl" sz="1700" u="none" cap="none" strike="noStrike">
                <a:solidFill>
                  <a:srgbClr val="2F2E9A"/>
                </a:solidFill>
                <a:latin typeface="Outfit"/>
                <a:ea typeface="Outfit"/>
                <a:cs typeface="Outfit"/>
                <a:sym typeface="Outfit"/>
              </a:rPr>
              <a:t> </a:t>
            </a:r>
            <a:r>
              <a:rPr b="0" i="0" lang="nl" sz="1700" u="none" cap="none" strike="noStrike">
                <a:solidFill>
                  <a:srgbClr val="2F2E9A"/>
                </a:solidFill>
                <a:latin typeface="Outfit"/>
                <a:ea typeface="Outfit"/>
                <a:cs typeface="Outfit"/>
                <a:sym typeface="Outfit"/>
              </a:rPr>
              <a:t>in. </a:t>
            </a:r>
            <a:endParaRPr sz="1700"/>
          </a:p>
        </p:txBody>
      </p:sp>
      <p:pic>
        <p:nvPicPr>
          <p:cNvPr id="586" name="Google Shape;586;g3a138613be2_3_234"/>
          <p:cNvPicPr preferRelativeResize="0"/>
          <p:nvPr/>
        </p:nvPicPr>
        <p:blipFill>
          <a:blip r:embed="rId4">
            <a:alphaModFix/>
          </a:blip>
          <a:stretch>
            <a:fillRect/>
          </a:stretch>
        </p:blipFill>
        <p:spPr>
          <a:xfrm>
            <a:off x="5659847" y="1079954"/>
            <a:ext cx="2398850" cy="2376075"/>
          </a:xfrm>
          <a:prstGeom prst="rect">
            <a:avLst/>
          </a:prstGeom>
          <a:noFill/>
          <a:ln>
            <a:noFill/>
          </a:ln>
        </p:spPr>
      </p:pic>
      <p:sp>
        <p:nvSpPr>
          <p:cNvPr id="587" name="Google Shape;587;g3a138613be2_3_234"/>
          <p:cNvSpPr txBox="1"/>
          <p:nvPr/>
        </p:nvSpPr>
        <p:spPr>
          <a:xfrm>
            <a:off x="583821" y="1849229"/>
            <a:ext cx="4084800" cy="170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lang="nl" sz="3000">
                <a:solidFill>
                  <a:srgbClr val="0097A7"/>
                </a:solidFill>
                <a:latin typeface="Outfit SemiBold"/>
                <a:ea typeface="Outfit SemiBold"/>
                <a:cs typeface="Outfit SemiBold"/>
                <a:sym typeface="Outfit SemiBold"/>
              </a:rPr>
              <a:t>Wat heb jij nodig om je rol als digihelper op het werk op te nemen?</a:t>
            </a:r>
            <a:endParaRPr sz="3000">
              <a:solidFill>
                <a:srgbClr val="0097A7"/>
              </a:solidFill>
              <a:latin typeface="Outfit SemiBold"/>
              <a:ea typeface="Outfit SemiBold"/>
              <a:cs typeface="Outfit SemiBold"/>
              <a:sym typeface="Outfit SemiBo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g39ef6ef9a56_0_31"/>
          <p:cNvPicPr preferRelativeResize="0"/>
          <p:nvPr/>
        </p:nvPicPr>
        <p:blipFill rotWithShape="1">
          <a:blip r:embed="rId3">
            <a:alphaModFix/>
          </a:blip>
          <a:srcRect b="10996" l="14221" r="0" t="15098"/>
          <a:stretch/>
        </p:blipFill>
        <p:spPr>
          <a:xfrm>
            <a:off x="0" y="0"/>
            <a:ext cx="9144003" cy="5143499"/>
          </a:xfrm>
          <a:prstGeom prst="rect">
            <a:avLst/>
          </a:prstGeom>
          <a:noFill/>
          <a:ln>
            <a:noFill/>
          </a:ln>
        </p:spPr>
      </p:pic>
      <p:sp>
        <p:nvSpPr>
          <p:cNvPr id="593" name="Google Shape;593;g39ef6ef9a56_0_31"/>
          <p:cNvSpPr txBox="1"/>
          <p:nvPr/>
        </p:nvSpPr>
        <p:spPr>
          <a:xfrm>
            <a:off x="961717" y="2171538"/>
            <a:ext cx="5973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0" i="0" lang="nl" sz="4000" u="none" cap="none" strike="noStrike">
                <a:solidFill>
                  <a:srgbClr val="FFFFFF"/>
                </a:solidFill>
                <a:latin typeface="Outfit SemiBold"/>
                <a:ea typeface="Outfit SemiBold"/>
                <a:cs typeface="Outfit SemiBold"/>
                <a:sym typeface="Outfit SemiBold"/>
              </a:rPr>
              <a:t>Hoe leg je iets uit?</a:t>
            </a:r>
            <a:endParaRPr b="1" i="0" sz="4000" u="none" cap="none" strike="noStrike">
              <a:solidFill>
                <a:srgbClr val="FFFFFF"/>
              </a:solidFill>
              <a:latin typeface="Outfit"/>
              <a:ea typeface="Outfit"/>
              <a:cs typeface="Outfit"/>
              <a:sym typeface="Outfit"/>
            </a:endParaRPr>
          </a:p>
        </p:txBody>
      </p:sp>
      <p:sp>
        <p:nvSpPr>
          <p:cNvPr id="594" name="Google Shape;594;g39ef6ef9a56_0_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nl" sz="1000" u="none" cap="none" strike="noStrike">
                <a:solidFill>
                  <a:srgbClr val="595959"/>
                </a:solidFill>
                <a:latin typeface="Arial"/>
                <a:ea typeface="Arial"/>
                <a:cs typeface="Arial"/>
                <a:sym typeface="Arial"/>
              </a:rPr>
              <a:t>‹#›</a:t>
            </a:fld>
            <a:endParaRPr b="0" i="0" sz="1000" u="none" cap="none" strike="noStrike">
              <a:solidFill>
                <a:srgbClr val="595959"/>
              </a:solidFill>
              <a:latin typeface="Arial"/>
              <a:ea typeface="Arial"/>
              <a:cs typeface="Arial"/>
              <a:sym typeface="Arial"/>
            </a:endParaRPr>
          </a:p>
        </p:txBody>
      </p:sp>
      <p:pic>
        <p:nvPicPr>
          <p:cNvPr id="595" name="Google Shape;595;g39ef6ef9a56_0_31"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34"/>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601" name="Google Shape;601;p34"/>
          <p:cNvSpPr txBox="1"/>
          <p:nvPr/>
        </p:nvSpPr>
        <p:spPr>
          <a:xfrm>
            <a:off x="485850" y="2189100"/>
            <a:ext cx="6570600" cy="723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100"/>
              <a:buFont typeface="Arial"/>
              <a:buNone/>
            </a:pPr>
            <a:r>
              <a:t/>
            </a:r>
            <a:endParaRPr b="0" i="0" sz="1200" u="none" cap="none" strike="noStrike">
              <a:solidFill>
                <a:srgbClr val="2F2E9A"/>
              </a:solidFill>
              <a:latin typeface="Outfit"/>
              <a:ea typeface="Outfit"/>
              <a:cs typeface="Outfit"/>
              <a:sym typeface="Outfit"/>
            </a:endParaRPr>
          </a:p>
          <a:p>
            <a:pPr indent="0" lvl="0" marL="0" marR="0" rtl="0" algn="l">
              <a:lnSpc>
                <a:spcPct val="115000"/>
              </a:lnSpc>
              <a:spcBef>
                <a:spcPts val="1100"/>
              </a:spcBef>
              <a:spcAft>
                <a:spcPts val="1100"/>
              </a:spcAft>
              <a:buClr>
                <a:srgbClr val="000000"/>
              </a:buClr>
              <a:buSzPts val="1200"/>
              <a:buFont typeface="Arial"/>
              <a:buNone/>
            </a:pPr>
            <a:r>
              <a:t/>
            </a:r>
            <a:endParaRPr b="0" i="0" sz="1200" u="none" cap="none" strike="noStrike">
              <a:solidFill>
                <a:srgbClr val="2F2E9A"/>
              </a:solidFill>
              <a:latin typeface="Outfit"/>
              <a:ea typeface="Outfit"/>
              <a:cs typeface="Outfit"/>
              <a:sym typeface="Outfit"/>
            </a:endParaRPr>
          </a:p>
        </p:txBody>
      </p:sp>
      <p:pic>
        <p:nvPicPr>
          <p:cNvPr id="602" name="Google Shape;602;p34"/>
          <p:cNvPicPr preferRelativeResize="0"/>
          <p:nvPr/>
        </p:nvPicPr>
        <p:blipFill rotWithShape="1">
          <a:blip r:embed="rId4">
            <a:alphaModFix/>
          </a:blip>
          <a:srcRect b="0" l="0" r="0" t="0"/>
          <a:stretch/>
        </p:blipFill>
        <p:spPr>
          <a:xfrm>
            <a:off x="4748575" y="403675"/>
            <a:ext cx="3938750" cy="3952425"/>
          </a:xfrm>
          <a:prstGeom prst="rect">
            <a:avLst/>
          </a:prstGeom>
          <a:noFill/>
          <a:ln>
            <a:noFill/>
          </a:ln>
        </p:spPr>
      </p:pic>
      <p:sp>
        <p:nvSpPr>
          <p:cNvPr id="603" name="Google Shape;60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604" name="Google Shape;604;p34"/>
          <p:cNvSpPr txBox="1"/>
          <p:nvPr/>
        </p:nvSpPr>
        <p:spPr>
          <a:xfrm>
            <a:off x="583825" y="2085288"/>
            <a:ext cx="3669300" cy="972900"/>
          </a:xfrm>
          <a:prstGeom prst="rect">
            <a:avLst/>
          </a:prstGeom>
          <a:noFill/>
          <a:ln>
            <a:noFill/>
          </a:ln>
        </p:spPr>
        <p:txBody>
          <a:bodyPr anchorCtr="0" anchor="ctr" bIns="91425" lIns="91425" spcFirstLastPara="1" rIns="91425" wrap="square" tIns="91425">
            <a:noAutofit/>
          </a:bodyPr>
          <a:lstStyle/>
          <a:p>
            <a:pPr indent="0" lvl="0" marL="0" marR="0" rtl="0" algn="l">
              <a:lnSpc>
                <a:spcPct val="80000"/>
              </a:lnSpc>
              <a:spcBef>
                <a:spcPts val="0"/>
              </a:spcBef>
              <a:spcAft>
                <a:spcPts val="0"/>
              </a:spcAft>
              <a:buClr>
                <a:srgbClr val="000000"/>
              </a:buClr>
              <a:buSzPts val="3200"/>
              <a:buFont typeface="Arial"/>
              <a:buNone/>
            </a:pPr>
            <a:r>
              <a:rPr b="1" i="0" lang="nl" sz="3200" u="none" cap="none" strike="noStrike">
                <a:solidFill>
                  <a:srgbClr val="2F2E9A"/>
                </a:solidFill>
                <a:latin typeface="Outfit"/>
                <a:ea typeface="Outfit"/>
                <a:cs typeface="Outfit"/>
                <a:sym typeface="Outfit"/>
              </a:rPr>
              <a:t>Wat je </a:t>
            </a:r>
            <a:r>
              <a:rPr b="1" i="0" lang="nl" sz="3200" u="none" cap="none" strike="noStrike">
                <a:solidFill>
                  <a:srgbClr val="0097A7"/>
                </a:solidFill>
                <a:latin typeface="Outfit"/>
                <a:ea typeface="Outfit"/>
                <a:cs typeface="Outfit"/>
                <a:sym typeface="Outfit"/>
              </a:rPr>
              <a:t>weet</a:t>
            </a:r>
            <a:r>
              <a:rPr b="1" i="0" lang="nl" sz="3200" u="none" cap="none" strike="noStrike">
                <a:solidFill>
                  <a:srgbClr val="2F2E9A"/>
                </a:solidFill>
                <a:latin typeface="Outfit"/>
                <a:ea typeface="Outfit"/>
                <a:cs typeface="Outfit"/>
                <a:sym typeface="Outfit"/>
              </a:rPr>
              <a:t> bepaalt wat je </a:t>
            </a:r>
            <a:r>
              <a:rPr b="1" i="0" lang="nl" sz="3200" u="none" cap="none" strike="noStrike">
                <a:solidFill>
                  <a:srgbClr val="0097A7"/>
                </a:solidFill>
                <a:latin typeface="Outfit"/>
                <a:ea typeface="Outfit"/>
                <a:cs typeface="Outfit"/>
                <a:sym typeface="Outfit"/>
              </a:rPr>
              <a:t>ziet</a:t>
            </a:r>
            <a:endParaRPr b="1" i="0" sz="4800" u="none" cap="none" strike="noStrike">
              <a:solidFill>
                <a:srgbClr val="0097A7"/>
              </a:solidFill>
              <a:latin typeface="Outfit"/>
              <a:ea typeface="Outfit"/>
              <a:cs typeface="Outfit"/>
              <a:sym typeface="Outfi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g31c9bf2eb40_0_15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610" name="Google Shape;610;g31c9bf2eb40_0_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nl"/>
              <a:t>‹#›</a:t>
            </a:fld>
            <a:endParaRPr/>
          </a:p>
        </p:txBody>
      </p:sp>
      <p:pic>
        <p:nvPicPr>
          <p:cNvPr descr="Setting up Microsoft Authenticator | IT Help and Support" id="611" name="Google Shape;611;g31c9bf2eb40_0_159"/>
          <p:cNvPicPr preferRelativeResize="0"/>
          <p:nvPr/>
        </p:nvPicPr>
        <p:blipFill rotWithShape="1">
          <a:blip r:embed="rId4">
            <a:alphaModFix/>
          </a:blip>
          <a:srcRect b="0" l="0" r="0" t="0"/>
          <a:stretch/>
        </p:blipFill>
        <p:spPr>
          <a:xfrm>
            <a:off x="4748575" y="626125"/>
            <a:ext cx="3938750" cy="3571116"/>
          </a:xfrm>
          <a:prstGeom prst="rect">
            <a:avLst/>
          </a:prstGeom>
          <a:noFill/>
          <a:ln>
            <a:noFill/>
          </a:ln>
        </p:spPr>
      </p:pic>
      <p:sp>
        <p:nvSpPr>
          <p:cNvPr id="612" name="Google Shape;612;g31c9bf2eb40_0_159"/>
          <p:cNvSpPr txBox="1"/>
          <p:nvPr/>
        </p:nvSpPr>
        <p:spPr>
          <a:xfrm>
            <a:off x="583825" y="2085288"/>
            <a:ext cx="3669300" cy="972900"/>
          </a:xfrm>
          <a:prstGeom prst="rect">
            <a:avLst/>
          </a:prstGeom>
          <a:noFill/>
          <a:ln>
            <a:noFill/>
          </a:ln>
        </p:spPr>
        <p:txBody>
          <a:bodyPr anchorCtr="0" anchor="ctr" bIns="91425" lIns="91425" spcFirstLastPara="1" rIns="91425" wrap="square" tIns="91425">
            <a:noAutofit/>
          </a:bodyPr>
          <a:lstStyle/>
          <a:p>
            <a:pPr indent="0" lvl="0" marL="0" marR="0" rtl="0" algn="l">
              <a:lnSpc>
                <a:spcPct val="80000"/>
              </a:lnSpc>
              <a:spcBef>
                <a:spcPts val="0"/>
              </a:spcBef>
              <a:spcAft>
                <a:spcPts val="0"/>
              </a:spcAft>
              <a:buClr>
                <a:srgbClr val="000000"/>
              </a:buClr>
              <a:buSzPts val="3200"/>
              <a:buFont typeface="Arial"/>
              <a:buNone/>
            </a:pPr>
            <a:r>
              <a:rPr b="1" i="0" lang="nl" sz="3200" u="none" cap="none" strike="noStrike">
                <a:solidFill>
                  <a:srgbClr val="2F2E9A"/>
                </a:solidFill>
                <a:latin typeface="Outfit"/>
                <a:ea typeface="Outfit"/>
                <a:cs typeface="Outfit"/>
                <a:sym typeface="Outfit"/>
              </a:rPr>
              <a:t>Wat je </a:t>
            </a:r>
            <a:r>
              <a:rPr b="1" i="0" lang="nl" sz="3200" u="none" cap="none" strike="noStrike">
                <a:solidFill>
                  <a:srgbClr val="0097A7"/>
                </a:solidFill>
                <a:latin typeface="Outfit"/>
                <a:ea typeface="Outfit"/>
                <a:cs typeface="Outfit"/>
                <a:sym typeface="Outfit"/>
              </a:rPr>
              <a:t>weet</a:t>
            </a:r>
            <a:r>
              <a:rPr b="1" i="0" lang="nl" sz="3200" u="none" cap="none" strike="noStrike">
                <a:solidFill>
                  <a:srgbClr val="2F2E9A"/>
                </a:solidFill>
                <a:latin typeface="Outfit"/>
                <a:ea typeface="Outfit"/>
                <a:cs typeface="Outfit"/>
                <a:sym typeface="Outfit"/>
              </a:rPr>
              <a:t> bepaalt wat je </a:t>
            </a:r>
            <a:r>
              <a:rPr b="1" i="0" lang="nl" sz="3200" u="none" cap="none" strike="noStrike">
                <a:solidFill>
                  <a:srgbClr val="0097A7"/>
                </a:solidFill>
                <a:latin typeface="Outfit"/>
                <a:ea typeface="Outfit"/>
                <a:cs typeface="Outfit"/>
                <a:sym typeface="Outfit"/>
              </a:rPr>
              <a:t>ziet</a:t>
            </a:r>
            <a:endParaRPr b="1" i="0" sz="4800" u="none" cap="none" strike="noStrike">
              <a:solidFill>
                <a:srgbClr val="0097A7"/>
              </a:solidFill>
              <a:latin typeface="Outfit"/>
              <a:ea typeface="Outfit"/>
              <a:cs typeface="Outfit"/>
              <a:sym typeface="Outfi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618" name="Google Shape;618;p35"/>
          <p:cNvSpPr txBox="1"/>
          <p:nvPr/>
        </p:nvSpPr>
        <p:spPr>
          <a:xfrm rot="-742808">
            <a:off x="5451384" y="1981187"/>
            <a:ext cx="1968781" cy="646531"/>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3000"/>
              <a:buFont typeface="Arial"/>
              <a:buNone/>
            </a:pPr>
            <a:r>
              <a:rPr lang="nl" sz="3000">
                <a:solidFill>
                  <a:srgbClr val="2F2E9A"/>
                </a:solidFill>
                <a:latin typeface="Outfit"/>
                <a:ea typeface="Outfit"/>
                <a:cs typeface="Outfit"/>
                <a:sym typeface="Outfit"/>
              </a:rPr>
              <a:t>“</a:t>
            </a:r>
            <a:r>
              <a:rPr b="0" i="0" lang="nl" sz="3000" u="none" cap="none" strike="noStrike">
                <a:solidFill>
                  <a:srgbClr val="2F2E9A"/>
                </a:solidFill>
                <a:latin typeface="Outfit"/>
                <a:ea typeface="Outfit"/>
                <a:cs typeface="Outfit"/>
                <a:sym typeface="Outfit"/>
              </a:rPr>
              <a:t>Gewoon</a:t>
            </a:r>
            <a:r>
              <a:rPr lang="nl" sz="3000">
                <a:solidFill>
                  <a:srgbClr val="2F2E9A"/>
                </a:solidFill>
                <a:latin typeface="Outfit"/>
                <a:ea typeface="Outfit"/>
                <a:cs typeface="Outfit"/>
                <a:sym typeface="Outfit"/>
              </a:rPr>
              <a:t>”</a:t>
            </a:r>
            <a:r>
              <a:rPr b="0" i="0" lang="nl" sz="3000" u="none" cap="none" strike="noStrike">
                <a:solidFill>
                  <a:srgbClr val="2F2E9A"/>
                </a:solidFill>
                <a:latin typeface="Outfit"/>
                <a:ea typeface="Outfit"/>
                <a:cs typeface="Outfit"/>
                <a:sym typeface="Outfit"/>
              </a:rPr>
              <a:t> </a:t>
            </a:r>
            <a:endParaRPr b="0" i="0" sz="3000" u="none" cap="none" strike="noStrike">
              <a:solidFill>
                <a:srgbClr val="2F2E9A"/>
              </a:solidFill>
              <a:latin typeface="Outfit"/>
              <a:ea typeface="Outfit"/>
              <a:cs typeface="Outfit"/>
              <a:sym typeface="Outfit"/>
            </a:endParaRPr>
          </a:p>
        </p:txBody>
      </p:sp>
      <p:sp>
        <p:nvSpPr>
          <p:cNvPr id="619" name="Google Shape;619;p35"/>
          <p:cNvSpPr txBox="1"/>
          <p:nvPr/>
        </p:nvSpPr>
        <p:spPr>
          <a:xfrm rot="269330">
            <a:off x="6045824" y="3013386"/>
            <a:ext cx="2779024" cy="646391"/>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3000"/>
              <a:buFont typeface="Arial"/>
              <a:buNone/>
            </a:pPr>
            <a:r>
              <a:rPr lang="nl" sz="3000">
                <a:solidFill>
                  <a:srgbClr val="2F2E9A"/>
                </a:solidFill>
                <a:latin typeface="Outfit"/>
                <a:ea typeface="Outfit"/>
                <a:cs typeface="Outfit"/>
                <a:sym typeface="Outfit"/>
              </a:rPr>
              <a:t>“</a:t>
            </a:r>
            <a:r>
              <a:rPr b="0" i="0" lang="nl" sz="3000" u="none" cap="none" strike="noStrike">
                <a:solidFill>
                  <a:srgbClr val="2F2E9A"/>
                </a:solidFill>
                <a:latin typeface="Outfit"/>
                <a:ea typeface="Outfit"/>
                <a:cs typeface="Outfit"/>
                <a:sym typeface="Outfit"/>
              </a:rPr>
              <a:t>Niet moeilijk</a:t>
            </a:r>
            <a:r>
              <a:rPr lang="nl" sz="3000">
                <a:solidFill>
                  <a:srgbClr val="2F2E9A"/>
                </a:solidFill>
                <a:latin typeface="Outfit"/>
                <a:ea typeface="Outfit"/>
                <a:cs typeface="Outfit"/>
                <a:sym typeface="Outfit"/>
              </a:rPr>
              <a:t>”</a:t>
            </a:r>
            <a:endParaRPr b="0" i="0" sz="3000" u="none" cap="none" strike="noStrike">
              <a:solidFill>
                <a:srgbClr val="2F2E9A"/>
              </a:solidFill>
              <a:latin typeface="Outfit"/>
              <a:ea typeface="Outfit"/>
              <a:cs typeface="Outfit"/>
              <a:sym typeface="Outfit"/>
            </a:endParaRPr>
          </a:p>
        </p:txBody>
      </p:sp>
      <p:pic>
        <p:nvPicPr>
          <p:cNvPr id="620" name="Google Shape;620;p35"/>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621" name="Google Shape;621;p35"/>
          <p:cNvSpPr txBox="1"/>
          <p:nvPr/>
        </p:nvSpPr>
        <p:spPr>
          <a:xfrm>
            <a:off x="835975" y="2023538"/>
            <a:ext cx="4061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lang="nl" sz="3500">
                <a:solidFill>
                  <a:srgbClr val="0097A7"/>
                </a:solidFill>
                <a:latin typeface="Outfit"/>
                <a:ea typeface="Outfit"/>
                <a:cs typeface="Outfit"/>
                <a:sym typeface="Outfit"/>
              </a:rPr>
              <a:t>Hoe leg je iets uit? </a:t>
            </a:r>
            <a:endParaRPr b="1" sz="3500">
              <a:solidFill>
                <a:srgbClr val="0097A7"/>
              </a:solidFill>
              <a:latin typeface="Outfit"/>
              <a:ea typeface="Outfit"/>
              <a:cs typeface="Outfit"/>
              <a:sym typeface="Outfit"/>
            </a:endParaRPr>
          </a:p>
        </p:txBody>
      </p:sp>
      <p:sp>
        <p:nvSpPr>
          <p:cNvPr id="622" name="Google Shape;622;p35"/>
          <p:cNvSpPr txBox="1"/>
          <p:nvPr/>
        </p:nvSpPr>
        <p:spPr>
          <a:xfrm>
            <a:off x="835975" y="2688863"/>
            <a:ext cx="3223800" cy="541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lang="nl" sz="2900">
                <a:solidFill>
                  <a:srgbClr val="2F2E9A"/>
                </a:solidFill>
                <a:latin typeface="Outfit"/>
                <a:ea typeface="Outfit"/>
                <a:cs typeface="Outfit"/>
                <a:sym typeface="Outfit"/>
              </a:rPr>
              <a:t>Zeg nooit …</a:t>
            </a:r>
            <a:endParaRPr b="1" sz="2900">
              <a:solidFill>
                <a:srgbClr val="2F2E9A"/>
              </a:solidFill>
              <a:latin typeface="Outfit"/>
              <a:ea typeface="Outfit"/>
              <a:cs typeface="Outfit"/>
              <a:sym typeface="Outfi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36"/>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628" name="Google Shape;62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629" name="Google Shape;629;p36"/>
          <p:cNvSpPr txBox="1"/>
          <p:nvPr/>
        </p:nvSpPr>
        <p:spPr>
          <a:xfrm>
            <a:off x="5584050" y="2263950"/>
            <a:ext cx="2888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i="0" lang="nl" sz="3500" u="none" cap="none" strike="noStrike">
                <a:solidFill>
                  <a:srgbClr val="0097A7"/>
                </a:solidFill>
                <a:latin typeface="Outfit"/>
                <a:ea typeface="Outfit"/>
                <a:cs typeface="Outfit"/>
                <a:sym typeface="Outfit"/>
              </a:rPr>
              <a:t>Jargon</a:t>
            </a:r>
            <a:endParaRPr b="1" i="0" sz="3500" u="none" cap="none" strike="noStrike">
              <a:solidFill>
                <a:srgbClr val="0097A7"/>
              </a:solidFill>
              <a:latin typeface="Outfit"/>
              <a:ea typeface="Outfit"/>
              <a:cs typeface="Outfit"/>
              <a:sym typeface="Outfit"/>
            </a:endParaRPr>
          </a:p>
        </p:txBody>
      </p:sp>
      <p:grpSp>
        <p:nvGrpSpPr>
          <p:cNvPr id="630" name="Google Shape;630;p36"/>
          <p:cNvGrpSpPr/>
          <p:nvPr/>
        </p:nvGrpSpPr>
        <p:grpSpPr>
          <a:xfrm>
            <a:off x="2761997" y="1597429"/>
            <a:ext cx="1810014" cy="1183949"/>
            <a:chOff x="1243325" y="1446625"/>
            <a:chExt cx="3081400" cy="2015575"/>
          </a:xfrm>
        </p:grpSpPr>
        <p:pic>
          <p:nvPicPr>
            <p:cNvPr id="631" name="Google Shape;631;p36" title="DI_handgetekend48.png"/>
            <p:cNvPicPr preferRelativeResize="0"/>
            <p:nvPr/>
          </p:nvPicPr>
          <p:blipFill>
            <a:blip r:embed="rId4">
              <a:alphaModFix/>
            </a:blip>
            <a:stretch>
              <a:fillRect/>
            </a:stretch>
          </p:blipFill>
          <p:spPr>
            <a:xfrm>
              <a:off x="1243325" y="1446625"/>
              <a:ext cx="3081400" cy="2015575"/>
            </a:xfrm>
            <a:prstGeom prst="rect">
              <a:avLst/>
            </a:prstGeom>
            <a:noFill/>
            <a:ln>
              <a:noFill/>
            </a:ln>
          </p:spPr>
        </p:pic>
        <p:sp>
          <p:nvSpPr>
            <p:cNvPr id="632" name="Google Shape;632;p36"/>
            <p:cNvSpPr/>
            <p:nvPr/>
          </p:nvSpPr>
          <p:spPr>
            <a:xfrm>
              <a:off x="2054400" y="1773400"/>
              <a:ext cx="1944300" cy="1378200"/>
            </a:xfrm>
            <a:prstGeom prst="ellipse">
              <a:avLst/>
            </a:prstGeom>
            <a:solidFill>
              <a:srgbClr val="F4EFE8"/>
            </a:solidFill>
            <a:ln>
              <a:noFill/>
            </a:ln>
          </p:spPr>
          <p:txBody>
            <a:bodyPr anchorCtr="0" anchor="ctr" bIns="53700" lIns="53700" spcFirstLastPara="1" rIns="53700" wrap="square" tIns="53700">
              <a:noAutofit/>
            </a:bodyPr>
            <a:lstStyle/>
            <a:p>
              <a:pPr indent="0" lvl="0" marL="0" rtl="0" algn="ctr">
                <a:spcBef>
                  <a:spcPts val="0"/>
                </a:spcBef>
                <a:spcAft>
                  <a:spcPts val="0"/>
                </a:spcAft>
                <a:buNone/>
              </a:pPr>
              <a:r>
                <a:t/>
              </a:r>
              <a:endParaRPr sz="822"/>
            </a:p>
          </p:txBody>
        </p:sp>
      </p:grpSp>
      <p:grpSp>
        <p:nvGrpSpPr>
          <p:cNvPr id="633" name="Google Shape;633;p36"/>
          <p:cNvGrpSpPr/>
          <p:nvPr/>
        </p:nvGrpSpPr>
        <p:grpSpPr>
          <a:xfrm flipH="1">
            <a:off x="844589" y="2455148"/>
            <a:ext cx="1810014" cy="1183949"/>
            <a:chOff x="1243325" y="1446625"/>
            <a:chExt cx="3081400" cy="2015575"/>
          </a:xfrm>
        </p:grpSpPr>
        <p:pic>
          <p:nvPicPr>
            <p:cNvPr id="634" name="Google Shape;634;p36" title="DI_handgetekend48.png"/>
            <p:cNvPicPr preferRelativeResize="0"/>
            <p:nvPr/>
          </p:nvPicPr>
          <p:blipFill>
            <a:blip r:embed="rId4">
              <a:alphaModFix/>
            </a:blip>
            <a:stretch>
              <a:fillRect/>
            </a:stretch>
          </p:blipFill>
          <p:spPr>
            <a:xfrm>
              <a:off x="1243325" y="1446625"/>
              <a:ext cx="3081400" cy="2015575"/>
            </a:xfrm>
            <a:prstGeom prst="rect">
              <a:avLst/>
            </a:prstGeom>
            <a:noFill/>
            <a:ln>
              <a:noFill/>
            </a:ln>
          </p:spPr>
        </p:pic>
        <p:sp>
          <p:nvSpPr>
            <p:cNvPr id="635" name="Google Shape;635;p36"/>
            <p:cNvSpPr/>
            <p:nvPr/>
          </p:nvSpPr>
          <p:spPr>
            <a:xfrm>
              <a:off x="2054400" y="1773400"/>
              <a:ext cx="1944300" cy="1378200"/>
            </a:xfrm>
            <a:prstGeom prst="ellipse">
              <a:avLst/>
            </a:prstGeom>
            <a:solidFill>
              <a:srgbClr val="F4EFE8"/>
            </a:solidFill>
            <a:ln>
              <a:noFill/>
            </a:ln>
          </p:spPr>
          <p:txBody>
            <a:bodyPr anchorCtr="0" anchor="ctr" bIns="53700" lIns="53700" spcFirstLastPara="1" rIns="53700" wrap="square" tIns="53700">
              <a:noAutofit/>
            </a:bodyPr>
            <a:lstStyle/>
            <a:p>
              <a:pPr indent="0" lvl="0" marL="0" rtl="0" algn="ctr">
                <a:spcBef>
                  <a:spcPts val="0"/>
                </a:spcBef>
                <a:spcAft>
                  <a:spcPts val="0"/>
                </a:spcAft>
                <a:buNone/>
              </a:pPr>
              <a:r>
                <a:t/>
              </a:r>
              <a:endParaRPr sz="822"/>
            </a:p>
          </p:txBody>
        </p:sp>
      </p:grpSp>
      <p:pic>
        <p:nvPicPr>
          <p:cNvPr id="636" name="Google Shape;636;p36" title="DI_handgetekend20.png"/>
          <p:cNvPicPr preferRelativeResize="0"/>
          <p:nvPr/>
        </p:nvPicPr>
        <p:blipFill>
          <a:blip r:embed="rId5">
            <a:alphaModFix/>
          </a:blip>
          <a:stretch>
            <a:fillRect/>
          </a:stretch>
        </p:blipFill>
        <p:spPr>
          <a:xfrm>
            <a:off x="3420008" y="1856523"/>
            <a:ext cx="735125" cy="665775"/>
          </a:xfrm>
          <a:prstGeom prst="rect">
            <a:avLst/>
          </a:prstGeom>
          <a:noFill/>
          <a:ln>
            <a:noFill/>
          </a:ln>
        </p:spPr>
      </p:pic>
      <p:pic>
        <p:nvPicPr>
          <p:cNvPr id="637" name="Google Shape;637;p36" title="DI_handgetekend122.png"/>
          <p:cNvPicPr preferRelativeResize="0"/>
          <p:nvPr/>
        </p:nvPicPr>
        <p:blipFill>
          <a:blip r:embed="rId6">
            <a:alphaModFix/>
          </a:blip>
          <a:stretch>
            <a:fillRect/>
          </a:stretch>
        </p:blipFill>
        <p:spPr>
          <a:xfrm>
            <a:off x="1296950" y="2717298"/>
            <a:ext cx="735125" cy="6596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3a138613be2_3_2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sp>
        <p:nvSpPr>
          <p:cNvPr id="643" name="Google Shape;643;g3a138613be2_3_258"/>
          <p:cNvSpPr txBox="1"/>
          <p:nvPr/>
        </p:nvSpPr>
        <p:spPr>
          <a:xfrm rot="541">
            <a:off x="474028" y="1781285"/>
            <a:ext cx="7630500" cy="306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nl" sz="1800">
                <a:solidFill>
                  <a:srgbClr val="2F2E9A"/>
                </a:solidFill>
                <a:latin typeface="Outfit"/>
                <a:ea typeface="Outfit"/>
                <a:cs typeface="Outfit"/>
                <a:sym typeface="Outfit"/>
              </a:rPr>
              <a:t>Trek een begrip en leg het uit aan elkaar.</a:t>
            </a:r>
            <a:endParaRPr b="1" sz="1800">
              <a:solidFill>
                <a:srgbClr val="2F2E9A"/>
              </a:solidFill>
              <a:latin typeface="Outfit"/>
              <a:ea typeface="Outfit"/>
              <a:cs typeface="Outfit"/>
              <a:sym typeface="Outfit"/>
            </a:endParaRPr>
          </a:p>
          <a:p>
            <a:pPr indent="-355600" lvl="0" marL="457200" marR="0" rtl="0" algn="l">
              <a:lnSpc>
                <a:spcPct val="115000"/>
              </a:lnSpc>
              <a:spcBef>
                <a:spcPts val="100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Multifactor authenticatie</a:t>
            </a:r>
            <a:endParaRPr sz="2000">
              <a:solidFill>
                <a:srgbClr val="2F2E9A"/>
              </a:solidFill>
              <a:latin typeface="Outfit"/>
              <a:ea typeface="Outfit"/>
              <a:cs typeface="Outfit"/>
              <a:sym typeface="Outfit"/>
            </a:endParaRPr>
          </a:p>
          <a:p>
            <a:pPr indent="-355600" lvl="0" marL="457200" marR="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Account - registreren - inloggen</a:t>
            </a:r>
            <a:endParaRPr sz="2000">
              <a:solidFill>
                <a:srgbClr val="2F2E9A"/>
              </a:solidFill>
              <a:latin typeface="Outfit"/>
              <a:ea typeface="Outfit"/>
              <a:cs typeface="Outfit"/>
              <a:sym typeface="Outfit"/>
            </a:endParaRPr>
          </a:p>
          <a:p>
            <a:pPr indent="-355600" lvl="0" marL="457200" marR="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Onedrive - cloudopslag</a:t>
            </a:r>
            <a:endParaRPr sz="2000">
              <a:solidFill>
                <a:srgbClr val="2F2E9A"/>
              </a:solidFill>
              <a:latin typeface="Outfit"/>
              <a:ea typeface="Outfit"/>
              <a:cs typeface="Outfit"/>
              <a:sym typeface="Outfit"/>
            </a:endParaRPr>
          </a:p>
          <a:p>
            <a:pPr indent="-355600" lvl="0" marL="457200" marR="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Phishing</a:t>
            </a:r>
            <a:endParaRPr sz="2000">
              <a:solidFill>
                <a:srgbClr val="2F2E9A"/>
              </a:solidFill>
              <a:latin typeface="Outfit"/>
              <a:ea typeface="Outfit"/>
              <a:cs typeface="Outfit"/>
              <a:sym typeface="Outfit"/>
            </a:endParaRPr>
          </a:p>
          <a:p>
            <a:pPr indent="-355600" lvl="0" marL="457200" marR="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Downloaden - uploaden</a:t>
            </a:r>
            <a:endParaRPr sz="2000">
              <a:solidFill>
                <a:srgbClr val="2F2E9A"/>
              </a:solidFill>
              <a:latin typeface="Outfit"/>
              <a:ea typeface="Outfit"/>
              <a:cs typeface="Outfit"/>
              <a:sym typeface="Outfit"/>
            </a:endParaRPr>
          </a:p>
          <a:p>
            <a:pPr indent="0" lvl="0" marL="457200" marR="0" rtl="0" algn="l">
              <a:lnSpc>
                <a:spcPct val="115000"/>
              </a:lnSpc>
              <a:spcBef>
                <a:spcPts val="0"/>
              </a:spcBef>
              <a:spcAft>
                <a:spcPts val="0"/>
              </a:spcAft>
              <a:buNone/>
            </a:pPr>
            <a:r>
              <a:t/>
            </a:r>
            <a:endParaRPr sz="2000">
              <a:solidFill>
                <a:srgbClr val="2F2E9A"/>
              </a:solidFill>
              <a:latin typeface="Outfit"/>
              <a:ea typeface="Outfit"/>
              <a:cs typeface="Outfit"/>
              <a:sym typeface="Outfit"/>
            </a:endParaRPr>
          </a:p>
          <a:p>
            <a:pPr indent="0" lvl="0" marL="457200" marR="0" rtl="0" algn="l">
              <a:lnSpc>
                <a:spcPct val="115000"/>
              </a:lnSpc>
              <a:spcBef>
                <a:spcPts val="0"/>
              </a:spcBef>
              <a:spcAft>
                <a:spcPts val="0"/>
              </a:spcAft>
              <a:buNone/>
            </a:pPr>
            <a:r>
              <a:rPr b="1" lang="nl" sz="2000">
                <a:solidFill>
                  <a:srgbClr val="2F2E9A"/>
                </a:solidFill>
                <a:latin typeface="Outfit"/>
                <a:ea typeface="Outfit"/>
                <a:cs typeface="Outfit"/>
                <a:sym typeface="Outfit"/>
              </a:rPr>
              <a:t> </a:t>
            </a:r>
            <a:r>
              <a:rPr b="1" i="0" lang="nl" sz="2000" u="none" cap="none" strike="noStrike">
                <a:solidFill>
                  <a:srgbClr val="2F2E9A"/>
                </a:solidFill>
                <a:latin typeface="Outfit"/>
                <a:ea typeface="Outfit"/>
                <a:cs typeface="Outfit"/>
                <a:sym typeface="Outfit"/>
              </a:rPr>
              <a:t>Tip: </a:t>
            </a:r>
            <a:r>
              <a:rPr lang="nl" sz="2000">
                <a:solidFill>
                  <a:srgbClr val="2F2E9A"/>
                </a:solidFill>
                <a:latin typeface="Outfit"/>
                <a:ea typeface="Outfit"/>
                <a:cs typeface="Outfit"/>
                <a:sym typeface="Outfit"/>
              </a:rPr>
              <a:t>een</a:t>
            </a:r>
            <a:r>
              <a:rPr b="0" i="0" lang="nl" sz="2000" u="none" cap="none" strike="noStrike">
                <a:solidFill>
                  <a:srgbClr val="2F2E9A"/>
                </a:solidFill>
                <a:latin typeface="Outfit"/>
                <a:ea typeface="Outfit"/>
                <a:cs typeface="Outfit"/>
                <a:sym typeface="Outfit"/>
              </a:rPr>
              <a:t> tekening of schets </a:t>
            </a:r>
            <a:r>
              <a:rPr lang="nl" sz="2000">
                <a:solidFill>
                  <a:srgbClr val="2F2E9A"/>
                </a:solidFill>
                <a:latin typeface="Outfit"/>
                <a:ea typeface="Outfit"/>
                <a:cs typeface="Outfit"/>
                <a:sym typeface="Outfit"/>
              </a:rPr>
              <a:t>kan helpen</a:t>
            </a:r>
            <a:endParaRPr b="0" i="0" sz="1600" u="none" cap="none" strike="noStrike">
              <a:solidFill>
                <a:srgbClr val="2F2E9A"/>
              </a:solidFill>
              <a:latin typeface="Outfit"/>
              <a:ea typeface="Outfit"/>
              <a:cs typeface="Outfit"/>
              <a:sym typeface="Outfit"/>
            </a:endParaRPr>
          </a:p>
        </p:txBody>
      </p:sp>
      <p:sp>
        <p:nvSpPr>
          <p:cNvPr id="644" name="Google Shape;644;g3a138613be2_3_258"/>
          <p:cNvSpPr txBox="1"/>
          <p:nvPr/>
        </p:nvSpPr>
        <p:spPr>
          <a:xfrm>
            <a:off x="473950" y="1021025"/>
            <a:ext cx="4829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1" lang="nl" sz="3000">
                <a:solidFill>
                  <a:srgbClr val="0097A7"/>
                </a:solidFill>
                <a:latin typeface="Outfit"/>
                <a:ea typeface="Outfit"/>
                <a:cs typeface="Outfit"/>
                <a:sym typeface="Outfit"/>
              </a:rPr>
              <a:t>Oefening: </a:t>
            </a:r>
            <a:r>
              <a:rPr b="1" lang="nl" sz="3000">
                <a:solidFill>
                  <a:srgbClr val="2F2E9A"/>
                </a:solidFill>
                <a:latin typeface="Outfit"/>
                <a:ea typeface="Outfit"/>
                <a:cs typeface="Outfit"/>
                <a:sym typeface="Outfit"/>
              </a:rPr>
              <a:t>Jargon</a:t>
            </a:r>
            <a:endParaRPr b="1" i="0" sz="3000" u="none" cap="none" strike="noStrike">
              <a:solidFill>
                <a:srgbClr val="2F2E9A"/>
              </a:solidFill>
              <a:latin typeface="Outfit"/>
              <a:ea typeface="Outfit"/>
              <a:cs typeface="Outfit"/>
              <a:sym typeface="Outfit"/>
            </a:endParaRPr>
          </a:p>
        </p:txBody>
      </p:sp>
      <p:pic>
        <p:nvPicPr>
          <p:cNvPr id="645" name="Google Shape;645;g3a138613be2_3_258"/>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pic>
        <p:nvPicPr>
          <p:cNvPr id="646" name="Google Shape;646;g3a138613be2_3_258" title="DI_handgetekend27.png"/>
          <p:cNvPicPr preferRelativeResize="0"/>
          <p:nvPr/>
        </p:nvPicPr>
        <p:blipFill>
          <a:blip r:embed="rId4">
            <a:alphaModFix/>
          </a:blip>
          <a:stretch>
            <a:fillRect/>
          </a:stretch>
        </p:blipFill>
        <p:spPr>
          <a:xfrm>
            <a:off x="6867852" y="3631652"/>
            <a:ext cx="1634799" cy="10329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3a138613be2_3_2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a:t>‹#›</a:t>
            </a:fld>
            <a:endParaRPr/>
          </a:p>
        </p:txBody>
      </p:sp>
      <p:sp>
        <p:nvSpPr>
          <p:cNvPr id="652" name="Google Shape;652;g3a138613be2_3_267"/>
          <p:cNvSpPr txBox="1"/>
          <p:nvPr/>
        </p:nvSpPr>
        <p:spPr>
          <a:xfrm>
            <a:off x="473950" y="1021025"/>
            <a:ext cx="8404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1" lang="nl" sz="3000">
                <a:solidFill>
                  <a:srgbClr val="0097A7"/>
                </a:solidFill>
                <a:latin typeface="Outfit"/>
                <a:ea typeface="Outfit"/>
                <a:cs typeface="Outfit"/>
                <a:sym typeface="Outfit"/>
              </a:rPr>
              <a:t>Tip</a:t>
            </a:r>
            <a:r>
              <a:rPr b="1" lang="nl" sz="3000">
                <a:solidFill>
                  <a:srgbClr val="0097A7"/>
                </a:solidFill>
                <a:latin typeface="Outfit"/>
                <a:ea typeface="Outfit"/>
                <a:cs typeface="Outfit"/>
                <a:sym typeface="Outfit"/>
              </a:rPr>
              <a:t>: </a:t>
            </a:r>
            <a:r>
              <a:rPr b="1" lang="nl" sz="3000">
                <a:solidFill>
                  <a:srgbClr val="2F2E9A"/>
                </a:solidFill>
                <a:latin typeface="Outfit"/>
                <a:ea typeface="Outfit"/>
                <a:cs typeface="Outfit"/>
                <a:sym typeface="Outfit"/>
              </a:rPr>
              <a:t>Generatieve AI als assistent-digihelper</a:t>
            </a:r>
            <a:endParaRPr b="1" sz="3000">
              <a:solidFill>
                <a:srgbClr val="2F2E9A"/>
              </a:solidFill>
              <a:latin typeface="Outfit"/>
              <a:ea typeface="Outfit"/>
              <a:cs typeface="Outfit"/>
              <a:sym typeface="Outfit"/>
            </a:endParaRPr>
          </a:p>
        </p:txBody>
      </p:sp>
      <p:pic>
        <p:nvPicPr>
          <p:cNvPr id="653" name="Google Shape;653;g3a138613be2_3_267"/>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654" name="Google Shape;654;g3a138613be2_3_267"/>
          <p:cNvSpPr txBox="1"/>
          <p:nvPr/>
        </p:nvSpPr>
        <p:spPr>
          <a:xfrm rot="461">
            <a:off x="2309575" y="1970475"/>
            <a:ext cx="6711600" cy="239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nl" sz="2000">
                <a:solidFill>
                  <a:srgbClr val="2F2E9A"/>
                </a:solidFill>
                <a:latin typeface="Outfit"/>
                <a:ea typeface="Outfit"/>
                <a:cs typeface="Outfit"/>
                <a:sym typeface="Outfit"/>
              </a:rPr>
              <a:t>Handig voor: </a:t>
            </a:r>
            <a:endParaRPr b="1" sz="2000">
              <a:solidFill>
                <a:srgbClr val="2F2E9A"/>
              </a:solidFill>
              <a:latin typeface="Outfit"/>
              <a:ea typeface="Outfit"/>
              <a:cs typeface="Outfit"/>
              <a:sym typeface="Outfit"/>
            </a:endParaRPr>
          </a:p>
          <a:p>
            <a:pPr indent="-355600" lvl="0" marL="457200" marR="0" rtl="0" algn="l">
              <a:lnSpc>
                <a:spcPct val="115000"/>
              </a:lnSpc>
              <a:spcBef>
                <a:spcPts val="100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analogieën voor als je moeilijke begrippen </a:t>
            </a:r>
            <a:br>
              <a:rPr lang="nl" sz="2000">
                <a:solidFill>
                  <a:srgbClr val="2F2E9A"/>
                </a:solidFill>
                <a:latin typeface="Outfit"/>
                <a:ea typeface="Outfit"/>
                <a:cs typeface="Outfit"/>
                <a:sym typeface="Outfit"/>
              </a:rPr>
            </a:br>
            <a:r>
              <a:rPr lang="nl" sz="2000">
                <a:solidFill>
                  <a:srgbClr val="2F2E9A"/>
                </a:solidFill>
                <a:latin typeface="Outfit"/>
                <a:ea typeface="Outfit"/>
                <a:cs typeface="Outfit"/>
                <a:sym typeface="Outfit"/>
              </a:rPr>
              <a:t>wil uitleggen</a:t>
            </a:r>
            <a:endParaRPr sz="2000">
              <a:solidFill>
                <a:srgbClr val="2F2E9A"/>
              </a:solidFill>
              <a:latin typeface="Outfit"/>
              <a:ea typeface="Outfit"/>
              <a:cs typeface="Outfit"/>
              <a:sym typeface="Outfit"/>
            </a:endParaRPr>
          </a:p>
          <a:p>
            <a:pPr indent="-355600" lvl="0" marL="45720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een stappenplan over iets wat je uitlegde</a:t>
            </a:r>
            <a:endParaRPr sz="2000">
              <a:solidFill>
                <a:srgbClr val="2F2E9A"/>
              </a:solidFill>
              <a:latin typeface="Outfit"/>
              <a:ea typeface="Outfit"/>
              <a:cs typeface="Outfit"/>
              <a:sym typeface="Outfit"/>
            </a:endParaRPr>
          </a:p>
          <a:p>
            <a:pPr indent="-355600" lvl="0" marL="45720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een ingewikkelde uitleg vereenvoudigen</a:t>
            </a:r>
            <a:endParaRPr sz="2000">
              <a:solidFill>
                <a:srgbClr val="2F2E9A"/>
              </a:solidFill>
              <a:latin typeface="Outfit"/>
              <a:ea typeface="Outfit"/>
              <a:cs typeface="Outfit"/>
              <a:sym typeface="Outfit"/>
            </a:endParaRPr>
          </a:p>
          <a:p>
            <a:pPr indent="-355600" lvl="0" marL="45720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a:t>
            </a:r>
            <a:endParaRPr sz="2000">
              <a:solidFill>
                <a:srgbClr val="2F2E9A"/>
              </a:solidFill>
              <a:latin typeface="Outfit"/>
              <a:ea typeface="Outfit"/>
              <a:cs typeface="Outfit"/>
              <a:sym typeface="Outfit"/>
            </a:endParaRPr>
          </a:p>
        </p:txBody>
      </p:sp>
      <p:pic>
        <p:nvPicPr>
          <p:cNvPr id="655" name="Google Shape;655;g3a138613be2_3_267" title="DI_handgetekend16.png"/>
          <p:cNvPicPr preferRelativeResize="0"/>
          <p:nvPr/>
        </p:nvPicPr>
        <p:blipFill>
          <a:blip r:embed="rId4">
            <a:alphaModFix/>
          </a:blip>
          <a:stretch>
            <a:fillRect/>
          </a:stretch>
        </p:blipFill>
        <p:spPr>
          <a:xfrm>
            <a:off x="687525" y="2427050"/>
            <a:ext cx="1130550" cy="1231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4"/>
          <p:cNvPicPr preferRelativeResize="0"/>
          <p:nvPr/>
        </p:nvPicPr>
        <p:blipFill rotWithShape="1">
          <a:blip r:embed="rId3">
            <a:alphaModFix/>
          </a:blip>
          <a:srcRect b="10995" l="14220" r="0" t="15098"/>
          <a:stretch/>
        </p:blipFill>
        <p:spPr>
          <a:xfrm>
            <a:off x="0" y="0"/>
            <a:ext cx="9144003" cy="5143499"/>
          </a:xfrm>
          <a:prstGeom prst="rect">
            <a:avLst/>
          </a:prstGeom>
          <a:noFill/>
          <a:ln>
            <a:noFill/>
          </a:ln>
        </p:spPr>
      </p:pic>
      <p:sp>
        <p:nvSpPr>
          <p:cNvPr id="184" name="Google Shape;184;p4"/>
          <p:cNvSpPr txBox="1"/>
          <p:nvPr/>
        </p:nvSpPr>
        <p:spPr>
          <a:xfrm>
            <a:off x="501125" y="1625725"/>
            <a:ext cx="4940700" cy="1508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1" i="0" lang="nl" sz="4000" u="none" cap="none" strike="noStrike">
                <a:solidFill>
                  <a:schemeClr val="lt1"/>
                </a:solidFill>
                <a:latin typeface="Outfit"/>
                <a:ea typeface="Outfit"/>
                <a:cs typeface="Outfit"/>
                <a:sym typeface="Outfit"/>
              </a:rPr>
              <a:t>Digitale </a:t>
            </a:r>
            <a:r>
              <a:rPr b="1" lang="nl" sz="4000">
                <a:solidFill>
                  <a:schemeClr val="lt1"/>
                </a:solidFill>
                <a:latin typeface="Outfit"/>
                <a:ea typeface="Outfit"/>
                <a:cs typeface="Outfit"/>
                <a:sym typeface="Outfit"/>
              </a:rPr>
              <a:t>kwetsbaarheid</a:t>
            </a:r>
            <a:endParaRPr b="1" i="0" sz="4000" u="none" cap="none" strike="noStrike">
              <a:solidFill>
                <a:schemeClr val="lt1"/>
              </a:solidFill>
              <a:latin typeface="Outfit"/>
              <a:ea typeface="Outfit"/>
              <a:cs typeface="Outfit"/>
              <a:sym typeface="Outfit"/>
            </a:endParaRPr>
          </a:p>
        </p:txBody>
      </p:sp>
      <p:sp>
        <p:nvSpPr>
          <p:cNvPr id="185" name="Google Shape;185;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pic>
        <p:nvPicPr>
          <p:cNvPr id="186" name="Google Shape;186;p4"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3a138613be2_0_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a:t>‹#›</a:t>
            </a:fld>
            <a:endParaRPr/>
          </a:p>
        </p:txBody>
      </p:sp>
      <p:sp>
        <p:nvSpPr>
          <p:cNvPr id="661" name="Google Shape;661;g3a138613be2_0_8"/>
          <p:cNvSpPr txBox="1"/>
          <p:nvPr/>
        </p:nvSpPr>
        <p:spPr>
          <a:xfrm rot="541">
            <a:off x="2340053" y="1781285"/>
            <a:ext cx="7630500" cy="25191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2F2E9A"/>
              </a:buClr>
              <a:buSzPts val="2000"/>
              <a:buFont typeface="Outfit"/>
              <a:buChar char="●"/>
            </a:pPr>
            <a:r>
              <a:rPr b="1" lang="nl" sz="2000">
                <a:solidFill>
                  <a:srgbClr val="2F2E9A"/>
                </a:solidFill>
                <a:latin typeface="Outfit"/>
                <a:ea typeface="Outfit"/>
                <a:cs typeface="Outfit"/>
                <a:sym typeface="Outfit"/>
              </a:rPr>
              <a:t>Prompts: </a:t>
            </a:r>
            <a:br>
              <a:rPr lang="nl" sz="2000">
                <a:solidFill>
                  <a:srgbClr val="2F2E9A"/>
                </a:solidFill>
                <a:latin typeface="Outfit"/>
                <a:ea typeface="Outfit"/>
                <a:cs typeface="Outfit"/>
                <a:sym typeface="Outfit"/>
              </a:rPr>
            </a:br>
            <a:r>
              <a:rPr lang="nl" sz="2000">
                <a:solidFill>
                  <a:srgbClr val="2F2E9A"/>
                </a:solidFill>
                <a:latin typeface="Outfit"/>
                <a:ea typeface="Outfit"/>
                <a:cs typeface="Outfit"/>
                <a:sym typeface="Outfit"/>
              </a:rPr>
              <a:t>Geef gerichte instructies &amp; context mee. </a:t>
            </a:r>
            <a:br>
              <a:rPr lang="nl" sz="2000">
                <a:solidFill>
                  <a:srgbClr val="2F2E9A"/>
                </a:solidFill>
                <a:latin typeface="Outfit"/>
                <a:ea typeface="Outfit"/>
                <a:cs typeface="Outfit"/>
                <a:sym typeface="Outfit"/>
              </a:rPr>
            </a:br>
            <a:r>
              <a:rPr lang="nl" sz="2000">
                <a:solidFill>
                  <a:srgbClr val="2F2E9A"/>
                </a:solidFill>
                <a:latin typeface="Outfit"/>
                <a:ea typeface="Outfit"/>
                <a:cs typeface="Outfit"/>
                <a:sym typeface="Outfit"/>
              </a:rPr>
              <a:t>Blijf doorvragen als je niet tevreden bent.</a:t>
            </a:r>
            <a:endParaRPr sz="2000">
              <a:solidFill>
                <a:srgbClr val="2F2E9A"/>
              </a:solidFill>
              <a:latin typeface="Outfit"/>
              <a:ea typeface="Outfit"/>
              <a:cs typeface="Outfit"/>
              <a:sym typeface="Outfit"/>
            </a:endParaRPr>
          </a:p>
          <a:p>
            <a:pPr indent="-355600" lvl="0" marL="457200" marR="0" rtl="0" algn="l">
              <a:lnSpc>
                <a:spcPct val="115000"/>
              </a:lnSpc>
              <a:spcBef>
                <a:spcPts val="1000"/>
              </a:spcBef>
              <a:spcAft>
                <a:spcPts val="0"/>
              </a:spcAft>
              <a:buClr>
                <a:srgbClr val="2F2E9A"/>
              </a:buClr>
              <a:buSzPts val="2000"/>
              <a:buFont typeface="Outfit"/>
              <a:buChar char="●"/>
            </a:pPr>
            <a:r>
              <a:rPr b="1" lang="nl" sz="2000">
                <a:solidFill>
                  <a:srgbClr val="2F2E9A"/>
                </a:solidFill>
                <a:latin typeface="Outfit"/>
                <a:ea typeface="Outfit"/>
                <a:cs typeface="Outfit"/>
                <a:sym typeface="Outfit"/>
              </a:rPr>
              <a:t>Controleer de output: </a:t>
            </a:r>
            <a:br>
              <a:rPr b="1" lang="nl" sz="2000">
                <a:solidFill>
                  <a:srgbClr val="2F2E9A"/>
                </a:solidFill>
                <a:latin typeface="Outfit"/>
                <a:ea typeface="Outfit"/>
                <a:cs typeface="Outfit"/>
                <a:sym typeface="Outfit"/>
              </a:rPr>
            </a:br>
            <a:r>
              <a:rPr lang="nl" sz="2000">
                <a:solidFill>
                  <a:srgbClr val="2F2E9A"/>
                </a:solidFill>
                <a:latin typeface="Outfit"/>
                <a:ea typeface="Outfit"/>
                <a:cs typeface="Outfit"/>
                <a:sym typeface="Outfit"/>
              </a:rPr>
              <a:t>Wees kritisch. Vraag naar (online) bronnen.</a:t>
            </a:r>
            <a:endParaRPr sz="2000">
              <a:solidFill>
                <a:srgbClr val="2F2E9A"/>
              </a:solidFill>
              <a:latin typeface="Outfit"/>
              <a:ea typeface="Outfit"/>
              <a:cs typeface="Outfit"/>
              <a:sym typeface="Outfit"/>
            </a:endParaRPr>
          </a:p>
          <a:p>
            <a:pPr indent="0" lvl="0" marL="457200" marR="0" rtl="0" algn="l">
              <a:lnSpc>
                <a:spcPct val="115000"/>
              </a:lnSpc>
              <a:spcBef>
                <a:spcPts val="1000"/>
              </a:spcBef>
              <a:spcAft>
                <a:spcPts val="0"/>
              </a:spcAft>
              <a:buNone/>
            </a:pPr>
            <a:r>
              <a:rPr b="1" lang="nl" sz="2000">
                <a:solidFill>
                  <a:srgbClr val="2F2E9A"/>
                </a:solidFill>
                <a:latin typeface="Outfit"/>
                <a:ea typeface="Outfit"/>
                <a:cs typeface="Outfit"/>
                <a:sym typeface="Outfit"/>
              </a:rPr>
              <a:t>Aandachtspunt</a:t>
            </a:r>
            <a:r>
              <a:rPr b="1" lang="nl" sz="2000">
                <a:solidFill>
                  <a:srgbClr val="2F2E9A"/>
                </a:solidFill>
                <a:latin typeface="Outfit"/>
                <a:ea typeface="Outfit"/>
                <a:cs typeface="Outfit"/>
                <a:sym typeface="Outfit"/>
              </a:rPr>
              <a:t>: </a:t>
            </a:r>
            <a:r>
              <a:rPr lang="nl" sz="2000">
                <a:solidFill>
                  <a:srgbClr val="2F2E9A"/>
                </a:solidFill>
                <a:latin typeface="Outfit"/>
                <a:ea typeface="Outfit"/>
                <a:cs typeface="Outfit"/>
                <a:sym typeface="Outfit"/>
              </a:rPr>
              <a:t>Let op met persoonsgegevens!</a:t>
            </a:r>
            <a:endParaRPr sz="2000">
              <a:solidFill>
                <a:srgbClr val="2F2E9A"/>
              </a:solidFill>
              <a:latin typeface="Outfit"/>
              <a:ea typeface="Outfit"/>
              <a:cs typeface="Outfit"/>
              <a:sym typeface="Outfit"/>
            </a:endParaRPr>
          </a:p>
        </p:txBody>
      </p:sp>
      <p:sp>
        <p:nvSpPr>
          <p:cNvPr id="662" name="Google Shape;662;g3a138613be2_0_8"/>
          <p:cNvSpPr txBox="1"/>
          <p:nvPr/>
        </p:nvSpPr>
        <p:spPr>
          <a:xfrm>
            <a:off x="473950" y="1021025"/>
            <a:ext cx="8404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1" lang="nl" sz="3000">
                <a:solidFill>
                  <a:srgbClr val="0097A7"/>
                </a:solidFill>
                <a:latin typeface="Outfit"/>
                <a:ea typeface="Outfit"/>
                <a:cs typeface="Outfit"/>
                <a:sym typeface="Outfit"/>
              </a:rPr>
              <a:t>Tip: </a:t>
            </a:r>
            <a:r>
              <a:rPr b="1" lang="nl" sz="3000">
                <a:solidFill>
                  <a:srgbClr val="2F2E9A"/>
                </a:solidFill>
                <a:latin typeface="Outfit"/>
                <a:ea typeface="Outfit"/>
                <a:cs typeface="Outfit"/>
                <a:sym typeface="Outfit"/>
              </a:rPr>
              <a:t>Generatieve AI als assistent-digihelper</a:t>
            </a:r>
            <a:endParaRPr b="1" sz="3000">
              <a:solidFill>
                <a:srgbClr val="2F2E9A"/>
              </a:solidFill>
              <a:latin typeface="Outfit"/>
              <a:ea typeface="Outfit"/>
              <a:cs typeface="Outfit"/>
              <a:sym typeface="Outfit"/>
            </a:endParaRPr>
          </a:p>
        </p:txBody>
      </p:sp>
      <p:pic>
        <p:nvPicPr>
          <p:cNvPr id="663" name="Google Shape;663;g3a138613be2_0_8"/>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pic>
        <p:nvPicPr>
          <p:cNvPr id="664" name="Google Shape;664;g3a138613be2_0_8" title="DI_handgetekend11.png"/>
          <p:cNvPicPr preferRelativeResize="0"/>
          <p:nvPr/>
        </p:nvPicPr>
        <p:blipFill>
          <a:blip r:embed="rId4">
            <a:alphaModFix/>
          </a:blip>
          <a:stretch>
            <a:fillRect/>
          </a:stretch>
        </p:blipFill>
        <p:spPr>
          <a:xfrm>
            <a:off x="737575" y="2521603"/>
            <a:ext cx="1220025" cy="10384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25"/>
          <p:cNvPicPr preferRelativeResize="0"/>
          <p:nvPr/>
        </p:nvPicPr>
        <p:blipFill rotWithShape="1">
          <a:blip r:embed="rId3">
            <a:alphaModFix/>
          </a:blip>
          <a:srcRect b="10995" l="14220" r="0" t="15098"/>
          <a:stretch/>
        </p:blipFill>
        <p:spPr>
          <a:xfrm>
            <a:off x="0" y="0"/>
            <a:ext cx="9144003" cy="5143499"/>
          </a:xfrm>
          <a:prstGeom prst="rect">
            <a:avLst/>
          </a:prstGeom>
          <a:noFill/>
          <a:ln>
            <a:noFill/>
          </a:ln>
        </p:spPr>
      </p:pic>
      <p:sp>
        <p:nvSpPr>
          <p:cNvPr id="670" name="Google Shape;670;p25"/>
          <p:cNvSpPr txBox="1"/>
          <p:nvPr/>
        </p:nvSpPr>
        <p:spPr>
          <a:xfrm>
            <a:off x="501125" y="1795950"/>
            <a:ext cx="5973000" cy="1600408"/>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0" i="0" lang="nl" sz="4000" u="none" cap="none" strike="noStrike">
                <a:solidFill>
                  <a:schemeClr val="lt1"/>
                </a:solidFill>
                <a:latin typeface="Outfit SemiBold"/>
                <a:ea typeface="Outfit SemiBold"/>
                <a:cs typeface="Outfit SemiBold"/>
                <a:sym typeface="Outfit SemiBold"/>
              </a:rPr>
              <a:t>Meer informatie </a:t>
            </a:r>
            <a:br>
              <a:rPr b="0" i="0" lang="nl" sz="4000" u="none" cap="none" strike="noStrike">
                <a:solidFill>
                  <a:schemeClr val="lt1"/>
                </a:solidFill>
                <a:latin typeface="Outfit SemiBold"/>
                <a:ea typeface="Outfit SemiBold"/>
                <a:cs typeface="Outfit SemiBold"/>
                <a:sym typeface="Outfit SemiBold"/>
              </a:rPr>
            </a:br>
            <a:r>
              <a:rPr b="0" i="0" lang="nl" sz="4000" u="none" cap="none" strike="noStrike">
                <a:solidFill>
                  <a:schemeClr val="lt1"/>
                </a:solidFill>
                <a:latin typeface="Outfit SemiBold"/>
                <a:ea typeface="Outfit SemiBold"/>
                <a:cs typeface="Outfit SemiBold"/>
                <a:sym typeface="Outfit SemiBold"/>
              </a:rPr>
              <a:t>en materialen</a:t>
            </a:r>
            <a:endParaRPr b="1" i="0" sz="4000" u="none" cap="none" strike="noStrike">
              <a:solidFill>
                <a:schemeClr val="lt1"/>
              </a:solidFill>
              <a:latin typeface="Outfit"/>
              <a:ea typeface="Outfit"/>
              <a:cs typeface="Outfit"/>
              <a:sym typeface="Outfit"/>
            </a:endParaRPr>
          </a:p>
        </p:txBody>
      </p:sp>
      <p:sp>
        <p:nvSpPr>
          <p:cNvPr id="671" name="Google Shape;67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pic>
        <p:nvPicPr>
          <p:cNvPr id="672" name="Google Shape;672;p25"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26"/>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678" name="Google Shape;678;p2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679" name="Google Shape;679;p26"/>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i="0" lang="nl" sz="2700" u="none" cap="none" strike="noStrike">
                <a:solidFill>
                  <a:srgbClr val="2F2E9A"/>
                </a:solidFill>
                <a:latin typeface="Outfit"/>
                <a:ea typeface="Outfit"/>
                <a:cs typeface="Outfit"/>
                <a:sym typeface="Outfit"/>
              </a:rPr>
              <a:t>Digitale inclusie in Vlaanderen</a:t>
            </a:r>
            <a:endParaRPr b="1" i="0" sz="2700" u="none" cap="none" strike="noStrike">
              <a:solidFill>
                <a:srgbClr val="2F2E9A"/>
              </a:solidFill>
              <a:latin typeface="Outfit"/>
              <a:ea typeface="Outfit"/>
              <a:cs typeface="Outfit"/>
              <a:sym typeface="Outfit"/>
            </a:endParaRPr>
          </a:p>
        </p:txBody>
      </p:sp>
      <p:sp>
        <p:nvSpPr>
          <p:cNvPr id="680" name="Google Shape;680;p26"/>
          <p:cNvSpPr txBox="1"/>
          <p:nvPr/>
        </p:nvSpPr>
        <p:spPr>
          <a:xfrm>
            <a:off x="487950" y="1572729"/>
            <a:ext cx="8168100" cy="2614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1" i="0" lang="nl" sz="1800" u="none" cap="none" strike="noStrike">
                <a:solidFill>
                  <a:srgbClr val="2F2E9A"/>
                </a:solidFill>
                <a:latin typeface="Outfit"/>
                <a:ea typeface="Outfit"/>
                <a:cs typeface="Outfit"/>
                <a:sym typeface="Outfit"/>
              </a:rPr>
              <a:t>Websites met meer informatie:</a:t>
            </a:r>
            <a:endParaRPr b="0" i="1" sz="1600" u="none" cap="none" strike="noStrike">
              <a:solidFill>
                <a:srgbClr val="2F2E9A"/>
              </a:solidFill>
              <a:latin typeface="Outfit"/>
              <a:ea typeface="Outfit"/>
              <a:cs typeface="Outfit"/>
              <a:sym typeface="Outfit"/>
            </a:endParaRPr>
          </a:p>
          <a:p>
            <a:pPr indent="-323850" lvl="0" marL="457200" marR="0" rtl="0" algn="just">
              <a:lnSpc>
                <a:spcPct val="115000"/>
              </a:lnSpc>
              <a:spcBef>
                <a:spcPts val="0"/>
              </a:spcBef>
              <a:spcAft>
                <a:spcPts val="0"/>
              </a:spcAft>
              <a:buClr>
                <a:srgbClr val="2F2E9A"/>
              </a:buClr>
              <a:buSzPts val="1500"/>
              <a:buFont typeface="Outfit"/>
              <a:buChar char="●"/>
            </a:pPr>
            <a:r>
              <a:rPr b="0" i="0" lang="nl" sz="1500" u="sng" cap="none" strike="noStrike">
                <a:solidFill>
                  <a:srgbClr val="0097A7"/>
                </a:solidFill>
                <a:latin typeface="Outfit"/>
                <a:ea typeface="Outfit"/>
                <a:cs typeface="Outfit"/>
                <a:sym typeface="Outfit"/>
                <a:hlinkClick r:id="rId4">
                  <a:extLst>
                    <a:ext uri="{A12FA001-AC4F-418D-AE19-62706E023703}">
                      <ahyp:hlinkClr val="tx"/>
                    </a:ext>
                  </a:extLst>
                </a:hlinkClick>
              </a:rPr>
              <a:t>www.mediawijs.be</a:t>
            </a:r>
            <a:r>
              <a:rPr b="0" i="0" lang="nl" sz="1500" u="none" cap="none" strike="noStrike">
                <a:solidFill>
                  <a:srgbClr val="2F2E9A"/>
                </a:solidFill>
                <a:latin typeface="Outfit"/>
                <a:ea typeface="Outfit"/>
                <a:cs typeface="Outfit"/>
                <a:sym typeface="Outfit"/>
              </a:rPr>
              <a:t> </a:t>
            </a:r>
            <a:endParaRPr b="0" i="0" sz="1500" u="none" cap="none" strike="noStrike">
              <a:solidFill>
                <a:srgbClr val="2F2E9A"/>
              </a:solidFill>
              <a:latin typeface="Outfit"/>
              <a:ea typeface="Outfit"/>
              <a:cs typeface="Outfit"/>
              <a:sym typeface="Outfit"/>
            </a:endParaRPr>
          </a:p>
          <a:p>
            <a:pPr indent="0" lvl="0" marL="457200" marR="0" rtl="0" algn="just">
              <a:lnSpc>
                <a:spcPct val="115000"/>
              </a:lnSpc>
              <a:spcBef>
                <a:spcPts val="0"/>
              </a:spcBef>
              <a:spcAft>
                <a:spcPts val="0"/>
              </a:spcAft>
              <a:buClr>
                <a:srgbClr val="000000"/>
              </a:buClr>
              <a:buSzPts val="1500"/>
              <a:buFont typeface="Arial"/>
              <a:buNone/>
            </a:pPr>
            <a:r>
              <a:rPr b="0" i="0" lang="nl" sz="1500" u="none" cap="none" strike="noStrike">
                <a:solidFill>
                  <a:srgbClr val="2F2E9A"/>
                </a:solidFill>
                <a:latin typeface="Outfit"/>
                <a:ea typeface="Outfit"/>
                <a:cs typeface="Outfit"/>
                <a:sym typeface="Outfit"/>
              </a:rPr>
              <a:t>Vlaams Kenniscentrum digitale en mediawijsheid. </a:t>
            </a:r>
            <a:br>
              <a:rPr b="0" i="0" lang="nl" sz="1500" u="none" cap="none" strike="noStrike">
                <a:solidFill>
                  <a:srgbClr val="2F2E9A"/>
                </a:solidFill>
                <a:latin typeface="Outfit"/>
                <a:ea typeface="Outfit"/>
                <a:cs typeface="Outfit"/>
                <a:sym typeface="Outfit"/>
              </a:rPr>
            </a:br>
            <a:r>
              <a:rPr b="0" i="0" lang="nl" sz="1500" u="none" cap="none" strike="noStrike">
                <a:solidFill>
                  <a:srgbClr val="2F2E9A"/>
                </a:solidFill>
                <a:latin typeface="Outfit"/>
                <a:ea typeface="Outfit"/>
                <a:cs typeface="Outfit"/>
                <a:sym typeface="Outfit"/>
              </a:rPr>
              <a:t>Eén van de thema’s is digitale inclusie</a:t>
            </a:r>
            <a:endParaRPr b="0" i="0" sz="1500" u="none" cap="none" strike="noStrike">
              <a:solidFill>
                <a:srgbClr val="2F2E9A"/>
              </a:solidFill>
              <a:latin typeface="Outfit"/>
              <a:ea typeface="Outfit"/>
              <a:cs typeface="Outfit"/>
              <a:sym typeface="Outfit"/>
            </a:endParaRPr>
          </a:p>
          <a:p>
            <a:pPr indent="-323850" lvl="0" marL="457200" marR="0" rtl="0" algn="l">
              <a:lnSpc>
                <a:spcPct val="115000"/>
              </a:lnSpc>
              <a:spcBef>
                <a:spcPts val="1100"/>
              </a:spcBef>
              <a:spcAft>
                <a:spcPts val="0"/>
              </a:spcAft>
              <a:buClr>
                <a:srgbClr val="2F2E9A"/>
              </a:buClr>
              <a:buSzPts val="1500"/>
              <a:buFont typeface="Outfit"/>
              <a:buChar char="●"/>
            </a:pPr>
            <a:r>
              <a:rPr b="0" i="0" lang="nl" sz="1500" u="sng" cap="none" strike="noStrike">
                <a:solidFill>
                  <a:srgbClr val="0097A7"/>
                </a:solidFill>
                <a:latin typeface="Outfit"/>
                <a:ea typeface="Outfit"/>
                <a:cs typeface="Outfit"/>
                <a:sym typeface="Outfit"/>
                <a:hlinkClick r:id="rId5">
                  <a:extLst>
                    <a:ext uri="{A12FA001-AC4F-418D-AE19-62706E023703}">
                      <ahyp:hlinkClr val="tx"/>
                    </a:ext>
                  </a:extLst>
                </a:hlinkClick>
              </a:rPr>
              <a:t>www.digitaleinclusie.be</a:t>
            </a:r>
            <a:r>
              <a:rPr b="0" i="0" lang="nl" sz="1500" u="none" cap="none" strike="noStrike">
                <a:solidFill>
                  <a:srgbClr val="2F2E9A"/>
                </a:solidFill>
                <a:latin typeface="Outfit"/>
                <a:ea typeface="Outfit"/>
                <a:cs typeface="Outfit"/>
                <a:sym typeface="Outfit"/>
              </a:rPr>
              <a:t> </a:t>
            </a:r>
            <a:endParaRPr b="0" i="0" sz="1500" u="none" cap="none" strike="noStrike">
              <a:solidFill>
                <a:srgbClr val="2F2E9A"/>
              </a:solidFill>
              <a:latin typeface="Outfit"/>
              <a:ea typeface="Outfit"/>
              <a:cs typeface="Outfit"/>
              <a:sym typeface="Outfit"/>
            </a:endParaRPr>
          </a:p>
          <a:p>
            <a:pPr indent="0" lvl="0" marL="457200" marR="0" rtl="0" algn="l">
              <a:lnSpc>
                <a:spcPct val="115000"/>
              </a:lnSpc>
              <a:spcBef>
                <a:spcPts val="0"/>
              </a:spcBef>
              <a:spcAft>
                <a:spcPts val="0"/>
              </a:spcAft>
              <a:buClr>
                <a:srgbClr val="000000"/>
              </a:buClr>
              <a:buSzPts val="1500"/>
              <a:buFont typeface="Arial"/>
              <a:buNone/>
            </a:pPr>
            <a:r>
              <a:rPr b="0" i="0" lang="nl" sz="1500" u="none" cap="none" strike="noStrike">
                <a:solidFill>
                  <a:srgbClr val="2F2E9A"/>
                </a:solidFill>
                <a:latin typeface="Outfit"/>
                <a:ea typeface="Outfit"/>
                <a:cs typeface="Outfit"/>
                <a:sym typeface="Outfit"/>
              </a:rPr>
              <a:t>Informatie, dossiers, video’s, brochures, …</a:t>
            </a:r>
            <a:endParaRPr b="0" i="0" sz="1500" u="none" cap="none" strike="noStrike">
              <a:solidFill>
                <a:srgbClr val="000000"/>
              </a:solidFill>
              <a:latin typeface="Outfit"/>
              <a:ea typeface="Outfit"/>
              <a:cs typeface="Outfit"/>
              <a:sym typeface="Outfit"/>
            </a:endParaRPr>
          </a:p>
          <a:p>
            <a:pPr indent="-323850" lvl="0" marL="457200" marR="0" rtl="0" algn="l">
              <a:lnSpc>
                <a:spcPct val="115000"/>
              </a:lnSpc>
              <a:spcBef>
                <a:spcPts val="1100"/>
              </a:spcBef>
              <a:spcAft>
                <a:spcPts val="0"/>
              </a:spcAft>
              <a:buClr>
                <a:srgbClr val="2F2E9A"/>
              </a:buClr>
              <a:buSzPts val="1500"/>
              <a:buFont typeface="Outfit"/>
              <a:buChar char="●"/>
            </a:pPr>
            <a:r>
              <a:rPr b="0" i="0" lang="nl" sz="1500" u="sng" cap="none" strike="noStrike">
                <a:solidFill>
                  <a:srgbClr val="0097A7"/>
                </a:solidFill>
                <a:latin typeface="Outfit"/>
                <a:ea typeface="Outfit"/>
                <a:cs typeface="Outfit"/>
                <a:sym typeface="Outfit"/>
                <a:hlinkClick r:id="rId6">
                  <a:extLst>
                    <a:ext uri="{A12FA001-AC4F-418D-AE19-62706E023703}">
                      <ahyp:hlinkClr val="tx"/>
                    </a:ext>
                  </a:extLst>
                </a:hlinkClick>
              </a:rPr>
              <a:t>www.mediawijs.be/nl/databankdigitaleinclusie</a:t>
            </a:r>
            <a:endParaRPr b="0" i="0" sz="1500" u="none" cap="none" strike="noStrike">
              <a:solidFill>
                <a:srgbClr val="2F2E9A"/>
              </a:solidFill>
              <a:latin typeface="Outfit"/>
              <a:ea typeface="Outfit"/>
              <a:cs typeface="Outfit"/>
              <a:sym typeface="Outfit"/>
            </a:endParaRPr>
          </a:p>
          <a:p>
            <a:pPr indent="0" lvl="0" marL="457200" marR="0" rtl="0" algn="l">
              <a:lnSpc>
                <a:spcPct val="115000"/>
              </a:lnSpc>
              <a:spcBef>
                <a:spcPts val="0"/>
              </a:spcBef>
              <a:spcAft>
                <a:spcPts val="0"/>
              </a:spcAft>
              <a:buClr>
                <a:srgbClr val="000000"/>
              </a:buClr>
              <a:buSzPts val="1500"/>
              <a:buFont typeface="Arial"/>
              <a:buNone/>
            </a:pPr>
            <a:r>
              <a:rPr b="0" i="0" lang="nl" sz="1500" u="none" cap="none" strike="noStrike">
                <a:solidFill>
                  <a:srgbClr val="2F2E9A"/>
                </a:solidFill>
                <a:latin typeface="Outfit"/>
                <a:ea typeface="Outfit"/>
                <a:cs typeface="Outfit"/>
                <a:sym typeface="Outfit"/>
              </a:rPr>
              <a:t>Databank met lesmateriaal, handleidingen, praktijkvoorbeelden, …</a:t>
            </a:r>
            <a:endParaRPr b="0" i="0" sz="1500" u="none" cap="none" strike="noStrike">
              <a:solidFill>
                <a:srgbClr val="2F2E9A"/>
              </a:solidFill>
              <a:latin typeface="Outfit"/>
              <a:ea typeface="Outfit"/>
              <a:cs typeface="Outfit"/>
              <a:sym typeface="Outfit"/>
            </a:endParaRPr>
          </a:p>
        </p:txBody>
      </p:sp>
      <p:pic>
        <p:nvPicPr>
          <p:cNvPr id="681" name="Google Shape;681;p26" title="Scherm­afbeelding 2025-07-24 om 15.38.02.png"/>
          <p:cNvPicPr preferRelativeResize="0"/>
          <p:nvPr/>
        </p:nvPicPr>
        <p:blipFill rotWithShape="1">
          <a:blip r:embed="rId7">
            <a:alphaModFix/>
          </a:blip>
          <a:srcRect b="0" l="0" r="4761" t="0"/>
          <a:stretch/>
        </p:blipFill>
        <p:spPr>
          <a:xfrm>
            <a:off x="5879375" y="1397400"/>
            <a:ext cx="2992174" cy="2348699"/>
          </a:xfrm>
          <a:prstGeom prst="rect">
            <a:avLst/>
          </a:prstGeom>
          <a:noFill/>
          <a:ln>
            <a:noFill/>
          </a:ln>
        </p:spPr>
      </p:pic>
      <p:pic>
        <p:nvPicPr>
          <p:cNvPr id="682" name="Google Shape;682;p26" title="Mediawijs_H_compleet_roze.png"/>
          <p:cNvPicPr preferRelativeResize="0"/>
          <p:nvPr/>
        </p:nvPicPr>
        <p:blipFill rotWithShape="1">
          <a:blip r:embed="rId8">
            <a:alphaModFix/>
          </a:blip>
          <a:srcRect b="0" l="0" r="0" t="0"/>
          <a:stretch/>
        </p:blipFill>
        <p:spPr>
          <a:xfrm>
            <a:off x="7406843" y="279112"/>
            <a:ext cx="1464704" cy="5099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32"/>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688" name="Google Shape;688;p32"/>
          <p:cNvSpPr txBox="1"/>
          <p:nvPr/>
        </p:nvSpPr>
        <p:spPr>
          <a:xfrm>
            <a:off x="1454050" y="1829020"/>
            <a:ext cx="196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Complottheorieën</a:t>
            </a:r>
            <a:endParaRPr b="0" i="0" sz="1200" u="none" cap="none" strike="noStrike">
              <a:solidFill>
                <a:srgbClr val="2F2E9A"/>
              </a:solidFill>
              <a:latin typeface="Outfit"/>
              <a:ea typeface="Outfit"/>
              <a:cs typeface="Outfit"/>
              <a:sym typeface="Outfit"/>
            </a:endParaRPr>
          </a:p>
        </p:txBody>
      </p:sp>
      <p:sp>
        <p:nvSpPr>
          <p:cNvPr id="689" name="Google Shape;689;p32"/>
          <p:cNvSpPr txBox="1"/>
          <p:nvPr/>
        </p:nvSpPr>
        <p:spPr>
          <a:xfrm>
            <a:off x="485850" y="874850"/>
            <a:ext cx="7854300" cy="578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i="0" lang="nl" sz="3200" u="none" cap="none" strike="noStrike">
                <a:solidFill>
                  <a:srgbClr val="2F2E9A"/>
                </a:solidFill>
                <a:latin typeface="Outfit"/>
                <a:ea typeface="Outfit"/>
                <a:cs typeface="Outfit"/>
                <a:sym typeface="Outfit"/>
              </a:rPr>
              <a:t>Mediawijsheid - thema’s</a:t>
            </a:r>
            <a:endParaRPr b="1" i="0" sz="3200" u="none" cap="none" strike="noStrike">
              <a:solidFill>
                <a:srgbClr val="2F2E9A"/>
              </a:solidFill>
              <a:latin typeface="Outfit"/>
              <a:ea typeface="Outfit"/>
              <a:cs typeface="Outfit"/>
              <a:sym typeface="Outfit"/>
            </a:endParaRPr>
          </a:p>
        </p:txBody>
      </p:sp>
      <p:sp>
        <p:nvSpPr>
          <p:cNvPr id="690" name="Google Shape;690;p32"/>
          <p:cNvSpPr txBox="1"/>
          <p:nvPr/>
        </p:nvSpPr>
        <p:spPr>
          <a:xfrm>
            <a:off x="3259829" y="2004620"/>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Cyberpesten</a:t>
            </a:r>
            <a:endParaRPr b="0" i="0" sz="1200" u="none" cap="none" strike="noStrike">
              <a:solidFill>
                <a:srgbClr val="2F2E9A"/>
              </a:solidFill>
              <a:latin typeface="Outfit"/>
              <a:ea typeface="Outfit"/>
              <a:cs typeface="Outfit"/>
              <a:sym typeface="Outfit"/>
            </a:endParaRPr>
          </a:p>
        </p:txBody>
      </p:sp>
      <p:sp>
        <p:nvSpPr>
          <p:cNvPr id="691" name="Google Shape;691;p32"/>
          <p:cNvSpPr txBox="1"/>
          <p:nvPr/>
        </p:nvSpPr>
        <p:spPr>
          <a:xfrm>
            <a:off x="5383100" y="3018072"/>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Cybersecurity</a:t>
            </a:r>
            <a:endParaRPr b="0" i="0" sz="1200" u="none" cap="none" strike="noStrike">
              <a:solidFill>
                <a:srgbClr val="2F2E9A"/>
              </a:solidFill>
              <a:latin typeface="Outfit"/>
              <a:ea typeface="Outfit"/>
              <a:cs typeface="Outfit"/>
              <a:sym typeface="Outfit"/>
            </a:endParaRPr>
          </a:p>
        </p:txBody>
      </p:sp>
      <p:sp>
        <p:nvSpPr>
          <p:cNvPr id="692" name="Google Shape;692;p32"/>
          <p:cNvSpPr txBox="1"/>
          <p:nvPr/>
        </p:nvSpPr>
        <p:spPr>
          <a:xfrm>
            <a:off x="3528700" y="2531815"/>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privacy</a:t>
            </a:r>
            <a:endParaRPr b="0" i="0" sz="1200" u="none" cap="none" strike="noStrike">
              <a:solidFill>
                <a:srgbClr val="2F2E9A"/>
              </a:solidFill>
              <a:latin typeface="Outfit"/>
              <a:ea typeface="Outfit"/>
              <a:cs typeface="Outfit"/>
              <a:sym typeface="Outfit"/>
            </a:endParaRPr>
          </a:p>
        </p:txBody>
      </p:sp>
      <p:sp>
        <p:nvSpPr>
          <p:cNvPr id="693" name="Google Shape;693;p32"/>
          <p:cNvSpPr txBox="1"/>
          <p:nvPr/>
        </p:nvSpPr>
        <p:spPr>
          <a:xfrm>
            <a:off x="1049050" y="3240693"/>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haatspraak</a:t>
            </a:r>
            <a:endParaRPr b="0" i="0" sz="1200" u="none" cap="none" strike="noStrike">
              <a:solidFill>
                <a:srgbClr val="2F2E9A"/>
              </a:solidFill>
              <a:latin typeface="Outfit"/>
              <a:ea typeface="Outfit"/>
              <a:cs typeface="Outfit"/>
              <a:sym typeface="Outfit"/>
            </a:endParaRPr>
          </a:p>
        </p:txBody>
      </p:sp>
      <p:sp>
        <p:nvSpPr>
          <p:cNvPr id="694" name="Google Shape;694;p32"/>
          <p:cNvSpPr txBox="1"/>
          <p:nvPr/>
        </p:nvSpPr>
        <p:spPr>
          <a:xfrm>
            <a:off x="882100" y="2347646"/>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Filterbubbel</a:t>
            </a:r>
            <a:endParaRPr b="0" i="0" sz="1200" u="none" cap="none" strike="noStrike">
              <a:solidFill>
                <a:srgbClr val="2F2E9A"/>
              </a:solidFill>
              <a:latin typeface="Outfit"/>
              <a:ea typeface="Outfit"/>
              <a:cs typeface="Outfit"/>
              <a:sym typeface="Outfit"/>
            </a:endParaRPr>
          </a:p>
        </p:txBody>
      </p:sp>
      <p:sp>
        <p:nvSpPr>
          <p:cNvPr id="695" name="Google Shape;695;p32"/>
          <p:cNvSpPr txBox="1"/>
          <p:nvPr/>
        </p:nvSpPr>
        <p:spPr>
          <a:xfrm>
            <a:off x="2525900" y="3035850"/>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Datawijsheid</a:t>
            </a:r>
            <a:endParaRPr b="0" i="0" sz="1200" u="none" cap="none" strike="noStrike">
              <a:solidFill>
                <a:srgbClr val="2F2E9A"/>
              </a:solidFill>
              <a:latin typeface="Outfit"/>
              <a:ea typeface="Outfit"/>
              <a:cs typeface="Outfit"/>
              <a:sym typeface="Outfit"/>
            </a:endParaRPr>
          </a:p>
        </p:txBody>
      </p:sp>
      <p:sp>
        <p:nvSpPr>
          <p:cNvPr id="696" name="Google Shape;696;p32"/>
          <p:cNvSpPr txBox="1"/>
          <p:nvPr/>
        </p:nvSpPr>
        <p:spPr>
          <a:xfrm>
            <a:off x="2174100" y="3531381"/>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Phishing</a:t>
            </a:r>
            <a:endParaRPr b="0" i="0" sz="1200" u="none" cap="none" strike="noStrike">
              <a:solidFill>
                <a:srgbClr val="2F2E9A"/>
              </a:solidFill>
              <a:latin typeface="Outfit"/>
              <a:ea typeface="Outfit"/>
              <a:cs typeface="Outfit"/>
              <a:sym typeface="Outfit"/>
            </a:endParaRPr>
          </a:p>
        </p:txBody>
      </p:sp>
      <p:sp>
        <p:nvSpPr>
          <p:cNvPr id="697" name="Google Shape;69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698" name="Google Shape;698;p32"/>
          <p:cNvSpPr txBox="1"/>
          <p:nvPr/>
        </p:nvSpPr>
        <p:spPr>
          <a:xfrm>
            <a:off x="2306775" y="2404884"/>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Hacking</a:t>
            </a:r>
            <a:endParaRPr b="0" i="0" sz="1200" u="none" cap="none" strike="noStrike">
              <a:solidFill>
                <a:srgbClr val="2F2E9A"/>
              </a:solidFill>
              <a:latin typeface="Outfit"/>
              <a:ea typeface="Outfit"/>
              <a:cs typeface="Outfit"/>
              <a:sym typeface="Outfit"/>
            </a:endParaRPr>
          </a:p>
        </p:txBody>
      </p:sp>
      <p:sp>
        <p:nvSpPr>
          <p:cNvPr id="699" name="Google Shape;699;p32"/>
          <p:cNvSpPr txBox="1"/>
          <p:nvPr/>
        </p:nvSpPr>
        <p:spPr>
          <a:xfrm>
            <a:off x="5775400" y="1935470"/>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Identiteitsfraude</a:t>
            </a:r>
            <a:endParaRPr b="0" i="0" sz="1200" u="none" cap="none" strike="noStrike">
              <a:solidFill>
                <a:srgbClr val="2F2E9A"/>
              </a:solidFill>
              <a:latin typeface="Outfit"/>
              <a:ea typeface="Outfit"/>
              <a:cs typeface="Outfit"/>
              <a:sym typeface="Outfit"/>
            </a:endParaRPr>
          </a:p>
        </p:txBody>
      </p:sp>
      <p:sp>
        <p:nvSpPr>
          <p:cNvPr id="700" name="Google Shape;700;p32"/>
          <p:cNvSpPr txBox="1"/>
          <p:nvPr/>
        </p:nvSpPr>
        <p:spPr>
          <a:xfrm>
            <a:off x="4398725" y="3031594"/>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Sexting</a:t>
            </a:r>
            <a:endParaRPr b="0" i="0" sz="1200" u="none" cap="none" strike="noStrike">
              <a:solidFill>
                <a:srgbClr val="2F2E9A"/>
              </a:solidFill>
              <a:latin typeface="Outfit"/>
              <a:ea typeface="Outfit"/>
              <a:cs typeface="Outfit"/>
              <a:sym typeface="Outfit"/>
            </a:endParaRPr>
          </a:p>
        </p:txBody>
      </p:sp>
      <p:sp>
        <p:nvSpPr>
          <p:cNvPr id="701" name="Google Shape;701;p32"/>
          <p:cNvSpPr txBox="1"/>
          <p:nvPr/>
        </p:nvSpPr>
        <p:spPr>
          <a:xfrm>
            <a:off x="6291750" y="2390697"/>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Algoritmes begrijpen</a:t>
            </a:r>
            <a:endParaRPr b="0" i="0" sz="1200" u="none" cap="none" strike="noStrike">
              <a:solidFill>
                <a:srgbClr val="2F2E9A"/>
              </a:solidFill>
              <a:latin typeface="Outfit"/>
              <a:ea typeface="Outfit"/>
              <a:cs typeface="Outfit"/>
              <a:sym typeface="Outfit"/>
            </a:endParaRPr>
          </a:p>
        </p:txBody>
      </p:sp>
      <p:sp>
        <p:nvSpPr>
          <p:cNvPr id="702" name="Google Shape;702;p32"/>
          <p:cNvSpPr txBox="1"/>
          <p:nvPr/>
        </p:nvSpPr>
        <p:spPr>
          <a:xfrm>
            <a:off x="3528700" y="3504306"/>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Reclamewijsheid</a:t>
            </a:r>
            <a:endParaRPr b="0" i="0" sz="1200" u="none" cap="none" strike="noStrike">
              <a:solidFill>
                <a:srgbClr val="2F2E9A"/>
              </a:solidFill>
              <a:latin typeface="Outfit"/>
              <a:ea typeface="Outfit"/>
              <a:cs typeface="Outfit"/>
              <a:sym typeface="Outfit"/>
            </a:endParaRPr>
          </a:p>
        </p:txBody>
      </p:sp>
      <p:sp>
        <p:nvSpPr>
          <p:cNvPr id="703" name="Google Shape;703;p32"/>
          <p:cNvSpPr txBox="1"/>
          <p:nvPr/>
        </p:nvSpPr>
        <p:spPr>
          <a:xfrm>
            <a:off x="4794825" y="2396575"/>
            <a:ext cx="15825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Propaganda</a:t>
            </a:r>
            <a:endParaRPr b="0" i="0" sz="1200" u="none" cap="none" strike="noStrike">
              <a:solidFill>
                <a:srgbClr val="2F2E9A"/>
              </a:solidFill>
              <a:latin typeface="Outfit"/>
              <a:ea typeface="Outfit"/>
              <a:cs typeface="Outfit"/>
              <a:sym typeface="Outfit"/>
            </a:endParaRPr>
          </a:p>
        </p:txBody>
      </p:sp>
      <p:sp>
        <p:nvSpPr>
          <p:cNvPr id="704" name="Google Shape;704;p32"/>
          <p:cNvSpPr txBox="1"/>
          <p:nvPr/>
        </p:nvSpPr>
        <p:spPr>
          <a:xfrm>
            <a:off x="4718625" y="1749770"/>
            <a:ext cx="27789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100"/>
              </a:spcAft>
              <a:buClr>
                <a:srgbClr val="000000"/>
              </a:buClr>
              <a:buSzPts val="1200"/>
              <a:buFont typeface="Arial"/>
              <a:buNone/>
            </a:pPr>
            <a:r>
              <a:rPr b="0" i="0" lang="nl" sz="1200" u="none" cap="none" strike="noStrike">
                <a:solidFill>
                  <a:srgbClr val="2F2E9A"/>
                </a:solidFill>
                <a:latin typeface="Outfit"/>
                <a:ea typeface="Outfit"/>
                <a:cs typeface="Outfit"/>
                <a:sym typeface="Outfit"/>
              </a:rPr>
              <a:t>fake nieuws</a:t>
            </a:r>
            <a:endParaRPr b="0" i="0" sz="1200" u="none" cap="none" strike="noStrike">
              <a:solidFill>
                <a:srgbClr val="2F2E9A"/>
              </a:solidFill>
              <a:latin typeface="Outfit"/>
              <a:ea typeface="Outfit"/>
              <a:cs typeface="Outfit"/>
              <a:sym typeface="Outfit"/>
            </a:endParaRPr>
          </a:p>
        </p:txBody>
      </p:sp>
      <p:pic>
        <p:nvPicPr>
          <p:cNvPr id="705" name="Google Shape;705;p32"/>
          <p:cNvPicPr preferRelativeResize="0"/>
          <p:nvPr/>
        </p:nvPicPr>
        <p:blipFill rotWithShape="1">
          <a:blip r:embed="rId4">
            <a:alphaModFix/>
          </a:blip>
          <a:srcRect b="0" l="0" r="0" t="0"/>
          <a:stretch/>
        </p:blipFill>
        <p:spPr>
          <a:xfrm>
            <a:off x="6889950" y="3270775"/>
            <a:ext cx="1582500" cy="1582500"/>
          </a:xfrm>
          <a:prstGeom prst="rect">
            <a:avLst/>
          </a:prstGeom>
          <a:noFill/>
          <a:ln>
            <a:noFill/>
          </a:ln>
        </p:spPr>
      </p:pic>
      <p:sp>
        <p:nvSpPr>
          <p:cNvPr id="706" name="Google Shape;706;p32"/>
          <p:cNvSpPr txBox="1"/>
          <p:nvPr/>
        </p:nvSpPr>
        <p:spPr>
          <a:xfrm>
            <a:off x="501111" y="4476780"/>
            <a:ext cx="5574000" cy="292500"/>
          </a:xfrm>
          <a:prstGeom prst="rect">
            <a:avLst/>
          </a:prstGeom>
          <a:noFill/>
          <a:ln>
            <a:noFill/>
          </a:ln>
        </p:spPr>
        <p:txBody>
          <a:bodyPr anchorCtr="0" anchor="t" bIns="45700" lIns="91425" spcFirstLastPara="1" rIns="91425" wrap="square" tIns="45700">
            <a:spAutoFit/>
          </a:bodyPr>
          <a:lstStyle/>
          <a:p>
            <a:pPr indent="0" lvl="0" marL="76197" marR="0" rtl="0" algn="l">
              <a:lnSpc>
                <a:spcPct val="100000"/>
              </a:lnSpc>
              <a:spcBef>
                <a:spcPts val="0"/>
              </a:spcBef>
              <a:spcAft>
                <a:spcPts val="0"/>
              </a:spcAft>
              <a:buClr>
                <a:srgbClr val="000000"/>
              </a:buClr>
              <a:buSzPts val="1600"/>
              <a:buFont typeface="Arial"/>
              <a:buNone/>
            </a:pPr>
            <a:r>
              <a:rPr lang="nl" sz="1300">
                <a:solidFill>
                  <a:srgbClr val="2F2E9A"/>
                </a:solidFill>
                <a:latin typeface="Outfit"/>
                <a:ea typeface="Outfit"/>
                <a:cs typeface="Outfit"/>
                <a:sym typeface="Outfit"/>
              </a:rPr>
              <a:t>Dossiers over mediawijze thema’s:</a:t>
            </a:r>
            <a:r>
              <a:rPr lang="nl" sz="1300">
                <a:solidFill>
                  <a:srgbClr val="18B0AB"/>
                </a:solidFill>
                <a:latin typeface="Outfit"/>
                <a:ea typeface="Outfit"/>
                <a:cs typeface="Outfit"/>
                <a:sym typeface="Outfit"/>
              </a:rPr>
              <a:t> </a:t>
            </a:r>
            <a:r>
              <a:rPr lang="nl" sz="1300" u="sng">
                <a:solidFill>
                  <a:schemeClr val="hlink"/>
                </a:solidFill>
                <a:latin typeface="Outfit"/>
                <a:ea typeface="Outfit"/>
                <a:cs typeface="Outfit"/>
                <a:sym typeface="Outfit"/>
                <a:hlinkClick r:id="rId5"/>
              </a:rPr>
              <a:t>www.mediawijs.be/nl/dossiers</a:t>
            </a:r>
            <a:r>
              <a:rPr lang="nl" sz="1300">
                <a:solidFill>
                  <a:srgbClr val="18B0AB"/>
                </a:solidFill>
                <a:latin typeface="Outfit"/>
                <a:ea typeface="Outfit"/>
                <a:cs typeface="Outfit"/>
                <a:sym typeface="Outfit"/>
              </a:rPr>
              <a:t> </a:t>
            </a:r>
            <a:endParaRPr sz="1300">
              <a:solidFill>
                <a:srgbClr val="18B0AB"/>
              </a:solidFill>
              <a:latin typeface="Outfit"/>
              <a:ea typeface="Outfit"/>
              <a:cs typeface="Outfit"/>
              <a:sym typeface="Outfi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g3a574b464bc_0_15"/>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712" name="Google Shape;712;g3a574b464bc_0_15"/>
          <p:cNvSpPr txBox="1"/>
          <p:nvPr/>
        </p:nvSpPr>
        <p:spPr>
          <a:xfrm>
            <a:off x="485850" y="1204950"/>
            <a:ext cx="6628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200"/>
              <a:buFont typeface="Arial"/>
              <a:buNone/>
            </a:pPr>
            <a:r>
              <a:rPr b="1" i="0" lang="nl" sz="2700" u="none" cap="none" strike="noStrike">
                <a:solidFill>
                  <a:srgbClr val="2F2E9A"/>
                </a:solidFill>
                <a:latin typeface="Outfit"/>
                <a:ea typeface="Outfit"/>
                <a:cs typeface="Outfit"/>
                <a:sym typeface="Outfit"/>
              </a:rPr>
              <a:t> Mediaprofieltest</a:t>
            </a:r>
            <a:endParaRPr b="1" i="0" sz="2700" u="none" cap="none" strike="noStrike">
              <a:solidFill>
                <a:srgbClr val="2F2E9A"/>
              </a:solidFill>
              <a:latin typeface="Outfit"/>
              <a:ea typeface="Outfit"/>
              <a:cs typeface="Outfit"/>
              <a:sym typeface="Outfit"/>
            </a:endParaRPr>
          </a:p>
        </p:txBody>
      </p:sp>
      <p:pic>
        <p:nvPicPr>
          <p:cNvPr id="713" name="Google Shape;713;g3a574b464bc_0_15"/>
          <p:cNvPicPr preferRelativeResize="0"/>
          <p:nvPr/>
        </p:nvPicPr>
        <p:blipFill rotWithShape="1">
          <a:blip r:embed="rId4">
            <a:alphaModFix/>
          </a:blip>
          <a:srcRect b="0" l="0" r="0" t="0"/>
          <a:stretch/>
        </p:blipFill>
        <p:spPr>
          <a:xfrm>
            <a:off x="4206999" y="3916150"/>
            <a:ext cx="853125" cy="853125"/>
          </a:xfrm>
          <a:prstGeom prst="rect">
            <a:avLst/>
          </a:prstGeom>
          <a:noFill/>
          <a:ln>
            <a:noFill/>
          </a:ln>
        </p:spPr>
      </p:pic>
      <p:sp>
        <p:nvSpPr>
          <p:cNvPr id="714" name="Google Shape;714;g3a574b464bc_0_15"/>
          <p:cNvSpPr txBox="1"/>
          <p:nvPr/>
        </p:nvSpPr>
        <p:spPr>
          <a:xfrm>
            <a:off x="501111" y="4476780"/>
            <a:ext cx="55740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nl" sz="1300" u="sng" cap="none" strike="noStrike">
                <a:solidFill>
                  <a:srgbClr val="18B0AB"/>
                </a:solidFill>
                <a:latin typeface="Outfit"/>
                <a:ea typeface="Outfit"/>
                <a:cs typeface="Outfit"/>
                <a:sym typeface="Outfit"/>
                <a:hlinkClick r:id="rId5">
                  <a:extLst>
                    <a:ext uri="{A12FA001-AC4F-418D-AE19-62706E023703}">
                      <ahyp:hlinkClr val="tx"/>
                    </a:ext>
                  </a:extLst>
                </a:hlinkClick>
              </a:rPr>
              <a:t>mediawijs.be/mediaprofielen</a:t>
            </a:r>
            <a:endParaRPr b="0" i="0" sz="1300" u="none" cap="none" strike="noStrike">
              <a:solidFill>
                <a:srgbClr val="18B0AB"/>
              </a:solidFill>
              <a:latin typeface="Outfit"/>
              <a:ea typeface="Outfit"/>
              <a:cs typeface="Outfit"/>
              <a:sym typeface="Outfit"/>
            </a:endParaRPr>
          </a:p>
        </p:txBody>
      </p:sp>
      <p:pic>
        <p:nvPicPr>
          <p:cNvPr id="715" name="Google Shape;715;g3a574b464bc_0_15"/>
          <p:cNvPicPr preferRelativeResize="0"/>
          <p:nvPr/>
        </p:nvPicPr>
        <p:blipFill rotWithShape="1">
          <a:blip r:embed="rId6">
            <a:alphaModFix/>
          </a:blip>
          <a:srcRect b="41977" l="36641" r="37845" t="15131"/>
          <a:stretch/>
        </p:blipFill>
        <p:spPr>
          <a:xfrm>
            <a:off x="5336625" y="258227"/>
            <a:ext cx="3233050" cy="3004125"/>
          </a:xfrm>
          <a:prstGeom prst="rect">
            <a:avLst/>
          </a:prstGeom>
          <a:noFill/>
          <a:ln>
            <a:noFill/>
          </a:ln>
        </p:spPr>
      </p:pic>
      <p:sp>
        <p:nvSpPr>
          <p:cNvPr id="716" name="Google Shape;716;g3a574b464bc_0_1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717" name="Google Shape;717;g3a574b464bc_0_15"/>
          <p:cNvSpPr txBox="1"/>
          <p:nvPr/>
        </p:nvSpPr>
        <p:spPr>
          <a:xfrm>
            <a:off x="502275" y="2163125"/>
            <a:ext cx="4795500" cy="2281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nl" sz="1800">
                <a:solidFill>
                  <a:srgbClr val="2F2E9A"/>
                </a:solidFill>
                <a:latin typeface="Outfit"/>
                <a:ea typeface="Outfit"/>
                <a:cs typeface="Outfit"/>
                <a:sym typeface="Outfit"/>
              </a:rPr>
              <a:t>= Een online vragenlijst om te achterhalen hoe je team, collega’s of jijzelf omgaat met media en digitale technologieën</a:t>
            </a:r>
            <a:endParaRPr sz="1800">
              <a:solidFill>
                <a:srgbClr val="2F2E9A"/>
              </a:solidFill>
              <a:latin typeface="Outfit"/>
              <a:ea typeface="Outfit"/>
              <a:cs typeface="Outfit"/>
              <a:sym typeface="Outfit"/>
            </a:endParaRPr>
          </a:p>
          <a:p>
            <a:pPr indent="0" lvl="0" marL="0" marR="0" rtl="0" algn="l">
              <a:lnSpc>
                <a:spcPct val="115000"/>
              </a:lnSpc>
              <a:spcBef>
                <a:spcPts val="0"/>
              </a:spcBef>
              <a:spcAft>
                <a:spcPts val="0"/>
              </a:spcAft>
              <a:buNone/>
            </a:pPr>
            <a:r>
              <a:t/>
            </a:r>
            <a:endParaRPr sz="1800">
              <a:solidFill>
                <a:srgbClr val="2F2E9A"/>
              </a:solidFill>
              <a:latin typeface="Outfit"/>
              <a:ea typeface="Outfit"/>
              <a:cs typeface="Outfit"/>
              <a:sym typeface="Outfit"/>
            </a:endParaRPr>
          </a:p>
          <a:p>
            <a:pPr indent="0" lvl="0" marL="0" marR="0" rtl="0" algn="l">
              <a:lnSpc>
                <a:spcPct val="115000"/>
              </a:lnSpc>
              <a:spcBef>
                <a:spcPts val="0"/>
              </a:spcBef>
              <a:spcAft>
                <a:spcPts val="0"/>
              </a:spcAft>
              <a:buNone/>
            </a:pPr>
            <a:r>
              <a:rPr b="1" lang="nl" sz="1800">
                <a:solidFill>
                  <a:srgbClr val="2F2E9A"/>
                </a:solidFill>
                <a:latin typeface="Outfit"/>
                <a:ea typeface="Outfit"/>
                <a:cs typeface="Outfit"/>
                <a:sym typeface="Outfit"/>
              </a:rPr>
              <a:t>Het resultaat?</a:t>
            </a:r>
            <a:r>
              <a:rPr lang="nl" sz="1800">
                <a:solidFill>
                  <a:srgbClr val="2F2E9A"/>
                </a:solidFill>
                <a:latin typeface="Outfit"/>
                <a:ea typeface="Outfit"/>
                <a:cs typeface="Outfit"/>
                <a:sym typeface="Outfit"/>
              </a:rPr>
              <a:t> Je komt te weten welke mediadieren aanwezig zijn binnen </a:t>
            </a:r>
            <a:br>
              <a:rPr lang="nl" sz="1800">
                <a:solidFill>
                  <a:srgbClr val="2F2E9A"/>
                </a:solidFill>
                <a:latin typeface="Outfit"/>
                <a:ea typeface="Outfit"/>
                <a:cs typeface="Outfit"/>
                <a:sym typeface="Outfit"/>
              </a:rPr>
            </a:br>
            <a:r>
              <a:rPr lang="nl" sz="1800">
                <a:solidFill>
                  <a:srgbClr val="2F2E9A"/>
                </a:solidFill>
                <a:latin typeface="Outfit"/>
                <a:ea typeface="Outfit"/>
                <a:cs typeface="Outfit"/>
                <a:sym typeface="Outfit"/>
              </a:rPr>
              <a:t>jouw werking. </a:t>
            </a:r>
            <a:endParaRPr sz="1800">
              <a:solidFill>
                <a:srgbClr val="2F2E9A"/>
              </a:solidFill>
              <a:latin typeface="Outfit"/>
              <a:ea typeface="Outfit"/>
              <a:cs typeface="Outfit"/>
              <a:sym typeface="Outfit"/>
            </a:endParaRPr>
          </a:p>
        </p:txBody>
      </p:sp>
      <p:pic>
        <p:nvPicPr>
          <p:cNvPr id="718" name="Google Shape;718;g3a574b464bc_0_15" title="Scherm­afbeelding 2025-11-18 om 14.14.16.png"/>
          <p:cNvPicPr preferRelativeResize="0"/>
          <p:nvPr/>
        </p:nvPicPr>
        <p:blipFill>
          <a:blip r:embed="rId7">
            <a:alphaModFix/>
          </a:blip>
          <a:stretch>
            <a:fillRect/>
          </a:stretch>
        </p:blipFill>
        <p:spPr>
          <a:xfrm>
            <a:off x="5344529" y="3325425"/>
            <a:ext cx="3225146" cy="14501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id="723" name="Google Shape;723;p28"/>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pic>
        <p:nvPicPr>
          <p:cNvPr descr="Logo Digivaardig in de zorg" id="724" name="Google Shape;724;p28"/>
          <p:cNvPicPr preferRelativeResize="0"/>
          <p:nvPr/>
        </p:nvPicPr>
        <p:blipFill rotWithShape="1">
          <a:blip r:embed="rId4">
            <a:alphaModFix/>
          </a:blip>
          <a:srcRect b="0" l="0" r="0" t="0"/>
          <a:stretch/>
        </p:blipFill>
        <p:spPr>
          <a:xfrm>
            <a:off x="6579200" y="3144910"/>
            <a:ext cx="1729194" cy="765693"/>
          </a:xfrm>
          <a:prstGeom prst="rect">
            <a:avLst/>
          </a:prstGeom>
          <a:noFill/>
          <a:ln>
            <a:noFill/>
          </a:ln>
        </p:spPr>
      </p:pic>
      <p:sp>
        <p:nvSpPr>
          <p:cNvPr id="725" name="Google Shape;725;p28"/>
          <p:cNvSpPr txBox="1"/>
          <p:nvPr/>
        </p:nvSpPr>
        <p:spPr>
          <a:xfrm>
            <a:off x="4856750" y="4615000"/>
            <a:ext cx="4299600" cy="441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i="0" lang="nl" sz="1300" u="sng" cap="none" strike="noStrike">
                <a:solidFill>
                  <a:schemeClr val="hlink"/>
                </a:solidFill>
                <a:latin typeface="Outfit"/>
                <a:ea typeface="Outfit"/>
                <a:cs typeface="Outfit"/>
                <a:sym typeface="Outfit"/>
                <a:hlinkClick r:id="rId5"/>
              </a:rPr>
              <a:t>Info voor digi</a:t>
            </a:r>
            <a:r>
              <a:rPr lang="nl" sz="1300" u="sng">
                <a:solidFill>
                  <a:schemeClr val="hlink"/>
                </a:solidFill>
                <a:latin typeface="Outfit"/>
                <a:ea typeface="Outfit"/>
                <a:cs typeface="Outfit"/>
                <a:sym typeface="Outfit"/>
                <a:hlinkClick r:id="rId6"/>
              </a:rPr>
              <a:t>helpers</a:t>
            </a:r>
            <a:r>
              <a:rPr i="0" lang="nl" sz="1300" u="sng" cap="none" strike="noStrike">
                <a:solidFill>
                  <a:schemeClr val="hlink"/>
                </a:solidFill>
                <a:latin typeface="Outfit"/>
                <a:ea typeface="Outfit"/>
                <a:cs typeface="Outfit"/>
                <a:sym typeface="Outfit"/>
                <a:hlinkClick r:id="rId7"/>
              </a:rPr>
              <a:t> - Digivaardigindezorg.nl</a:t>
            </a:r>
            <a:endParaRPr sz="1300">
              <a:solidFill>
                <a:srgbClr val="2F2E9A"/>
              </a:solidFill>
              <a:latin typeface="Outfit"/>
              <a:ea typeface="Outfit"/>
              <a:cs typeface="Outfit"/>
              <a:sym typeface="Outfit"/>
            </a:endParaRPr>
          </a:p>
        </p:txBody>
      </p:sp>
      <p:sp>
        <p:nvSpPr>
          <p:cNvPr id="726" name="Google Shape;726;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nl" sz="1000" u="none" cap="none" strike="noStrike">
                <a:solidFill>
                  <a:srgbClr val="595959"/>
                </a:solidFill>
                <a:latin typeface="Arial"/>
                <a:ea typeface="Arial"/>
                <a:cs typeface="Arial"/>
                <a:sym typeface="Arial"/>
              </a:rPr>
              <a:t>‹#›</a:t>
            </a:fld>
            <a:endParaRPr b="0" i="0" sz="1000" u="none" cap="none" strike="noStrike">
              <a:solidFill>
                <a:srgbClr val="595959"/>
              </a:solidFill>
              <a:latin typeface="Arial"/>
              <a:ea typeface="Arial"/>
              <a:cs typeface="Arial"/>
              <a:sym typeface="Arial"/>
            </a:endParaRPr>
          </a:p>
        </p:txBody>
      </p:sp>
      <p:sp>
        <p:nvSpPr>
          <p:cNvPr id="727" name="Google Shape;727;p28"/>
          <p:cNvSpPr txBox="1"/>
          <p:nvPr/>
        </p:nvSpPr>
        <p:spPr>
          <a:xfrm>
            <a:off x="583149" y="2050250"/>
            <a:ext cx="8210100" cy="653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867"/>
              <a:buFont typeface="Arial"/>
              <a:buNone/>
            </a:pPr>
            <a:r>
              <a:rPr lang="nl" sz="1800">
                <a:solidFill>
                  <a:srgbClr val="2F2E9A"/>
                </a:solidFill>
                <a:latin typeface="Outfit"/>
                <a:ea typeface="Outfit"/>
                <a:cs typeface="Outfit"/>
                <a:sym typeface="Outfit"/>
              </a:rPr>
              <a:t>Tips van Suzanne Verheijden </a:t>
            </a:r>
            <a:r>
              <a:rPr lang="nl" sz="1800">
                <a:solidFill>
                  <a:srgbClr val="2F2E9A"/>
                </a:solidFill>
                <a:latin typeface="Outfit"/>
                <a:ea typeface="Outfit"/>
                <a:cs typeface="Outfit"/>
                <a:sym typeface="Outfit"/>
              </a:rPr>
              <a:t>en Mediawijs </a:t>
            </a:r>
            <a:r>
              <a:rPr lang="nl" sz="1800">
                <a:solidFill>
                  <a:srgbClr val="2F2E9A"/>
                </a:solidFill>
                <a:latin typeface="Outfit"/>
                <a:ea typeface="Outfit"/>
                <a:cs typeface="Outfit"/>
                <a:sym typeface="Outfit"/>
              </a:rPr>
              <a:t>voor digihelpers van het project </a:t>
            </a:r>
            <a:br>
              <a:rPr lang="nl" sz="1800">
                <a:solidFill>
                  <a:srgbClr val="2F2E9A"/>
                </a:solidFill>
                <a:latin typeface="Outfit"/>
                <a:ea typeface="Outfit"/>
                <a:cs typeface="Outfit"/>
                <a:sym typeface="Outfit"/>
              </a:rPr>
            </a:br>
            <a:r>
              <a:rPr lang="nl" sz="1800">
                <a:solidFill>
                  <a:srgbClr val="2F2E9A"/>
                </a:solidFill>
                <a:latin typeface="Outfit"/>
                <a:ea typeface="Outfit"/>
                <a:cs typeface="Outfit"/>
                <a:sym typeface="Outfit"/>
              </a:rPr>
              <a:t>“Digivaardig in de zorg”</a:t>
            </a:r>
            <a:endParaRPr sz="1800">
              <a:solidFill>
                <a:srgbClr val="2F2E9A"/>
              </a:solidFill>
              <a:latin typeface="Outfit"/>
              <a:ea typeface="Outfit"/>
              <a:cs typeface="Outfit"/>
              <a:sym typeface="Outfit"/>
            </a:endParaRPr>
          </a:p>
        </p:txBody>
      </p:sp>
      <p:sp>
        <p:nvSpPr>
          <p:cNvPr id="728" name="Google Shape;728;p28"/>
          <p:cNvSpPr txBox="1"/>
          <p:nvPr/>
        </p:nvSpPr>
        <p:spPr>
          <a:xfrm>
            <a:off x="485850" y="1204950"/>
            <a:ext cx="83073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200"/>
              <a:buFont typeface="Arial"/>
              <a:buNone/>
            </a:pPr>
            <a:r>
              <a:rPr b="1" lang="nl" sz="2700">
                <a:solidFill>
                  <a:srgbClr val="2F2E9A"/>
                </a:solidFill>
                <a:latin typeface="Outfit"/>
                <a:ea typeface="Outfit"/>
                <a:cs typeface="Outfit"/>
                <a:sym typeface="Outfit"/>
              </a:rPr>
              <a:t>Handvatten voor digihelpers</a:t>
            </a:r>
            <a:endParaRPr b="1" i="0" sz="2700" u="none" cap="none" strike="noStrike">
              <a:solidFill>
                <a:srgbClr val="2F2E9A"/>
              </a:solidFill>
              <a:latin typeface="Outfit"/>
              <a:ea typeface="Outfit"/>
              <a:cs typeface="Outfit"/>
              <a:sym typeface="Outfit"/>
            </a:endParaRPr>
          </a:p>
        </p:txBody>
      </p:sp>
      <p:pic>
        <p:nvPicPr>
          <p:cNvPr id="729" name="Google Shape;729;p28" title="Scherm­afbeelding 2025-11-18 om 13.45.53.png"/>
          <p:cNvPicPr preferRelativeResize="0"/>
          <p:nvPr/>
        </p:nvPicPr>
        <p:blipFill>
          <a:blip r:embed="rId8">
            <a:alphaModFix/>
          </a:blip>
          <a:stretch>
            <a:fillRect/>
          </a:stretch>
        </p:blipFill>
        <p:spPr>
          <a:xfrm>
            <a:off x="979294" y="3038425"/>
            <a:ext cx="1125150" cy="1125150"/>
          </a:xfrm>
          <a:prstGeom prst="rect">
            <a:avLst/>
          </a:prstGeom>
          <a:noFill/>
          <a:ln>
            <a:noFill/>
          </a:ln>
        </p:spPr>
      </p:pic>
      <p:pic>
        <p:nvPicPr>
          <p:cNvPr id="730" name="Google Shape;730;p28" title="Scherm­afbeelding 2025-11-18 om 13.46.39.png"/>
          <p:cNvPicPr preferRelativeResize="0"/>
          <p:nvPr/>
        </p:nvPicPr>
        <p:blipFill>
          <a:blip r:embed="rId9">
            <a:alphaModFix/>
          </a:blip>
          <a:stretch>
            <a:fillRect/>
          </a:stretch>
        </p:blipFill>
        <p:spPr>
          <a:xfrm>
            <a:off x="5217051" y="3038425"/>
            <a:ext cx="1118098" cy="1125148"/>
          </a:xfrm>
          <a:prstGeom prst="rect">
            <a:avLst/>
          </a:prstGeom>
          <a:noFill/>
          <a:ln>
            <a:noFill/>
          </a:ln>
        </p:spPr>
      </p:pic>
      <p:pic>
        <p:nvPicPr>
          <p:cNvPr id="731" name="Google Shape;731;p28" title="Scherm­afbeelding 2025-11-18 om 13.47.22.png"/>
          <p:cNvPicPr preferRelativeResize="0"/>
          <p:nvPr/>
        </p:nvPicPr>
        <p:blipFill>
          <a:blip r:embed="rId10">
            <a:alphaModFix/>
          </a:blip>
          <a:stretch>
            <a:fillRect/>
          </a:stretch>
        </p:blipFill>
        <p:spPr>
          <a:xfrm>
            <a:off x="2283360" y="3144900"/>
            <a:ext cx="1945140" cy="877797"/>
          </a:xfrm>
          <a:prstGeom prst="rect">
            <a:avLst/>
          </a:prstGeom>
          <a:noFill/>
          <a:ln>
            <a:noFill/>
          </a:ln>
        </p:spPr>
      </p:pic>
      <p:sp>
        <p:nvSpPr>
          <p:cNvPr id="732" name="Google Shape;732;p28"/>
          <p:cNvSpPr txBox="1"/>
          <p:nvPr/>
        </p:nvSpPr>
        <p:spPr>
          <a:xfrm>
            <a:off x="583150" y="4615000"/>
            <a:ext cx="4299600" cy="441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nl" sz="1300" u="sng">
                <a:solidFill>
                  <a:schemeClr val="hlink"/>
                </a:solidFill>
                <a:latin typeface="Outfit"/>
                <a:ea typeface="Outfit"/>
                <a:cs typeface="Outfit"/>
                <a:sym typeface="Outfit"/>
                <a:hlinkClick r:id="rId11"/>
              </a:rPr>
              <a:t>Info voor digihelpers - Digivaardiginzorgenwelzijn.be</a:t>
            </a:r>
            <a:endParaRPr sz="1300">
              <a:solidFill>
                <a:srgbClr val="2F2E9A"/>
              </a:solidFill>
              <a:latin typeface="Outfit"/>
              <a:ea typeface="Outfit"/>
              <a:cs typeface="Outfit"/>
              <a:sym typeface="Outfi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2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738" name="Google Shape;738;p2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descr="Cover Symbolenwijzer" id="739" name="Google Shape;739;p29"/>
          <p:cNvPicPr preferRelativeResize="0"/>
          <p:nvPr/>
        </p:nvPicPr>
        <p:blipFill rotWithShape="1">
          <a:blip r:embed="rId4">
            <a:alphaModFix/>
          </a:blip>
          <a:srcRect b="0" l="0" r="0" t="0"/>
          <a:stretch/>
        </p:blipFill>
        <p:spPr>
          <a:xfrm>
            <a:off x="3439514" y="0"/>
            <a:ext cx="7680324" cy="5143500"/>
          </a:xfrm>
          <a:prstGeom prst="rect">
            <a:avLst/>
          </a:prstGeom>
          <a:noFill/>
          <a:ln>
            <a:noFill/>
          </a:ln>
        </p:spPr>
      </p:pic>
      <p:pic>
        <p:nvPicPr>
          <p:cNvPr id="740" name="Google Shape;740;p29"/>
          <p:cNvPicPr preferRelativeResize="0"/>
          <p:nvPr/>
        </p:nvPicPr>
        <p:blipFill rotWithShape="1">
          <a:blip r:embed="rId5">
            <a:alphaModFix/>
          </a:blip>
          <a:srcRect b="0" l="0" r="0" t="0"/>
          <a:stretch/>
        </p:blipFill>
        <p:spPr>
          <a:xfrm>
            <a:off x="2350575" y="2479100"/>
            <a:ext cx="1509851" cy="1912924"/>
          </a:xfrm>
          <a:prstGeom prst="rect">
            <a:avLst/>
          </a:prstGeom>
          <a:noFill/>
          <a:ln>
            <a:noFill/>
          </a:ln>
        </p:spPr>
      </p:pic>
      <p:pic>
        <p:nvPicPr>
          <p:cNvPr id="741" name="Google Shape;741;p29"/>
          <p:cNvPicPr preferRelativeResize="0"/>
          <p:nvPr/>
        </p:nvPicPr>
        <p:blipFill rotWithShape="1">
          <a:blip r:embed="rId6">
            <a:alphaModFix/>
          </a:blip>
          <a:srcRect b="0" l="0" r="0" t="0"/>
          <a:stretch/>
        </p:blipFill>
        <p:spPr>
          <a:xfrm>
            <a:off x="3994775" y="2480125"/>
            <a:ext cx="1458750" cy="1161200"/>
          </a:xfrm>
          <a:prstGeom prst="rect">
            <a:avLst/>
          </a:prstGeom>
          <a:noFill/>
          <a:ln>
            <a:noFill/>
          </a:ln>
        </p:spPr>
      </p:pic>
      <p:sp>
        <p:nvSpPr>
          <p:cNvPr id="742" name="Google Shape;742;p29"/>
          <p:cNvSpPr txBox="1"/>
          <p:nvPr/>
        </p:nvSpPr>
        <p:spPr>
          <a:xfrm>
            <a:off x="583151" y="2050250"/>
            <a:ext cx="4870500" cy="653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867"/>
              <a:buFont typeface="Arial"/>
              <a:buNone/>
            </a:pPr>
            <a:r>
              <a:rPr b="0" i="0" lang="nl" sz="1800" u="none" cap="none" strike="noStrike">
                <a:solidFill>
                  <a:srgbClr val="2F2E9A"/>
                </a:solidFill>
                <a:latin typeface="Outfit"/>
                <a:ea typeface="Outfit"/>
                <a:cs typeface="Outfit"/>
                <a:sym typeface="Outfit"/>
              </a:rPr>
              <a:t>A4-brochure, beschikbaar in 14 talen</a:t>
            </a:r>
            <a:endParaRPr b="0" i="0" sz="1800" u="none" cap="none" strike="noStrike">
              <a:solidFill>
                <a:srgbClr val="2F2E9A"/>
              </a:solidFill>
              <a:latin typeface="Outfit"/>
              <a:ea typeface="Outfit"/>
              <a:cs typeface="Outfit"/>
              <a:sym typeface="Outfit"/>
            </a:endParaRPr>
          </a:p>
        </p:txBody>
      </p:sp>
      <p:pic>
        <p:nvPicPr>
          <p:cNvPr id="743" name="Google Shape;743;p29"/>
          <p:cNvPicPr preferRelativeResize="0"/>
          <p:nvPr/>
        </p:nvPicPr>
        <p:blipFill rotWithShape="1">
          <a:blip r:embed="rId7">
            <a:alphaModFix/>
          </a:blip>
          <a:srcRect b="0" l="0" r="0" t="0"/>
          <a:stretch/>
        </p:blipFill>
        <p:spPr>
          <a:xfrm>
            <a:off x="884484" y="2854961"/>
            <a:ext cx="1142766" cy="1161200"/>
          </a:xfrm>
          <a:prstGeom prst="rect">
            <a:avLst/>
          </a:prstGeom>
          <a:noFill/>
          <a:ln>
            <a:noFill/>
          </a:ln>
        </p:spPr>
      </p:pic>
      <p:sp>
        <p:nvSpPr>
          <p:cNvPr id="744" name="Google Shape;744;p29"/>
          <p:cNvSpPr txBox="1"/>
          <p:nvPr/>
        </p:nvSpPr>
        <p:spPr>
          <a:xfrm>
            <a:off x="583150" y="45296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nl" sz="1300" u="sng" cap="none" strike="noStrike">
                <a:solidFill>
                  <a:srgbClr val="0097A7"/>
                </a:solidFill>
                <a:latin typeface="Outfit"/>
                <a:ea typeface="Outfit"/>
                <a:cs typeface="Outfit"/>
                <a:sym typeface="Outfit"/>
                <a:hlinkClick r:id="rId8">
                  <a:extLst>
                    <a:ext uri="{A12FA001-AC4F-418D-AE19-62706E023703}">
                      <ahyp:hlinkClr val="tx"/>
                    </a:ext>
                  </a:extLst>
                </a:hlinkClick>
              </a:rPr>
              <a:t>Symbolenwijzer | Mediawijs</a:t>
            </a:r>
            <a:endParaRPr b="0" i="0" sz="1300" u="none" cap="none" strike="noStrike">
              <a:solidFill>
                <a:srgbClr val="000000"/>
              </a:solidFill>
              <a:latin typeface="Outfit"/>
              <a:ea typeface="Outfit"/>
              <a:cs typeface="Outfit"/>
              <a:sym typeface="Outfit"/>
            </a:endParaRPr>
          </a:p>
        </p:txBody>
      </p:sp>
      <p:sp>
        <p:nvSpPr>
          <p:cNvPr id="745" name="Google Shape;745;p29"/>
          <p:cNvSpPr txBox="1"/>
          <p:nvPr/>
        </p:nvSpPr>
        <p:spPr>
          <a:xfrm>
            <a:off x="485850" y="1204950"/>
            <a:ext cx="83073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200"/>
              <a:buFont typeface="Arial"/>
              <a:buNone/>
            </a:pPr>
            <a:r>
              <a:rPr b="1" i="0" lang="nl" sz="2700" u="none" cap="none" strike="noStrike">
                <a:solidFill>
                  <a:srgbClr val="2F2E9A"/>
                </a:solidFill>
                <a:latin typeface="Outfit"/>
                <a:ea typeface="Outfit"/>
                <a:cs typeface="Outfit"/>
                <a:sym typeface="Outfit"/>
              </a:rPr>
              <a:t>Symbolenwijzer</a:t>
            </a:r>
            <a:endParaRPr b="1" i="0" sz="2700" u="none" cap="none" strike="noStrike">
              <a:solidFill>
                <a:srgbClr val="2F2E9A"/>
              </a:solidFill>
              <a:latin typeface="Outfit"/>
              <a:ea typeface="Outfit"/>
              <a:cs typeface="Outfit"/>
              <a:sym typeface="Outfi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30"/>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751" name="Google Shape;751;p30"/>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descr="Cover digitale vraag van vandaag" id="752" name="Google Shape;752;p30"/>
          <p:cNvPicPr preferRelativeResize="0"/>
          <p:nvPr/>
        </p:nvPicPr>
        <p:blipFill rotWithShape="1">
          <a:blip r:embed="rId4">
            <a:alphaModFix/>
          </a:blip>
          <a:srcRect b="0" l="0" r="0" t="0"/>
          <a:stretch/>
        </p:blipFill>
        <p:spPr>
          <a:xfrm>
            <a:off x="3537020" y="5759"/>
            <a:ext cx="7661276" cy="5143500"/>
          </a:xfrm>
          <a:prstGeom prst="rect">
            <a:avLst/>
          </a:prstGeom>
          <a:noFill/>
          <a:ln>
            <a:noFill/>
          </a:ln>
        </p:spPr>
      </p:pic>
      <p:sp>
        <p:nvSpPr>
          <p:cNvPr id="753" name="Google Shape;753;p30"/>
          <p:cNvSpPr txBox="1"/>
          <p:nvPr/>
        </p:nvSpPr>
        <p:spPr>
          <a:xfrm>
            <a:off x="583151" y="2571750"/>
            <a:ext cx="4507500" cy="653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867"/>
              <a:buFont typeface="Arial"/>
              <a:buNone/>
            </a:pPr>
            <a:r>
              <a:rPr b="0" i="0" lang="nl" sz="1800" u="none" cap="none" strike="noStrike">
                <a:solidFill>
                  <a:srgbClr val="2F2E9A"/>
                </a:solidFill>
                <a:latin typeface="Outfit"/>
                <a:ea typeface="Outfit"/>
                <a:cs typeface="Outfit"/>
                <a:sym typeface="Outfit"/>
              </a:rPr>
              <a:t>A4-kalender met 25 vragen die het gesprek over mediagebruik aanwakkeren</a:t>
            </a:r>
            <a:endParaRPr b="0" i="0" sz="1800" u="none" cap="none" strike="noStrike">
              <a:solidFill>
                <a:srgbClr val="2F2E9A"/>
              </a:solidFill>
              <a:latin typeface="Outfit"/>
              <a:ea typeface="Outfit"/>
              <a:cs typeface="Outfit"/>
              <a:sym typeface="Outfit"/>
            </a:endParaRPr>
          </a:p>
        </p:txBody>
      </p:sp>
      <p:sp>
        <p:nvSpPr>
          <p:cNvPr id="754" name="Google Shape;754;p30"/>
          <p:cNvSpPr txBox="1"/>
          <p:nvPr/>
        </p:nvSpPr>
        <p:spPr>
          <a:xfrm>
            <a:off x="485850" y="1204950"/>
            <a:ext cx="8307300" cy="107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200"/>
              <a:buFont typeface="Arial"/>
              <a:buNone/>
            </a:pPr>
            <a:r>
              <a:rPr b="1" i="0" lang="nl" sz="2700" u="none" cap="none" strike="noStrike">
                <a:solidFill>
                  <a:srgbClr val="2F2E9A"/>
                </a:solidFill>
                <a:latin typeface="Outfit"/>
                <a:ea typeface="Outfit"/>
                <a:cs typeface="Outfit"/>
                <a:sym typeface="Outfit"/>
              </a:rPr>
              <a:t>De digitale vraag </a:t>
            </a:r>
            <a:br>
              <a:rPr b="1" i="0" lang="nl" sz="2700" u="none" cap="none" strike="noStrike">
                <a:solidFill>
                  <a:srgbClr val="2F2E9A"/>
                </a:solidFill>
                <a:latin typeface="Outfit"/>
                <a:ea typeface="Outfit"/>
                <a:cs typeface="Outfit"/>
                <a:sym typeface="Outfit"/>
              </a:rPr>
            </a:br>
            <a:r>
              <a:rPr b="1" i="0" lang="nl" sz="2700" u="none" cap="none" strike="noStrike">
                <a:solidFill>
                  <a:srgbClr val="2F2E9A"/>
                </a:solidFill>
                <a:latin typeface="Outfit"/>
                <a:ea typeface="Outfit"/>
                <a:cs typeface="Outfit"/>
                <a:sym typeface="Outfit"/>
              </a:rPr>
              <a:t>van vandaag</a:t>
            </a:r>
            <a:endParaRPr b="1" i="0" sz="2700" u="none" cap="none" strike="noStrike">
              <a:solidFill>
                <a:srgbClr val="2F2E9A"/>
              </a:solidFill>
              <a:latin typeface="Outfit"/>
              <a:ea typeface="Outfit"/>
              <a:cs typeface="Outfit"/>
              <a:sym typeface="Outfit"/>
            </a:endParaRPr>
          </a:p>
        </p:txBody>
      </p:sp>
      <p:sp>
        <p:nvSpPr>
          <p:cNvPr id="755" name="Google Shape;755;p30"/>
          <p:cNvSpPr txBox="1"/>
          <p:nvPr/>
        </p:nvSpPr>
        <p:spPr>
          <a:xfrm>
            <a:off x="583150" y="4529600"/>
            <a:ext cx="39888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nl" sz="1300" u="sng">
                <a:solidFill>
                  <a:schemeClr val="hlink"/>
                </a:solidFill>
                <a:latin typeface="Outfit"/>
                <a:ea typeface="Outfit"/>
                <a:cs typeface="Outfit"/>
                <a:sym typeface="Outfit"/>
                <a:hlinkClick r:id="rId5"/>
              </a:rPr>
              <a:t>De digitale vraag van vandaag | Mediawijs</a:t>
            </a:r>
            <a:endParaRPr b="0" i="0" sz="1300" u="none" cap="none" strike="noStrike">
              <a:solidFill>
                <a:srgbClr val="000000"/>
              </a:solidFill>
              <a:latin typeface="Outfit"/>
              <a:ea typeface="Outfit"/>
              <a:cs typeface="Outfit"/>
              <a:sym typeface="Outfit"/>
            </a:endParaRPr>
          </a:p>
        </p:txBody>
      </p:sp>
      <p:pic>
        <p:nvPicPr>
          <p:cNvPr id="756" name="Google Shape;756;p30" title="Scherm­afbeelding 2025-11-13 om 13.49.10.png"/>
          <p:cNvPicPr preferRelativeResize="0"/>
          <p:nvPr/>
        </p:nvPicPr>
        <p:blipFill>
          <a:blip r:embed="rId6">
            <a:alphaModFix/>
          </a:blip>
          <a:stretch>
            <a:fillRect/>
          </a:stretch>
        </p:blipFill>
        <p:spPr>
          <a:xfrm>
            <a:off x="839277" y="3308030"/>
            <a:ext cx="1142775" cy="115009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40"/>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762" name="Google Shape;762;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
        <p:nvSpPr>
          <p:cNvPr id="763" name="Google Shape;763;p40"/>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lang="nl" sz="2700">
                <a:solidFill>
                  <a:srgbClr val="2F2E9A"/>
                </a:solidFill>
                <a:latin typeface="Outfit"/>
                <a:ea typeface="Outfit"/>
                <a:cs typeface="Outfit"/>
                <a:sym typeface="Outfit"/>
              </a:rPr>
              <a:t>Online leermiddelen</a:t>
            </a:r>
            <a:endParaRPr b="1" i="0" sz="2700" u="none" cap="none" strike="noStrike">
              <a:solidFill>
                <a:srgbClr val="2F2E9A"/>
              </a:solidFill>
              <a:latin typeface="Outfit"/>
              <a:ea typeface="Outfit"/>
              <a:cs typeface="Outfit"/>
              <a:sym typeface="Outfit"/>
            </a:endParaRPr>
          </a:p>
        </p:txBody>
      </p:sp>
      <p:sp>
        <p:nvSpPr>
          <p:cNvPr id="764" name="Google Shape;764;p40"/>
          <p:cNvSpPr txBox="1"/>
          <p:nvPr/>
        </p:nvSpPr>
        <p:spPr>
          <a:xfrm>
            <a:off x="487950" y="1572729"/>
            <a:ext cx="8168100" cy="2995200"/>
          </a:xfrm>
          <a:prstGeom prst="rect">
            <a:avLst/>
          </a:prstGeom>
          <a:noFill/>
          <a:ln>
            <a:noFill/>
          </a:ln>
        </p:spPr>
        <p:txBody>
          <a:bodyPr anchorCtr="0" anchor="t" bIns="45700" lIns="91425" spcFirstLastPara="1" rIns="91425" wrap="square" tIns="45700">
            <a:spAutoFit/>
          </a:bodyPr>
          <a:lstStyle/>
          <a:p>
            <a:pPr indent="-323850" lvl="0" marL="457200" marR="0" rtl="0" algn="just">
              <a:lnSpc>
                <a:spcPct val="115000"/>
              </a:lnSpc>
              <a:spcBef>
                <a:spcPts val="0"/>
              </a:spcBef>
              <a:spcAft>
                <a:spcPts val="0"/>
              </a:spcAft>
              <a:buClr>
                <a:srgbClr val="2F2E9A"/>
              </a:buClr>
              <a:buSzPts val="1500"/>
              <a:buFont typeface="Outfit"/>
              <a:buChar char="●"/>
            </a:pPr>
            <a:r>
              <a:rPr lang="nl" sz="1500" u="sng">
                <a:solidFill>
                  <a:schemeClr val="hlink"/>
                </a:solidFill>
                <a:latin typeface="Outfit"/>
                <a:ea typeface="Outfit"/>
                <a:cs typeface="Outfit"/>
                <a:sym typeface="Outfit"/>
                <a:hlinkClick r:id="rId4"/>
              </a:rPr>
              <a:t>www.mediawijs.be/digiwatte</a:t>
            </a:r>
            <a:r>
              <a:rPr lang="nl" sz="1500">
                <a:solidFill>
                  <a:srgbClr val="2F2E9A"/>
                </a:solidFill>
                <a:latin typeface="Outfit"/>
                <a:ea typeface="Outfit"/>
                <a:cs typeface="Outfit"/>
                <a:sym typeface="Outfit"/>
              </a:rPr>
              <a:t>   </a:t>
            </a:r>
            <a:r>
              <a:rPr b="0" i="0" lang="nl" sz="1500" u="none" cap="none" strike="noStrike">
                <a:solidFill>
                  <a:srgbClr val="2F2E9A"/>
                </a:solidFill>
                <a:latin typeface="Outfit"/>
                <a:ea typeface="Outfit"/>
                <a:cs typeface="Outfit"/>
                <a:sym typeface="Outfit"/>
              </a:rPr>
              <a:t> </a:t>
            </a:r>
            <a:endParaRPr b="0" i="0" sz="1500" u="none" cap="none" strike="noStrike">
              <a:solidFill>
                <a:srgbClr val="2F2E9A"/>
              </a:solidFill>
              <a:latin typeface="Outfit"/>
              <a:ea typeface="Outfit"/>
              <a:cs typeface="Outfit"/>
              <a:sym typeface="Outfit"/>
            </a:endParaRPr>
          </a:p>
          <a:p>
            <a:pPr indent="0" lvl="0" marL="457200" marR="0" rtl="0" algn="just">
              <a:lnSpc>
                <a:spcPct val="115000"/>
              </a:lnSpc>
              <a:spcBef>
                <a:spcPts val="0"/>
              </a:spcBef>
              <a:spcAft>
                <a:spcPts val="0"/>
              </a:spcAft>
              <a:buClr>
                <a:srgbClr val="000000"/>
              </a:buClr>
              <a:buSzPts val="1500"/>
              <a:buFont typeface="Arial"/>
              <a:buNone/>
            </a:pPr>
            <a:r>
              <a:rPr lang="nl" sz="1500">
                <a:solidFill>
                  <a:srgbClr val="2F2E9A"/>
                </a:solidFill>
                <a:latin typeface="Outfit"/>
                <a:ea typeface="Outfit"/>
                <a:cs typeface="Outfit"/>
                <a:sym typeface="Outfit"/>
              </a:rPr>
              <a:t>Videoreeks waar Bart en Kim verschillende digitale toepassingen kort en bondig uitlegt. Met thema’s rond o.a. betalen &amp; budgetteren, sociale media &amp; communicatie, …</a:t>
            </a:r>
            <a:endParaRPr b="0" i="0" sz="1500" u="none" cap="none" strike="noStrike">
              <a:solidFill>
                <a:srgbClr val="2F2E9A"/>
              </a:solidFill>
              <a:latin typeface="Outfit"/>
              <a:ea typeface="Outfit"/>
              <a:cs typeface="Outfit"/>
              <a:sym typeface="Outfit"/>
            </a:endParaRPr>
          </a:p>
          <a:p>
            <a:pPr indent="-323850" lvl="0" marL="457200" marR="0" rtl="0" algn="l">
              <a:lnSpc>
                <a:spcPct val="115000"/>
              </a:lnSpc>
              <a:spcBef>
                <a:spcPts val="1100"/>
              </a:spcBef>
              <a:spcAft>
                <a:spcPts val="0"/>
              </a:spcAft>
              <a:buClr>
                <a:srgbClr val="2F2E9A"/>
              </a:buClr>
              <a:buSzPts val="1500"/>
              <a:buFont typeface="Outfit"/>
              <a:buChar char="●"/>
            </a:pPr>
            <a:r>
              <a:rPr lang="nl" sz="1500" u="sng">
                <a:solidFill>
                  <a:schemeClr val="hlink"/>
                </a:solidFill>
                <a:latin typeface="Outfit"/>
                <a:ea typeface="Outfit"/>
                <a:cs typeface="Outfit"/>
                <a:sym typeface="Outfit"/>
                <a:hlinkClick r:id="rId5"/>
              </a:rPr>
              <a:t>www.123digit.be</a:t>
            </a:r>
            <a:r>
              <a:rPr lang="nl" sz="1500">
                <a:solidFill>
                  <a:srgbClr val="2F2E9A"/>
                </a:solidFill>
                <a:latin typeface="Outfit"/>
                <a:ea typeface="Outfit"/>
                <a:cs typeface="Outfit"/>
                <a:sym typeface="Outfit"/>
              </a:rPr>
              <a:t> </a:t>
            </a:r>
            <a:endParaRPr sz="1500">
              <a:solidFill>
                <a:srgbClr val="2F2E9A"/>
              </a:solidFill>
              <a:latin typeface="Outfit"/>
              <a:ea typeface="Outfit"/>
              <a:cs typeface="Outfit"/>
              <a:sym typeface="Outfit"/>
            </a:endParaRPr>
          </a:p>
          <a:p>
            <a:pPr indent="0" lvl="0" marL="457200" marR="0" rtl="0" algn="l">
              <a:lnSpc>
                <a:spcPct val="115000"/>
              </a:lnSpc>
              <a:spcBef>
                <a:spcPts val="0"/>
              </a:spcBef>
              <a:spcAft>
                <a:spcPts val="0"/>
              </a:spcAft>
              <a:buClr>
                <a:srgbClr val="000000"/>
              </a:buClr>
              <a:buSzPts val="1500"/>
              <a:buFont typeface="Arial"/>
              <a:buNone/>
            </a:pPr>
            <a:r>
              <a:rPr lang="nl" sz="1500">
                <a:solidFill>
                  <a:srgbClr val="2F2E9A"/>
                </a:solidFill>
                <a:latin typeface="Outfit"/>
                <a:ea typeface="Outfit"/>
                <a:cs typeface="Outfit"/>
                <a:sym typeface="Outfit"/>
              </a:rPr>
              <a:t>Een gratis online platform dat organisaties en hulpverleners ondersteunt met onder andere een online lessenpakket. Dit bestaat uit handleidingen, instructievideo's en oefeningen om digitale vaardigheden aan te leren en te versterken.</a:t>
            </a:r>
            <a:endParaRPr b="0" i="0" sz="1500" u="none" cap="none" strike="noStrike">
              <a:solidFill>
                <a:srgbClr val="000000"/>
              </a:solidFill>
              <a:latin typeface="Outfit"/>
              <a:ea typeface="Outfit"/>
              <a:cs typeface="Outfit"/>
              <a:sym typeface="Outfit"/>
            </a:endParaRPr>
          </a:p>
          <a:p>
            <a:pPr indent="-323850" lvl="0" marL="457200" marR="0" rtl="0" algn="l">
              <a:lnSpc>
                <a:spcPct val="115000"/>
              </a:lnSpc>
              <a:spcBef>
                <a:spcPts val="1100"/>
              </a:spcBef>
              <a:spcAft>
                <a:spcPts val="0"/>
              </a:spcAft>
              <a:buClr>
                <a:srgbClr val="0097A7"/>
              </a:buClr>
              <a:buSzPts val="1500"/>
              <a:buFont typeface="Outfit"/>
              <a:buChar char="●"/>
            </a:pPr>
            <a:r>
              <a:rPr lang="nl" sz="1500">
                <a:solidFill>
                  <a:srgbClr val="0097A7"/>
                </a:solidFill>
                <a:latin typeface="Outfit"/>
                <a:ea typeface="Outfit"/>
                <a:cs typeface="Outfit"/>
                <a:sym typeface="Outfit"/>
              </a:rPr>
              <a:t>Digi Handig (app)</a:t>
            </a:r>
            <a:endParaRPr sz="1500">
              <a:solidFill>
                <a:srgbClr val="0097A7"/>
              </a:solidFill>
              <a:latin typeface="Outfit"/>
              <a:ea typeface="Outfit"/>
              <a:cs typeface="Outfit"/>
              <a:sym typeface="Outfit"/>
            </a:endParaRPr>
          </a:p>
          <a:p>
            <a:pPr indent="0" lvl="0" marL="457200" marR="0" rtl="0" algn="l">
              <a:lnSpc>
                <a:spcPct val="115000"/>
              </a:lnSpc>
              <a:spcBef>
                <a:spcPts val="0"/>
              </a:spcBef>
              <a:spcAft>
                <a:spcPts val="0"/>
              </a:spcAft>
              <a:buClr>
                <a:srgbClr val="000000"/>
              </a:buClr>
              <a:buSzPts val="1500"/>
              <a:buFont typeface="Arial"/>
              <a:buNone/>
            </a:pPr>
            <a:r>
              <a:rPr lang="nl" sz="1500">
                <a:solidFill>
                  <a:srgbClr val="2F2E9A"/>
                </a:solidFill>
                <a:latin typeface="Outfit"/>
                <a:ea typeface="Outfit"/>
                <a:cs typeface="Outfit"/>
                <a:sym typeface="Outfit"/>
              </a:rPr>
              <a:t>Een gratis app om beginnende smartphone- en tabletgebruikers te helpen bij het oefenen van digitale vaardigheden in een veilige omgeving</a:t>
            </a:r>
            <a:endParaRPr b="0" i="0" sz="1500" u="none" cap="none" strike="noStrike">
              <a:solidFill>
                <a:srgbClr val="2F2E9A"/>
              </a:solidFill>
              <a:latin typeface="Outfit"/>
              <a:ea typeface="Outfit"/>
              <a:cs typeface="Outfit"/>
              <a:sym typeface="Outfi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g3a1ec03cf77_0_0"/>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770" name="Google Shape;770;g3a1ec03cf77_0_0"/>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771" name="Google Shape;771;g3a1ec03cf77_0_0"/>
          <p:cNvSpPr txBox="1"/>
          <p:nvPr/>
        </p:nvSpPr>
        <p:spPr>
          <a:xfrm>
            <a:off x="590875" y="2346438"/>
            <a:ext cx="4507500" cy="1661700"/>
          </a:xfrm>
          <a:prstGeom prst="rect">
            <a:avLst/>
          </a:prstGeom>
          <a:noFill/>
          <a:ln>
            <a:noFill/>
          </a:ln>
        </p:spPr>
        <p:txBody>
          <a:bodyPr anchorCtr="0" anchor="t" bIns="0" lIns="0" spcFirstLastPara="1" rIns="0" wrap="square" tIns="0">
            <a:noAutofit/>
          </a:bodyPr>
          <a:lstStyle/>
          <a:p>
            <a:pPr indent="-323850" lvl="0" marL="457200" rtl="0" algn="l">
              <a:lnSpc>
                <a:spcPct val="135000"/>
              </a:lnSpc>
              <a:spcBef>
                <a:spcPts val="0"/>
              </a:spcBef>
              <a:spcAft>
                <a:spcPts val="0"/>
              </a:spcAft>
              <a:buClr>
                <a:srgbClr val="2F2E9A"/>
              </a:buClr>
              <a:buSzPts val="1500"/>
              <a:buFont typeface="Outfit"/>
              <a:buChar char="●"/>
            </a:pPr>
            <a:r>
              <a:rPr lang="nl" sz="1500">
                <a:solidFill>
                  <a:srgbClr val="2F2E9A"/>
                </a:solidFill>
                <a:latin typeface="Outfit"/>
                <a:ea typeface="Outfit"/>
                <a:cs typeface="Outfit"/>
                <a:sym typeface="Outfit"/>
              </a:rPr>
              <a:t>Google de termen ‘Iedereen digitaal + gemeente’ of ‘digitale inclusie + gemeente’</a:t>
            </a:r>
            <a:endParaRPr sz="1500">
              <a:solidFill>
                <a:srgbClr val="2F2E9A"/>
              </a:solidFill>
              <a:latin typeface="Outfit"/>
              <a:ea typeface="Outfit"/>
              <a:cs typeface="Outfit"/>
              <a:sym typeface="Outfit"/>
            </a:endParaRPr>
          </a:p>
          <a:p>
            <a:pPr indent="-323850" lvl="0" marL="457200" rtl="0" algn="l">
              <a:lnSpc>
                <a:spcPct val="135000"/>
              </a:lnSpc>
              <a:spcBef>
                <a:spcPts val="0"/>
              </a:spcBef>
              <a:spcAft>
                <a:spcPts val="0"/>
              </a:spcAft>
              <a:buClr>
                <a:srgbClr val="2F2E9A"/>
              </a:buClr>
              <a:buSzPts val="1500"/>
              <a:buFont typeface="Outfit"/>
              <a:buChar char="●"/>
            </a:pPr>
            <a:r>
              <a:rPr lang="nl" sz="1500">
                <a:solidFill>
                  <a:srgbClr val="2F2E9A"/>
                </a:solidFill>
                <a:latin typeface="Outfit"/>
                <a:ea typeface="Outfit"/>
                <a:cs typeface="Outfit"/>
                <a:sym typeface="Outfit"/>
              </a:rPr>
              <a:t>Kijk op </a:t>
            </a:r>
            <a:r>
              <a:rPr lang="nl" sz="1500" u="sng">
                <a:solidFill>
                  <a:srgbClr val="1155CC"/>
                </a:solidFill>
                <a:latin typeface="Outfit"/>
                <a:ea typeface="Outfit"/>
                <a:cs typeface="Outfit"/>
                <a:sym typeface="Outfit"/>
                <a:hlinkClick r:id="rId4">
                  <a:extLst>
                    <a:ext uri="{A12FA001-AC4F-418D-AE19-62706E023703}">
                      <ahyp:hlinkClr val="tx"/>
                    </a:ext>
                  </a:extLst>
                </a:hlinkClick>
              </a:rPr>
              <a:t>digibanken.vlaanderen.be</a:t>
            </a:r>
            <a:r>
              <a:rPr lang="nl" sz="1500">
                <a:solidFill>
                  <a:srgbClr val="2F2E9A"/>
                </a:solidFill>
                <a:latin typeface="Outfit"/>
                <a:ea typeface="Outfit"/>
                <a:cs typeface="Outfit"/>
                <a:sym typeface="Outfit"/>
              </a:rPr>
              <a:t> </a:t>
            </a:r>
            <a:endParaRPr sz="1500">
              <a:solidFill>
                <a:srgbClr val="2F2E9A"/>
              </a:solidFill>
              <a:latin typeface="Outfit"/>
              <a:ea typeface="Outfit"/>
              <a:cs typeface="Outfit"/>
              <a:sym typeface="Outfit"/>
            </a:endParaRPr>
          </a:p>
          <a:p>
            <a:pPr indent="-323850" lvl="0" marL="457200" rtl="0" algn="l">
              <a:lnSpc>
                <a:spcPct val="135000"/>
              </a:lnSpc>
              <a:spcBef>
                <a:spcPts val="0"/>
              </a:spcBef>
              <a:spcAft>
                <a:spcPts val="0"/>
              </a:spcAft>
              <a:buClr>
                <a:srgbClr val="2F2E9A"/>
              </a:buClr>
              <a:buSzPts val="1500"/>
              <a:buFont typeface="Outfit"/>
              <a:buChar char="●"/>
            </a:pPr>
            <a:r>
              <a:rPr lang="nl" sz="1500">
                <a:solidFill>
                  <a:srgbClr val="2F2E9A"/>
                </a:solidFill>
                <a:latin typeface="Outfit"/>
                <a:ea typeface="Outfit"/>
                <a:cs typeface="Outfit"/>
                <a:sym typeface="Outfit"/>
              </a:rPr>
              <a:t>West-Vlaanderen: kijk op </a:t>
            </a:r>
            <a:r>
              <a:rPr lang="nl" sz="1500" u="sng">
                <a:solidFill>
                  <a:srgbClr val="1155CC"/>
                </a:solidFill>
                <a:latin typeface="Outfit"/>
                <a:ea typeface="Outfit"/>
                <a:cs typeface="Outfit"/>
                <a:sym typeface="Outfit"/>
                <a:hlinkClick r:id="rId5">
                  <a:extLst>
                    <a:ext uri="{A12FA001-AC4F-418D-AE19-62706E023703}">
                      <ahyp:hlinkClr val="tx"/>
                    </a:ext>
                  </a:extLst>
                </a:hlinkClick>
              </a:rPr>
              <a:t>digiwijzer.be</a:t>
            </a:r>
            <a:r>
              <a:rPr lang="nl" sz="1500">
                <a:solidFill>
                  <a:srgbClr val="2F2E9A"/>
                </a:solidFill>
                <a:latin typeface="Outfit"/>
                <a:ea typeface="Outfit"/>
                <a:cs typeface="Outfit"/>
                <a:sym typeface="Outfit"/>
              </a:rPr>
              <a:t> </a:t>
            </a:r>
            <a:endParaRPr sz="1500">
              <a:solidFill>
                <a:srgbClr val="2F2E9A"/>
              </a:solidFill>
              <a:latin typeface="Outfit"/>
              <a:ea typeface="Outfit"/>
              <a:cs typeface="Outfit"/>
              <a:sym typeface="Outfit"/>
            </a:endParaRPr>
          </a:p>
          <a:p>
            <a:pPr indent="0" lvl="0" marL="0" marR="0" rtl="0" algn="l">
              <a:lnSpc>
                <a:spcPct val="115000"/>
              </a:lnSpc>
              <a:spcBef>
                <a:spcPts val="1000"/>
              </a:spcBef>
              <a:spcAft>
                <a:spcPts val="0"/>
              </a:spcAft>
              <a:buClr>
                <a:srgbClr val="000000"/>
              </a:buClr>
              <a:buSzPts val="1867"/>
              <a:buFont typeface="Arial"/>
              <a:buNone/>
            </a:pPr>
            <a:r>
              <a:t/>
            </a:r>
            <a:endParaRPr sz="2200">
              <a:solidFill>
                <a:srgbClr val="2F2E9A"/>
              </a:solidFill>
              <a:latin typeface="Outfit"/>
              <a:ea typeface="Outfit"/>
              <a:cs typeface="Outfit"/>
              <a:sym typeface="Outfit"/>
            </a:endParaRPr>
          </a:p>
        </p:txBody>
      </p:sp>
      <p:sp>
        <p:nvSpPr>
          <p:cNvPr id="772" name="Google Shape;772;g3a1ec03cf77_0_0"/>
          <p:cNvSpPr txBox="1"/>
          <p:nvPr/>
        </p:nvSpPr>
        <p:spPr>
          <a:xfrm>
            <a:off x="501100" y="1019875"/>
            <a:ext cx="8307300" cy="107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200"/>
              <a:buFont typeface="Arial"/>
              <a:buNone/>
            </a:pPr>
            <a:r>
              <a:rPr b="1" lang="nl" sz="2700">
                <a:solidFill>
                  <a:srgbClr val="2F2E9A"/>
                </a:solidFill>
                <a:latin typeface="Outfit"/>
                <a:ea typeface="Outfit"/>
                <a:cs typeface="Outfit"/>
                <a:sym typeface="Outfit"/>
              </a:rPr>
              <a:t>Digihulp buiten het werk: </a:t>
            </a:r>
            <a:br>
              <a:rPr b="1" lang="nl" sz="2700">
                <a:solidFill>
                  <a:srgbClr val="2F2E9A"/>
                </a:solidFill>
                <a:latin typeface="Outfit"/>
                <a:ea typeface="Outfit"/>
                <a:cs typeface="Outfit"/>
                <a:sym typeface="Outfit"/>
              </a:rPr>
            </a:br>
            <a:r>
              <a:rPr b="1" lang="nl" sz="2700">
                <a:solidFill>
                  <a:srgbClr val="0097A7"/>
                </a:solidFill>
                <a:latin typeface="Outfit"/>
                <a:ea typeface="Outfit"/>
                <a:cs typeface="Outfit"/>
                <a:sym typeface="Outfit"/>
              </a:rPr>
              <a:t>Digipunten, digibanken, digidokters, digicafés, …</a:t>
            </a:r>
            <a:endParaRPr b="1" sz="2700">
              <a:solidFill>
                <a:srgbClr val="0097A7"/>
              </a:solidFill>
              <a:latin typeface="Outfit"/>
              <a:ea typeface="Outfit"/>
              <a:cs typeface="Outfit"/>
              <a:sym typeface="Outfit"/>
            </a:endParaRPr>
          </a:p>
        </p:txBody>
      </p:sp>
      <p:pic>
        <p:nvPicPr>
          <p:cNvPr id="773" name="Google Shape;773;g3a1ec03cf77_0_0"/>
          <p:cNvPicPr preferRelativeResize="0"/>
          <p:nvPr/>
        </p:nvPicPr>
        <p:blipFill rotWithShape="1">
          <a:blip r:embed="rId6">
            <a:alphaModFix/>
          </a:blip>
          <a:srcRect b="0" l="0" r="0" t="12549"/>
          <a:stretch/>
        </p:blipFill>
        <p:spPr>
          <a:xfrm>
            <a:off x="5024304" y="3224687"/>
            <a:ext cx="3996848" cy="1728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g39e29fbdfd3_0_72"/>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192" name="Google Shape;192;g39e29fbdfd3_0_72"/>
          <p:cNvSpPr txBox="1"/>
          <p:nvPr/>
        </p:nvSpPr>
        <p:spPr>
          <a:xfrm>
            <a:off x="583829" y="2016150"/>
            <a:ext cx="7888500" cy="111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800"/>
              <a:buFont typeface="Arial"/>
              <a:buNone/>
            </a:pPr>
            <a:r>
              <a:rPr b="0" i="0" lang="nl" sz="2800" u="none" cap="none" strike="noStrike">
                <a:solidFill>
                  <a:srgbClr val="0097A7"/>
                </a:solidFill>
                <a:latin typeface="Outfit SemiBold"/>
                <a:ea typeface="Outfit SemiBold"/>
                <a:cs typeface="Outfit SemiBold"/>
                <a:sym typeface="Outfit SemiBold"/>
              </a:rPr>
              <a:t>Hoeveel % van jouw collega’s </a:t>
            </a:r>
            <a:br>
              <a:rPr b="0" i="0" lang="nl" sz="2800" u="none" cap="none" strike="noStrike">
                <a:solidFill>
                  <a:srgbClr val="0097A7"/>
                </a:solidFill>
                <a:latin typeface="Outfit SemiBold"/>
                <a:ea typeface="Outfit SemiBold"/>
                <a:cs typeface="Outfit SemiBold"/>
                <a:sym typeface="Outfit SemiBold"/>
              </a:rPr>
            </a:br>
            <a:r>
              <a:rPr b="0" i="0" lang="nl" sz="2800" u="none" cap="none" strike="noStrike">
                <a:solidFill>
                  <a:srgbClr val="0097A7"/>
                </a:solidFill>
                <a:latin typeface="Outfit SemiBold"/>
                <a:ea typeface="Outfit SemiBold"/>
                <a:cs typeface="Outfit SemiBold"/>
                <a:sym typeface="Outfit SemiBold"/>
              </a:rPr>
              <a:t>hebben moeite om digitaal mee te kunnen?</a:t>
            </a:r>
            <a:endParaRPr b="0" i="0" sz="2800" u="none" cap="none" strike="noStrike">
              <a:solidFill>
                <a:srgbClr val="0097A7"/>
              </a:solidFill>
              <a:latin typeface="Outfit SemiBold"/>
              <a:ea typeface="Outfit SemiBold"/>
              <a:cs typeface="Outfit SemiBold"/>
              <a:sym typeface="Outfit SemiBold"/>
            </a:endParaRPr>
          </a:p>
        </p:txBody>
      </p:sp>
      <p:sp>
        <p:nvSpPr>
          <p:cNvPr id="193" name="Google Shape;193;g39e29fbdfd3_0_72"/>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194" name="Google Shape;194;g39e29fbdfd3_0_72" title="DI_handgetekend20.png"/>
          <p:cNvPicPr preferRelativeResize="0"/>
          <p:nvPr/>
        </p:nvPicPr>
        <p:blipFill>
          <a:blip r:embed="rId4">
            <a:alphaModFix/>
          </a:blip>
          <a:stretch>
            <a:fillRect/>
          </a:stretch>
        </p:blipFill>
        <p:spPr>
          <a:xfrm>
            <a:off x="7504500" y="3656738"/>
            <a:ext cx="1057125" cy="9573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41"/>
          <p:cNvPicPr preferRelativeResize="0"/>
          <p:nvPr/>
        </p:nvPicPr>
        <p:blipFill rotWithShape="1">
          <a:blip r:embed="rId3">
            <a:alphaModFix/>
          </a:blip>
          <a:srcRect b="10995" l="14220" r="0" t="15098"/>
          <a:stretch/>
        </p:blipFill>
        <p:spPr>
          <a:xfrm>
            <a:off x="0" y="1"/>
            <a:ext cx="9144003" cy="5143499"/>
          </a:xfrm>
          <a:prstGeom prst="rect">
            <a:avLst/>
          </a:prstGeom>
          <a:noFill/>
          <a:ln>
            <a:noFill/>
          </a:ln>
        </p:spPr>
      </p:pic>
      <p:sp>
        <p:nvSpPr>
          <p:cNvPr id="779" name="Google Shape;779;p41"/>
          <p:cNvSpPr txBox="1"/>
          <p:nvPr/>
        </p:nvSpPr>
        <p:spPr>
          <a:xfrm>
            <a:off x="729724" y="2125489"/>
            <a:ext cx="5973000" cy="892522"/>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0" i="0" lang="nl" sz="4000" u="none" cap="none" strike="noStrike">
                <a:solidFill>
                  <a:srgbClr val="FFFFFF"/>
                </a:solidFill>
                <a:latin typeface="Outfit SemiBold"/>
                <a:ea typeface="Outfit SemiBold"/>
                <a:cs typeface="Outfit SemiBold"/>
                <a:sym typeface="Outfit SemiBold"/>
              </a:rPr>
              <a:t>Digitale prikkels</a:t>
            </a:r>
            <a:endParaRPr b="1" i="0" sz="4000" u="none" cap="none" strike="noStrike">
              <a:solidFill>
                <a:srgbClr val="FFFFFF"/>
              </a:solidFill>
              <a:latin typeface="Outfit"/>
              <a:ea typeface="Outfit"/>
              <a:cs typeface="Outfit"/>
              <a:sym typeface="Outfit"/>
            </a:endParaRPr>
          </a:p>
        </p:txBody>
      </p:sp>
      <p:sp>
        <p:nvSpPr>
          <p:cNvPr id="780" name="Google Shape;78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nl" sz="1000" u="none" cap="none" strike="noStrike">
                <a:solidFill>
                  <a:srgbClr val="595959"/>
                </a:solidFill>
                <a:latin typeface="Arial"/>
                <a:ea typeface="Arial"/>
                <a:cs typeface="Arial"/>
                <a:sym typeface="Arial"/>
              </a:rPr>
              <a:t>‹#›</a:t>
            </a:fld>
            <a:endParaRPr b="0" i="0" sz="1000" u="none" cap="none" strike="noStrike">
              <a:solidFill>
                <a:srgbClr val="595959"/>
              </a:solidFill>
              <a:latin typeface="Arial"/>
              <a:ea typeface="Arial"/>
              <a:cs typeface="Arial"/>
              <a:sym typeface="Arial"/>
            </a:endParaRPr>
          </a:p>
        </p:txBody>
      </p:sp>
      <p:pic>
        <p:nvPicPr>
          <p:cNvPr id="781" name="Google Shape;781;p41"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g3a138613be2_3_314"/>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787" name="Google Shape;787;g3a138613be2_3_314"/>
          <p:cNvSpPr txBox="1"/>
          <p:nvPr/>
        </p:nvSpPr>
        <p:spPr>
          <a:xfrm>
            <a:off x="583821" y="2263954"/>
            <a:ext cx="408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lang="nl" sz="2800">
                <a:solidFill>
                  <a:srgbClr val="2F2E9A"/>
                </a:solidFill>
                <a:latin typeface="Outfit SemiBold"/>
                <a:ea typeface="Outfit SemiBold"/>
                <a:cs typeface="Outfit SemiBold"/>
                <a:sym typeface="Outfit SemiBold"/>
              </a:rPr>
              <a:t>Hoeveel kost dit?</a:t>
            </a:r>
            <a:endParaRPr b="0" i="0" sz="2800" u="none" cap="none" strike="noStrike">
              <a:solidFill>
                <a:srgbClr val="2F2E9A"/>
              </a:solidFill>
              <a:latin typeface="Outfit SemiBold"/>
              <a:ea typeface="Outfit SemiBold"/>
              <a:cs typeface="Outfit SemiBold"/>
              <a:sym typeface="Outfit SemiBold"/>
            </a:endParaRPr>
          </a:p>
        </p:txBody>
      </p:sp>
      <p:sp>
        <p:nvSpPr>
          <p:cNvPr id="788" name="Google Shape;788;g3a138613be2_3_314"/>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789" name="Google Shape;789;g3a138613be2_3_314" title="DI_handgetekend128.png"/>
          <p:cNvPicPr preferRelativeResize="0"/>
          <p:nvPr/>
        </p:nvPicPr>
        <p:blipFill>
          <a:blip r:embed="rId4">
            <a:alphaModFix/>
          </a:blip>
          <a:stretch>
            <a:fillRect/>
          </a:stretch>
        </p:blipFill>
        <p:spPr>
          <a:xfrm>
            <a:off x="6150345" y="1309238"/>
            <a:ext cx="1606325" cy="2525025"/>
          </a:xfrm>
          <a:prstGeom prst="rect">
            <a:avLst/>
          </a:prstGeom>
          <a:noFill/>
          <a:ln>
            <a:noFill/>
          </a:ln>
        </p:spPr>
      </p:pic>
      <p:sp>
        <p:nvSpPr>
          <p:cNvPr id="790" name="Google Shape;790;g3a138613be2_3_3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46"/>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796" name="Google Shape;796;p46"/>
          <p:cNvSpPr txBox="1"/>
          <p:nvPr/>
        </p:nvSpPr>
        <p:spPr>
          <a:xfrm>
            <a:off x="583770" y="1868955"/>
            <a:ext cx="6914100" cy="18471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Een vrijblijvende, positieve ervaring</a:t>
            </a:r>
            <a:endParaRPr sz="2000">
              <a:solidFill>
                <a:srgbClr val="2F2E9A"/>
              </a:solidFill>
              <a:latin typeface="Outfit"/>
              <a:ea typeface="Outfit"/>
              <a:cs typeface="Outfit"/>
              <a:sym typeface="Outfit"/>
            </a:endParaRPr>
          </a:p>
          <a:p>
            <a:pPr indent="-355600" lvl="0" marL="457200" marR="0" rtl="0" algn="l">
              <a:lnSpc>
                <a:spcPct val="115000"/>
              </a:lnSpc>
              <a:spcBef>
                <a:spcPts val="100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Maakt deel uit van een reguliere activiteit</a:t>
            </a:r>
            <a:endParaRPr sz="2000">
              <a:solidFill>
                <a:srgbClr val="2F2E9A"/>
              </a:solidFill>
              <a:latin typeface="Outfit"/>
              <a:ea typeface="Outfit"/>
              <a:cs typeface="Outfit"/>
              <a:sym typeface="Outfit"/>
            </a:endParaRPr>
          </a:p>
          <a:p>
            <a:pPr indent="-355600" lvl="0" marL="457200" marR="0" rtl="0" algn="l">
              <a:lnSpc>
                <a:spcPct val="115000"/>
              </a:lnSpc>
              <a:spcBef>
                <a:spcPts val="100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Een klein (eerste) stapje in de digitale wereld</a:t>
            </a:r>
            <a:endParaRPr sz="2000">
              <a:solidFill>
                <a:srgbClr val="2F2E9A"/>
              </a:solidFill>
              <a:latin typeface="Outfit"/>
              <a:ea typeface="Outfit"/>
              <a:cs typeface="Outfit"/>
              <a:sym typeface="Outfit"/>
            </a:endParaRPr>
          </a:p>
          <a:p>
            <a:pPr indent="-355600" lvl="0" marL="457200" marR="0" rtl="0" algn="l">
              <a:lnSpc>
                <a:spcPct val="115000"/>
              </a:lnSpc>
              <a:spcBef>
                <a:spcPts val="1000"/>
              </a:spcBef>
              <a:spcAft>
                <a:spcPts val="1000"/>
              </a:spcAft>
              <a:buClr>
                <a:srgbClr val="2F2E9A"/>
              </a:buClr>
              <a:buSzPts val="2000"/>
              <a:buFont typeface="Outfit"/>
              <a:buChar char="➔"/>
            </a:pPr>
            <a:r>
              <a:rPr lang="nl" sz="2000">
                <a:solidFill>
                  <a:srgbClr val="2F2E9A"/>
                </a:solidFill>
                <a:latin typeface="Outfit"/>
                <a:ea typeface="Outfit"/>
                <a:cs typeface="Outfit"/>
                <a:sym typeface="Outfit"/>
              </a:rPr>
              <a:t>Op maat van de deelnemers en hun interesses</a:t>
            </a:r>
            <a:endParaRPr sz="2000">
              <a:solidFill>
                <a:srgbClr val="2F2E9A"/>
              </a:solidFill>
              <a:latin typeface="Outfit"/>
              <a:ea typeface="Outfit"/>
              <a:cs typeface="Outfit"/>
              <a:sym typeface="Outfit"/>
            </a:endParaRPr>
          </a:p>
        </p:txBody>
      </p:sp>
      <p:sp>
        <p:nvSpPr>
          <p:cNvPr id="797" name="Google Shape;797;p46"/>
          <p:cNvSpPr txBox="1"/>
          <p:nvPr/>
        </p:nvSpPr>
        <p:spPr>
          <a:xfrm>
            <a:off x="583775" y="1057925"/>
            <a:ext cx="56328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1" lang="nl" sz="2700">
                <a:solidFill>
                  <a:srgbClr val="2F2E9A"/>
                </a:solidFill>
                <a:latin typeface="Outfit"/>
                <a:ea typeface="Outfit"/>
                <a:cs typeface="Outfit"/>
                <a:sym typeface="Outfit"/>
              </a:rPr>
              <a:t>Wat is een digitale prikkel?</a:t>
            </a:r>
            <a:endParaRPr b="1" i="0" sz="2700" u="none" cap="none" strike="noStrike">
              <a:solidFill>
                <a:srgbClr val="2F2E9A"/>
              </a:solidFill>
              <a:latin typeface="Outfit"/>
              <a:ea typeface="Outfit"/>
              <a:cs typeface="Outfit"/>
              <a:sym typeface="Outfit"/>
            </a:endParaRPr>
          </a:p>
        </p:txBody>
      </p:sp>
      <p:pic>
        <p:nvPicPr>
          <p:cNvPr id="798" name="Google Shape;798;p46" title="DI_handgetekend54.png"/>
          <p:cNvPicPr preferRelativeResize="0"/>
          <p:nvPr/>
        </p:nvPicPr>
        <p:blipFill>
          <a:blip r:embed="rId4">
            <a:alphaModFix/>
          </a:blip>
          <a:stretch>
            <a:fillRect/>
          </a:stretch>
        </p:blipFill>
        <p:spPr>
          <a:xfrm rot="817997">
            <a:off x="7179725" y="1057925"/>
            <a:ext cx="1498850" cy="1044650"/>
          </a:xfrm>
          <a:prstGeom prst="rect">
            <a:avLst/>
          </a:prstGeom>
          <a:noFill/>
          <a:ln>
            <a:noFill/>
          </a:ln>
        </p:spPr>
      </p:pic>
      <p:sp>
        <p:nvSpPr>
          <p:cNvPr id="799" name="Google Shape;799;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47"/>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805" name="Google Shape;805;p47"/>
          <p:cNvSpPr txBox="1"/>
          <p:nvPr/>
        </p:nvSpPr>
        <p:spPr>
          <a:xfrm>
            <a:off x="583770" y="1868955"/>
            <a:ext cx="6914100" cy="22011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Mag niet stresserend zijn</a:t>
            </a:r>
            <a:endParaRPr sz="2000">
              <a:solidFill>
                <a:srgbClr val="2F2E9A"/>
              </a:solidFill>
              <a:latin typeface="Outfit"/>
              <a:ea typeface="Outfit"/>
              <a:cs typeface="Outfit"/>
              <a:sym typeface="Outfit"/>
            </a:endParaRPr>
          </a:p>
          <a:p>
            <a:pPr indent="-355600" lvl="0" marL="457200" rtl="0" algn="l">
              <a:lnSpc>
                <a:spcPct val="115000"/>
              </a:lnSpc>
              <a:spcBef>
                <a:spcPts val="100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Mag geen bijkomende ongelijkheid veroorzaken</a:t>
            </a:r>
            <a:endParaRPr sz="2000">
              <a:solidFill>
                <a:srgbClr val="2F2E9A"/>
              </a:solidFill>
              <a:latin typeface="Outfit"/>
              <a:ea typeface="Outfit"/>
              <a:cs typeface="Outfit"/>
              <a:sym typeface="Outfit"/>
            </a:endParaRPr>
          </a:p>
          <a:p>
            <a:pPr indent="-355600" lvl="0" marL="457200" rtl="0" algn="l">
              <a:lnSpc>
                <a:spcPct val="115000"/>
              </a:lnSpc>
              <a:spcBef>
                <a:spcPts val="1000"/>
              </a:spcBef>
              <a:spcAft>
                <a:spcPts val="0"/>
              </a:spcAft>
              <a:buClr>
                <a:srgbClr val="2F2E9A"/>
              </a:buClr>
              <a:buSzPts val="2000"/>
              <a:buFont typeface="Outfit"/>
              <a:buChar char="➔"/>
            </a:pPr>
            <a:r>
              <a:rPr lang="nl" sz="2000">
                <a:solidFill>
                  <a:srgbClr val="2F2E9A"/>
                </a:solidFill>
                <a:latin typeface="Outfit"/>
                <a:ea typeface="Outfit"/>
                <a:cs typeface="Outfit"/>
                <a:sym typeface="Outfit"/>
              </a:rPr>
              <a:t>Mag niet veel werk zijn voor de ontvanger als voor de begeleider</a:t>
            </a:r>
            <a:endParaRPr sz="2000">
              <a:solidFill>
                <a:srgbClr val="2F2E9A"/>
              </a:solidFill>
              <a:latin typeface="Outfit"/>
              <a:ea typeface="Outfit"/>
              <a:cs typeface="Outfit"/>
              <a:sym typeface="Outfit"/>
            </a:endParaRPr>
          </a:p>
          <a:p>
            <a:pPr indent="-355600" lvl="0" marL="457200" rtl="0" algn="l">
              <a:lnSpc>
                <a:spcPct val="115000"/>
              </a:lnSpc>
              <a:spcBef>
                <a:spcPts val="1000"/>
              </a:spcBef>
              <a:spcAft>
                <a:spcPts val="1000"/>
              </a:spcAft>
              <a:buClr>
                <a:srgbClr val="2F2E9A"/>
              </a:buClr>
              <a:buSzPts val="2000"/>
              <a:buFont typeface="Outfit"/>
              <a:buChar char="➔"/>
            </a:pPr>
            <a:r>
              <a:rPr lang="nl" sz="2000">
                <a:solidFill>
                  <a:srgbClr val="2F2E9A"/>
                </a:solidFill>
                <a:latin typeface="Outfit"/>
                <a:ea typeface="Outfit"/>
                <a:cs typeface="Outfit"/>
                <a:sym typeface="Outfit"/>
              </a:rPr>
              <a:t>Is geen les of individuele digihulp</a:t>
            </a:r>
            <a:endParaRPr sz="2000">
              <a:solidFill>
                <a:srgbClr val="2F2E9A"/>
              </a:solidFill>
              <a:latin typeface="Outfit"/>
              <a:ea typeface="Outfit"/>
              <a:cs typeface="Outfit"/>
              <a:sym typeface="Outfit"/>
            </a:endParaRPr>
          </a:p>
        </p:txBody>
      </p:sp>
      <p:sp>
        <p:nvSpPr>
          <p:cNvPr id="806" name="Google Shape;806;p47"/>
          <p:cNvSpPr txBox="1"/>
          <p:nvPr/>
        </p:nvSpPr>
        <p:spPr>
          <a:xfrm>
            <a:off x="583775" y="1057925"/>
            <a:ext cx="56328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1" lang="nl" sz="2700">
                <a:solidFill>
                  <a:srgbClr val="2F2E9A"/>
                </a:solidFill>
                <a:latin typeface="Outfit"/>
                <a:ea typeface="Outfit"/>
                <a:cs typeface="Outfit"/>
                <a:sym typeface="Outfit"/>
              </a:rPr>
              <a:t>Wat is een digitale prikkel </a:t>
            </a:r>
            <a:r>
              <a:rPr b="1" lang="nl" sz="2700">
                <a:solidFill>
                  <a:srgbClr val="0097A7"/>
                </a:solidFill>
                <a:latin typeface="Outfit"/>
                <a:ea typeface="Outfit"/>
                <a:cs typeface="Outfit"/>
                <a:sym typeface="Outfit"/>
              </a:rPr>
              <a:t>niet?</a:t>
            </a:r>
            <a:endParaRPr b="1" i="0" sz="2700" u="none" cap="none" strike="noStrike">
              <a:solidFill>
                <a:srgbClr val="0097A7"/>
              </a:solidFill>
              <a:latin typeface="Outfit"/>
              <a:ea typeface="Outfit"/>
              <a:cs typeface="Outfit"/>
              <a:sym typeface="Outfit"/>
            </a:endParaRPr>
          </a:p>
        </p:txBody>
      </p:sp>
      <p:sp>
        <p:nvSpPr>
          <p:cNvPr id="807" name="Google Shape;807;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pic>
        <p:nvPicPr>
          <p:cNvPr id="808" name="Google Shape;808;p47" title="DI_handgetekend80.png"/>
          <p:cNvPicPr preferRelativeResize="0"/>
          <p:nvPr/>
        </p:nvPicPr>
        <p:blipFill>
          <a:blip r:embed="rId4">
            <a:alphaModFix/>
          </a:blip>
          <a:stretch>
            <a:fillRect/>
          </a:stretch>
        </p:blipFill>
        <p:spPr>
          <a:xfrm>
            <a:off x="7988022" y="468025"/>
            <a:ext cx="623953" cy="11071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48"/>
          <p:cNvPicPr preferRelativeResize="0"/>
          <p:nvPr/>
        </p:nvPicPr>
        <p:blipFill rotWithShape="1">
          <a:blip r:embed="rId3">
            <a:alphaModFix/>
          </a:blip>
          <a:srcRect b="0" l="0" r="0" t="0"/>
          <a:stretch/>
        </p:blipFill>
        <p:spPr>
          <a:xfrm>
            <a:off x="0" y="0"/>
            <a:ext cx="9144003" cy="5143499"/>
          </a:xfrm>
          <a:prstGeom prst="rect">
            <a:avLst/>
          </a:prstGeom>
          <a:noFill/>
          <a:ln>
            <a:noFill/>
          </a:ln>
        </p:spPr>
      </p:pic>
      <p:sp>
        <p:nvSpPr>
          <p:cNvPr id="814" name="Google Shape;814;p48"/>
          <p:cNvSpPr txBox="1"/>
          <p:nvPr/>
        </p:nvSpPr>
        <p:spPr>
          <a:xfrm>
            <a:off x="501125" y="1600700"/>
            <a:ext cx="5349600" cy="1366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800"/>
              <a:buFont typeface="Arial"/>
              <a:buNone/>
            </a:pPr>
            <a:r>
              <a:rPr b="1" i="0" lang="nl" sz="4800" u="none" cap="none" strike="noStrike">
                <a:solidFill>
                  <a:srgbClr val="FFFFFF"/>
                </a:solidFill>
                <a:latin typeface="Outfit"/>
                <a:ea typeface="Outfit"/>
                <a:cs typeface="Outfit"/>
                <a:sym typeface="Outfit"/>
              </a:rPr>
              <a:t>Hoe creëer je digitale prikkels?</a:t>
            </a:r>
            <a:endParaRPr b="1" i="0" sz="4800" u="none" cap="none" strike="noStrike">
              <a:solidFill>
                <a:srgbClr val="FFFFFF"/>
              </a:solidFill>
              <a:latin typeface="Outfit"/>
              <a:ea typeface="Outfit"/>
              <a:cs typeface="Outfit"/>
              <a:sym typeface="Outfit"/>
            </a:endParaRPr>
          </a:p>
        </p:txBody>
      </p:sp>
      <p:pic>
        <p:nvPicPr>
          <p:cNvPr id="815" name="Google Shape;815;p48"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49" title="Scherm­afbeelding 2025-11-07 om 11.47.42.png"/>
          <p:cNvPicPr preferRelativeResize="0"/>
          <p:nvPr/>
        </p:nvPicPr>
        <p:blipFill>
          <a:blip r:embed="rId3">
            <a:alphaModFix/>
          </a:blip>
          <a:stretch>
            <a:fillRect/>
          </a:stretch>
        </p:blipFill>
        <p:spPr>
          <a:xfrm>
            <a:off x="1827975" y="2570650"/>
            <a:ext cx="1616425" cy="1626921"/>
          </a:xfrm>
          <a:prstGeom prst="rect">
            <a:avLst/>
          </a:prstGeom>
          <a:noFill/>
          <a:ln>
            <a:noFill/>
          </a:ln>
        </p:spPr>
      </p:pic>
      <p:pic>
        <p:nvPicPr>
          <p:cNvPr id="821" name="Google Shape;821;p49"/>
          <p:cNvPicPr preferRelativeResize="0"/>
          <p:nvPr/>
        </p:nvPicPr>
        <p:blipFill rotWithShape="1">
          <a:blip r:embed="rId4">
            <a:alphaModFix/>
          </a:blip>
          <a:srcRect b="0" l="0" r="0" t="0"/>
          <a:stretch/>
        </p:blipFill>
        <p:spPr>
          <a:xfrm>
            <a:off x="3307773" y="0"/>
            <a:ext cx="7680960" cy="5143500"/>
          </a:xfrm>
          <a:prstGeom prst="rect">
            <a:avLst/>
          </a:prstGeom>
          <a:noFill/>
          <a:ln>
            <a:noFill/>
          </a:ln>
        </p:spPr>
      </p:pic>
      <p:pic>
        <p:nvPicPr>
          <p:cNvPr id="822" name="Google Shape;822;p49"/>
          <p:cNvPicPr preferRelativeResize="0"/>
          <p:nvPr/>
        </p:nvPicPr>
        <p:blipFill rotWithShape="1">
          <a:blip r:embed="rId5">
            <a:alphaModFix/>
          </a:blip>
          <a:srcRect b="0" l="0" r="0" t="0"/>
          <a:stretch/>
        </p:blipFill>
        <p:spPr>
          <a:xfrm>
            <a:off x="501100" y="403675"/>
            <a:ext cx="2024801" cy="222450"/>
          </a:xfrm>
          <a:prstGeom prst="rect">
            <a:avLst/>
          </a:prstGeom>
          <a:noFill/>
          <a:ln>
            <a:noFill/>
          </a:ln>
        </p:spPr>
      </p:pic>
      <p:sp>
        <p:nvSpPr>
          <p:cNvPr id="823" name="Google Shape;823;p49"/>
          <p:cNvSpPr txBox="1"/>
          <p:nvPr/>
        </p:nvSpPr>
        <p:spPr>
          <a:xfrm>
            <a:off x="3307778" y="560450"/>
            <a:ext cx="2916300" cy="3570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100"/>
              <a:buFont typeface="Arial"/>
              <a:buNone/>
            </a:pPr>
            <a:r>
              <a:t/>
            </a:r>
            <a:endParaRPr b="1">
              <a:solidFill>
                <a:srgbClr val="2F2E9A"/>
              </a:solidFill>
              <a:highlight>
                <a:schemeClr val="accent6"/>
              </a:highlight>
              <a:latin typeface="Outfit"/>
              <a:ea typeface="Outfit"/>
              <a:cs typeface="Outfit"/>
              <a:sym typeface="Outfit"/>
            </a:endParaRPr>
          </a:p>
        </p:txBody>
      </p:sp>
      <p:sp>
        <p:nvSpPr>
          <p:cNvPr id="824" name="Google Shape;824;p49"/>
          <p:cNvSpPr txBox="1"/>
          <p:nvPr/>
        </p:nvSpPr>
        <p:spPr>
          <a:xfrm>
            <a:off x="485850" y="1204950"/>
            <a:ext cx="6628200" cy="107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200"/>
              <a:buFont typeface="Arial"/>
              <a:buNone/>
            </a:pPr>
            <a:r>
              <a:rPr b="1" lang="nl" sz="2700">
                <a:solidFill>
                  <a:srgbClr val="2F2E9A"/>
                </a:solidFill>
                <a:latin typeface="Outfit"/>
                <a:ea typeface="Outfit"/>
                <a:cs typeface="Outfit"/>
                <a:sym typeface="Outfit"/>
              </a:rPr>
              <a:t>Inspiratiepakket </a:t>
            </a:r>
            <a:br>
              <a:rPr b="1" lang="nl" sz="2700">
                <a:solidFill>
                  <a:srgbClr val="2F2E9A"/>
                </a:solidFill>
                <a:latin typeface="Outfit"/>
                <a:ea typeface="Outfit"/>
                <a:cs typeface="Outfit"/>
                <a:sym typeface="Outfit"/>
              </a:rPr>
            </a:br>
            <a:r>
              <a:rPr b="1" lang="nl" sz="2700">
                <a:solidFill>
                  <a:srgbClr val="2F2E9A"/>
                </a:solidFill>
                <a:latin typeface="Outfit"/>
                <a:ea typeface="Outfit"/>
                <a:cs typeface="Outfit"/>
                <a:sym typeface="Outfit"/>
              </a:rPr>
              <a:t>digitale prikkels</a:t>
            </a:r>
            <a:endParaRPr b="1" sz="2700">
              <a:solidFill>
                <a:srgbClr val="2F2E9A"/>
              </a:solidFill>
              <a:latin typeface="Outfit"/>
              <a:ea typeface="Outfit"/>
              <a:cs typeface="Outfit"/>
              <a:sym typeface="Outfit"/>
            </a:endParaRPr>
          </a:p>
        </p:txBody>
      </p:sp>
      <p:sp>
        <p:nvSpPr>
          <p:cNvPr id="825" name="Google Shape;825;p49"/>
          <p:cNvSpPr txBox="1"/>
          <p:nvPr/>
        </p:nvSpPr>
        <p:spPr>
          <a:xfrm>
            <a:off x="501111" y="4476780"/>
            <a:ext cx="55740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nl" sz="1300" u="sng">
                <a:solidFill>
                  <a:schemeClr val="hlink"/>
                </a:solidFill>
                <a:latin typeface="Outfit"/>
                <a:ea typeface="Outfit"/>
                <a:cs typeface="Outfit"/>
                <a:sym typeface="Outfit"/>
                <a:hlinkClick r:id="rId6"/>
              </a:rPr>
              <a:t>Aan de slag met digitale prikkels | Mediawijs</a:t>
            </a:r>
            <a:endParaRPr sz="1300">
              <a:solidFill>
                <a:srgbClr val="18B0AB"/>
              </a:solidFill>
              <a:latin typeface="Outfit"/>
              <a:ea typeface="Outfit"/>
              <a:cs typeface="Outfit"/>
              <a:sym typeface="Outfi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id="830" name="Google Shape;830;p50"/>
          <p:cNvPicPr preferRelativeResize="0"/>
          <p:nvPr/>
        </p:nvPicPr>
        <p:blipFill rotWithShape="1">
          <a:blip r:embed="rId3">
            <a:alphaModFix/>
          </a:blip>
          <a:srcRect b="0" l="0" r="0" t="0"/>
          <a:stretch/>
        </p:blipFill>
        <p:spPr>
          <a:xfrm>
            <a:off x="0" y="0"/>
            <a:ext cx="9144003" cy="5143499"/>
          </a:xfrm>
          <a:prstGeom prst="rect">
            <a:avLst/>
          </a:prstGeom>
          <a:noFill/>
          <a:ln>
            <a:noFill/>
          </a:ln>
        </p:spPr>
      </p:pic>
      <p:sp>
        <p:nvSpPr>
          <p:cNvPr id="831" name="Google Shape;831;p50"/>
          <p:cNvSpPr txBox="1"/>
          <p:nvPr/>
        </p:nvSpPr>
        <p:spPr>
          <a:xfrm>
            <a:off x="501123" y="1888500"/>
            <a:ext cx="4487100" cy="1366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800"/>
              <a:buFont typeface="Arial"/>
              <a:buNone/>
            </a:pPr>
            <a:r>
              <a:rPr b="1" lang="nl" sz="4800">
                <a:solidFill>
                  <a:srgbClr val="FFFFFF"/>
                </a:solidFill>
                <a:latin typeface="Outfit"/>
                <a:ea typeface="Outfit"/>
                <a:cs typeface="Outfit"/>
                <a:sym typeface="Outfit"/>
              </a:rPr>
              <a:t>V</a:t>
            </a:r>
            <a:r>
              <a:rPr b="1" i="0" lang="nl" sz="4800" u="none" cap="none" strike="noStrike">
                <a:solidFill>
                  <a:srgbClr val="FFFFFF"/>
                </a:solidFill>
                <a:latin typeface="Outfit"/>
                <a:ea typeface="Outfit"/>
                <a:cs typeface="Outfit"/>
                <a:sym typeface="Outfit"/>
              </a:rPr>
              <a:t>oorbeelden ter inspiratie</a:t>
            </a:r>
            <a:endParaRPr b="1" i="0" sz="4800" u="none" cap="none" strike="noStrike">
              <a:solidFill>
                <a:srgbClr val="FFFFFF"/>
              </a:solidFill>
              <a:latin typeface="Outfit"/>
              <a:ea typeface="Outfit"/>
              <a:cs typeface="Outfit"/>
              <a:sym typeface="Outfit"/>
            </a:endParaRPr>
          </a:p>
        </p:txBody>
      </p:sp>
      <p:pic>
        <p:nvPicPr>
          <p:cNvPr id="832" name="Google Shape;832;p50"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g3a138613be2_3_34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838" name="Google Shape;838;g3a138613be2_3_34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839" name="Google Shape;839;g3a138613be2_3_349"/>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i="0" lang="nl" sz="2700" u="none" cap="none" strike="noStrike">
                <a:solidFill>
                  <a:srgbClr val="2F2E9A"/>
                </a:solidFill>
                <a:latin typeface="Outfit"/>
                <a:ea typeface="Outfit"/>
                <a:cs typeface="Outfit"/>
                <a:sym typeface="Outfit"/>
              </a:rPr>
              <a:t>Lees Simpel</a:t>
            </a:r>
            <a:endParaRPr b="1" i="0" sz="2700" u="none" cap="none" strike="noStrike">
              <a:solidFill>
                <a:srgbClr val="2F2E9A"/>
              </a:solidFill>
              <a:latin typeface="Outfit"/>
              <a:ea typeface="Outfit"/>
              <a:cs typeface="Outfit"/>
              <a:sym typeface="Outfit"/>
            </a:endParaRPr>
          </a:p>
        </p:txBody>
      </p:sp>
      <p:sp>
        <p:nvSpPr>
          <p:cNvPr id="840" name="Google Shape;840;g3a138613be2_3_349"/>
          <p:cNvSpPr txBox="1"/>
          <p:nvPr/>
        </p:nvSpPr>
        <p:spPr>
          <a:xfrm>
            <a:off x="487950" y="1572725"/>
            <a:ext cx="5671200" cy="27327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rPr b="1" lang="nl" sz="1800">
                <a:solidFill>
                  <a:srgbClr val="0097A7"/>
                </a:solidFill>
                <a:latin typeface="Outfit"/>
                <a:ea typeface="Outfit"/>
                <a:cs typeface="Outfit"/>
                <a:sym typeface="Outfit"/>
              </a:rPr>
              <a:t>Een a</a:t>
            </a:r>
            <a:r>
              <a:rPr b="1" i="0" lang="nl" sz="1800" u="none" cap="none" strike="noStrike">
                <a:solidFill>
                  <a:srgbClr val="0097A7"/>
                </a:solidFill>
                <a:latin typeface="Outfit"/>
                <a:ea typeface="Outfit"/>
                <a:cs typeface="Outfit"/>
                <a:sym typeface="Outfit"/>
              </a:rPr>
              <a:t>pp om moeilijk te begrijpen </a:t>
            </a:r>
            <a:br>
              <a:rPr b="1" i="0" lang="nl" sz="1800" u="none" cap="none" strike="noStrike">
                <a:solidFill>
                  <a:srgbClr val="0097A7"/>
                </a:solidFill>
                <a:latin typeface="Outfit"/>
                <a:ea typeface="Outfit"/>
                <a:cs typeface="Outfit"/>
                <a:sym typeface="Outfit"/>
              </a:rPr>
            </a:br>
            <a:r>
              <a:rPr b="1" i="0" lang="nl" sz="1800" u="none" cap="none" strike="noStrike">
                <a:solidFill>
                  <a:srgbClr val="0097A7"/>
                </a:solidFill>
                <a:latin typeface="Outfit"/>
                <a:ea typeface="Outfit"/>
                <a:cs typeface="Outfit"/>
                <a:sym typeface="Outfit"/>
              </a:rPr>
              <a:t>brieven of documenten te versimpelen.</a:t>
            </a:r>
            <a:endParaRPr b="1" i="0" sz="1800" u="none" cap="none" strike="noStrike">
              <a:solidFill>
                <a:srgbClr val="0097A7"/>
              </a:solidFill>
              <a:latin typeface="Outfit"/>
              <a:ea typeface="Outfit"/>
              <a:cs typeface="Outfit"/>
              <a:sym typeface="Outfit"/>
            </a:endParaRPr>
          </a:p>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Download de Lees Simpel App</a:t>
            </a:r>
            <a:endParaRPr sz="1800">
              <a:solidFill>
                <a:srgbClr val="2F2E9A"/>
              </a:solidFill>
              <a:latin typeface="Outfit"/>
              <a:ea typeface="Outfit"/>
              <a:cs typeface="Outfit"/>
              <a:sym typeface="Outfit"/>
            </a:endParaRPr>
          </a:p>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Neem een foto van de brief.</a:t>
            </a:r>
            <a:endParaRPr sz="1800">
              <a:solidFill>
                <a:srgbClr val="2F2E9A"/>
              </a:solidFill>
              <a:latin typeface="Outfit"/>
              <a:ea typeface="Outfit"/>
              <a:cs typeface="Outfit"/>
              <a:sym typeface="Outfit"/>
            </a:endParaRPr>
          </a:p>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Laat de app z’n werk doen (AI).</a:t>
            </a:r>
            <a:endParaRPr sz="1800">
              <a:solidFill>
                <a:srgbClr val="2F2E9A"/>
              </a:solidFill>
              <a:latin typeface="Outfit"/>
              <a:ea typeface="Outfit"/>
              <a:cs typeface="Outfit"/>
              <a:sym typeface="Outfit"/>
            </a:endParaRPr>
          </a:p>
          <a:p>
            <a:pPr indent="0" lvl="0" marL="457200" marR="0" rtl="0" algn="l">
              <a:lnSpc>
                <a:spcPct val="115000"/>
              </a:lnSpc>
              <a:spcBef>
                <a:spcPts val="1000"/>
              </a:spcBef>
              <a:spcAft>
                <a:spcPts val="0"/>
              </a:spcAft>
              <a:buNone/>
            </a:pPr>
            <a:r>
              <a:t/>
            </a:r>
            <a:endParaRPr sz="1800">
              <a:solidFill>
                <a:srgbClr val="2F2E9A"/>
              </a:solidFill>
              <a:latin typeface="Outfit"/>
              <a:ea typeface="Outfit"/>
              <a:cs typeface="Outfit"/>
              <a:sym typeface="Outfit"/>
            </a:endParaRPr>
          </a:p>
          <a:p>
            <a:pPr indent="0" lvl="0" marL="0" marR="0" rtl="0" algn="l">
              <a:lnSpc>
                <a:spcPct val="115000"/>
              </a:lnSpc>
              <a:spcBef>
                <a:spcPts val="0"/>
              </a:spcBef>
              <a:spcAft>
                <a:spcPts val="0"/>
              </a:spcAft>
              <a:buNone/>
            </a:pPr>
            <a:r>
              <a:rPr lang="nl">
                <a:solidFill>
                  <a:srgbClr val="CC0000"/>
                </a:solidFill>
                <a:latin typeface="Outfit"/>
                <a:ea typeface="Outfit"/>
                <a:cs typeface="Outfit"/>
                <a:sym typeface="Outfit"/>
              </a:rPr>
              <a:t>Tip: Verberg persoonlijke gegevens en let op met herkenbare situaties</a:t>
            </a:r>
            <a:endParaRPr>
              <a:solidFill>
                <a:srgbClr val="CC0000"/>
              </a:solidFill>
              <a:latin typeface="Outfit"/>
              <a:ea typeface="Outfit"/>
              <a:cs typeface="Outfit"/>
              <a:sym typeface="Outfit"/>
            </a:endParaRPr>
          </a:p>
        </p:txBody>
      </p:sp>
      <p:pic>
        <p:nvPicPr>
          <p:cNvPr id="841" name="Google Shape;841;g3a138613be2_3_349"/>
          <p:cNvPicPr preferRelativeResize="0"/>
          <p:nvPr/>
        </p:nvPicPr>
        <p:blipFill rotWithShape="1">
          <a:blip r:embed="rId4">
            <a:alphaModFix/>
          </a:blip>
          <a:srcRect b="0" l="0" r="3034" t="0"/>
          <a:stretch/>
        </p:blipFill>
        <p:spPr>
          <a:xfrm>
            <a:off x="6159230" y="0"/>
            <a:ext cx="2496821"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id="846" name="Google Shape;846;g3a138613be2_3_368"/>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847" name="Google Shape;847;g3a138613be2_3_36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848" name="Google Shape;848;g3a138613be2_3_368"/>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lang="nl" sz="2700">
                <a:solidFill>
                  <a:srgbClr val="2F2E9A"/>
                </a:solidFill>
                <a:latin typeface="Outfit"/>
                <a:ea typeface="Outfit"/>
                <a:cs typeface="Outfit"/>
                <a:sym typeface="Outfit"/>
              </a:rPr>
              <a:t>Bellen met Sinterklaas</a:t>
            </a:r>
            <a:endParaRPr b="1" i="0" sz="2700" u="none" cap="none" strike="noStrike">
              <a:solidFill>
                <a:srgbClr val="2F2E9A"/>
              </a:solidFill>
              <a:latin typeface="Outfit"/>
              <a:ea typeface="Outfit"/>
              <a:cs typeface="Outfit"/>
              <a:sym typeface="Outfit"/>
            </a:endParaRPr>
          </a:p>
        </p:txBody>
      </p:sp>
      <p:sp>
        <p:nvSpPr>
          <p:cNvPr id="849" name="Google Shape;849;g3a138613be2_3_368"/>
          <p:cNvSpPr txBox="1"/>
          <p:nvPr/>
        </p:nvSpPr>
        <p:spPr>
          <a:xfrm>
            <a:off x="487950" y="1572725"/>
            <a:ext cx="5353800" cy="27942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Download de app Bellen met Sinterklaas </a:t>
            </a:r>
            <a:endParaRPr sz="1800">
              <a:solidFill>
                <a:srgbClr val="2F2E9A"/>
              </a:solidFill>
              <a:latin typeface="Outfit"/>
              <a:ea typeface="Outfit"/>
              <a:cs typeface="Outfit"/>
              <a:sym typeface="Outfit"/>
            </a:endParaRPr>
          </a:p>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Geef de nodige info in over de ontvanger</a:t>
            </a:r>
            <a:endParaRPr sz="1800">
              <a:solidFill>
                <a:srgbClr val="2F2E9A"/>
              </a:solidFill>
              <a:latin typeface="Outfit"/>
              <a:ea typeface="Outfit"/>
              <a:cs typeface="Outfit"/>
              <a:sym typeface="Outfit"/>
            </a:endParaRPr>
          </a:p>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Kies voicemail</a:t>
            </a:r>
            <a:endParaRPr sz="1800">
              <a:solidFill>
                <a:srgbClr val="2F2E9A"/>
              </a:solidFill>
              <a:latin typeface="Outfit"/>
              <a:ea typeface="Outfit"/>
              <a:cs typeface="Outfit"/>
              <a:sym typeface="Outfit"/>
            </a:endParaRPr>
          </a:p>
          <a:p>
            <a:pPr indent="-342900" lvl="1" marL="914400" marR="0" rtl="0" algn="l">
              <a:lnSpc>
                <a:spcPct val="115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Luister</a:t>
            </a:r>
            <a:endParaRPr sz="1800">
              <a:solidFill>
                <a:srgbClr val="2F2E9A"/>
              </a:solidFill>
              <a:latin typeface="Outfit"/>
              <a:ea typeface="Outfit"/>
              <a:cs typeface="Outfit"/>
              <a:sym typeface="Outfit"/>
            </a:endParaRPr>
          </a:p>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Of telefoongesprek</a:t>
            </a:r>
            <a:endParaRPr sz="1800">
              <a:solidFill>
                <a:srgbClr val="2F2E9A"/>
              </a:solidFill>
              <a:latin typeface="Outfit"/>
              <a:ea typeface="Outfit"/>
              <a:cs typeface="Outfit"/>
              <a:sym typeface="Outfit"/>
            </a:endParaRPr>
          </a:p>
          <a:p>
            <a:pPr indent="-342900" lvl="1" marL="914400" marR="0" rtl="0" algn="l">
              <a:lnSpc>
                <a:spcPct val="115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 om de Sint te laten bellen</a:t>
            </a:r>
            <a:endParaRPr sz="1800">
              <a:solidFill>
                <a:srgbClr val="2F2E9A"/>
              </a:solidFill>
              <a:latin typeface="Outfit"/>
              <a:ea typeface="Outfit"/>
              <a:cs typeface="Outfit"/>
              <a:sym typeface="Outfit"/>
            </a:endParaRPr>
          </a:p>
          <a:p>
            <a:pPr indent="-342900" lvl="0" marL="45720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Of stuur een berichtje naar de Sint</a:t>
            </a:r>
            <a:endParaRPr sz="1800">
              <a:solidFill>
                <a:srgbClr val="2F2E9A"/>
              </a:solidFill>
              <a:latin typeface="Outfit"/>
              <a:ea typeface="Outfit"/>
              <a:cs typeface="Outfit"/>
              <a:sym typeface="Outfit"/>
            </a:endParaRPr>
          </a:p>
        </p:txBody>
      </p:sp>
      <p:pic>
        <p:nvPicPr>
          <p:cNvPr id="850" name="Google Shape;850;g3a138613be2_3_368"/>
          <p:cNvPicPr preferRelativeResize="0"/>
          <p:nvPr/>
        </p:nvPicPr>
        <p:blipFill>
          <a:blip r:embed="rId4">
            <a:alphaModFix/>
          </a:blip>
          <a:stretch>
            <a:fillRect/>
          </a:stretch>
        </p:blipFill>
        <p:spPr>
          <a:xfrm>
            <a:off x="6011558" y="0"/>
            <a:ext cx="2590042" cy="51435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id="855" name="Google Shape;855;g3a138613be2_3_377"/>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856" name="Google Shape;856;g3a138613be2_3_37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857" name="Google Shape;857;g3a138613be2_3_377"/>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i="0" lang="nl" sz="2700" u="none" cap="none" strike="noStrike">
                <a:solidFill>
                  <a:srgbClr val="2F2E9A"/>
                </a:solidFill>
                <a:latin typeface="Outfit"/>
                <a:ea typeface="Outfit"/>
                <a:cs typeface="Outfit"/>
                <a:sym typeface="Outfit"/>
              </a:rPr>
              <a:t>Google Lens</a:t>
            </a:r>
            <a:endParaRPr b="1" i="0" sz="2700" u="none" cap="none" strike="noStrike">
              <a:solidFill>
                <a:srgbClr val="2F2E9A"/>
              </a:solidFill>
              <a:latin typeface="Outfit"/>
              <a:ea typeface="Outfit"/>
              <a:cs typeface="Outfit"/>
              <a:sym typeface="Outfit"/>
            </a:endParaRPr>
          </a:p>
        </p:txBody>
      </p:sp>
      <p:sp>
        <p:nvSpPr>
          <p:cNvPr id="858" name="Google Shape;858;g3a138613be2_3_377"/>
          <p:cNvSpPr txBox="1"/>
          <p:nvPr/>
        </p:nvSpPr>
        <p:spPr>
          <a:xfrm>
            <a:off x="487950" y="1572725"/>
            <a:ext cx="5353800" cy="3278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1" lang="nl" sz="1800">
                <a:solidFill>
                  <a:srgbClr val="0097A7"/>
                </a:solidFill>
                <a:latin typeface="Outfit"/>
                <a:ea typeface="Outfit"/>
                <a:cs typeface="Outfit"/>
                <a:sym typeface="Outfit"/>
              </a:rPr>
              <a:t>Een </a:t>
            </a:r>
            <a:r>
              <a:rPr b="1" i="0" lang="nl" sz="1800" u="none" cap="none" strike="noStrike">
                <a:solidFill>
                  <a:srgbClr val="0097A7"/>
                </a:solidFill>
                <a:latin typeface="Outfit"/>
                <a:ea typeface="Outfit"/>
                <a:cs typeface="Outfit"/>
                <a:sym typeface="Outfit"/>
              </a:rPr>
              <a:t>app en functie waarmee je visuele info </a:t>
            </a:r>
            <a:br>
              <a:rPr b="1" i="0" lang="nl" sz="1800" u="none" cap="none" strike="noStrike">
                <a:solidFill>
                  <a:srgbClr val="0097A7"/>
                </a:solidFill>
                <a:latin typeface="Outfit"/>
                <a:ea typeface="Outfit"/>
                <a:cs typeface="Outfit"/>
                <a:sym typeface="Outfit"/>
              </a:rPr>
            </a:br>
            <a:r>
              <a:rPr b="1" i="0" lang="nl" sz="1800" u="none" cap="none" strike="noStrike">
                <a:solidFill>
                  <a:srgbClr val="0097A7"/>
                </a:solidFill>
                <a:latin typeface="Outfit"/>
                <a:ea typeface="Outfit"/>
                <a:cs typeface="Outfit"/>
                <a:sym typeface="Outfit"/>
              </a:rPr>
              <a:t>kunt opvragen over objecten die je ziet </a:t>
            </a:r>
            <a:br>
              <a:rPr b="1" i="0" lang="nl" sz="1800" u="none" cap="none" strike="noStrike">
                <a:solidFill>
                  <a:srgbClr val="0097A7"/>
                </a:solidFill>
                <a:latin typeface="Outfit"/>
                <a:ea typeface="Outfit"/>
                <a:cs typeface="Outfit"/>
                <a:sym typeface="Outfit"/>
              </a:rPr>
            </a:br>
            <a:r>
              <a:rPr b="1" i="0" lang="nl" sz="1800" u="none" cap="none" strike="noStrike">
                <a:solidFill>
                  <a:srgbClr val="0097A7"/>
                </a:solidFill>
                <a:latin typeface="Outfit"/>
                <a:ea typeface="Outfit"/>
                <a:cs typeface="Outfit"/>
                <a:sym typeface="Outfit"/>
              </a:rPr>
              <a:t>met je camera of via een afbeelding. </a:t>
            </a:r>
            <a:endParaRPr b="1" i="0" sz="1800" u="none" cap="none" strike="noStrike">
              <a:solidFill>
                <a:srgbClr val="0097A7"/>
              </a:solidFill>
              <a:latin typeface="Outfit"/>
              <a:ea typeface="Outfit"/>
              <a:cs typeface="Outfit"/>
              <a:sym typeface="Outfit"/>
            </a:endParaRPr>
          </a:p>
          <a:p>
            <a:pPr indent="0" lvl="0" marL="0" marR="0" rtl="0" algn="l">
              <a:lnSpc>
                <a:spcPct val="150000"/>
              </a:lnSpc>
              <a:spcBef>
                <a:spcPts val="0"/>
              </a:spcBef>
              <a:spcAft>
                <a:spcPts val="0"/>
              </a:spcAft>
              <a:buClr>
                <a:srgbClr val="000000"/>
              </a:buClr>
              <a:buSzPts val="1800"/>
              <a:buFont typeface="Arial"/>
              <a:buNone/>
            </a:pPr>
            <a:r>
              <a:t/>
            </a:r>
            <a:endParaRPr b="1" i="0" sz="1800" u="none" cap="none" strike="noStrike">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Download de app ‘Google Lens’ - op Android-toestellen zit de app ingebouwd</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Scan met je camera een </a:t>
            </a:r>
            <a:r>
              <a:rPr lang="nl" sz="1800">
                <a:solidFill>
                  <a:srgbClr val="2F2E9A"/>
                </a:solidFill>
                <a:latin typeface="Outfit"/>
                <a:ea typeface="Outfit"/>
                <a:cs typeface="Outfit"/>
                <a:sym typeface="Outfit"/>
              </a:rPr>
              <a:t>voorwerp, dier, </a:t>
            </a:r>
            <a:r>
              <a:rPr lang="nl" sz="1800">
                <a:solidFill>
                  <a:srgbClr val="2F2E9A"/>
                </a:solidFill>
                <a:latin typeface="Outfit"/>
                <a:ea typeface="Outfit"/>
                <a:cs typeface="Outfit"/>
                <a:sym typeface="Outfit"/>
              </a:rPr>
              <a:t>tekst,  plant, foto…</a:t>
            </a:r>
            <a:endParaRPr sz="1800">
              <a:solidFill>
                <a:srgbClr val="2F2E9A"/>
              </a:solidFill>
              <a:latin typeface="Outfit"/>
              <a:ea typeface="Outfit"/>
              <a:cs typeface="Outfit"/>
              <a:sym typeface="Outfit"/>
            </a:endParaRPr>
          </a:p>
        </p:txBody>
      </p:sp>
      <p:pic>
        <p:nvPicPr>
          <p:cNvPr id="859" name="Google Shape;859;g3a138613be2_3_377"/>
          <p:cNvPicPr preferRelativeResize="0"/>
          <p:nvPr/>
        </p:nvPicPr>
        <p:blipFill>
          <a:blip r:embed="rId4">
            <a:alphaModFix/>
          </a:blip>
          <a:stretch>
            <a:fillRect/>
          </a:stretch>
        </p:blipFill>
        <p:spPr>
          <a:xfrm>
            <a:off x="5941587" y="3388402"/>
            <a:ext cx="2636586" cy="973963"/>
          </a:xfrm>
          <a:prstGeom prst="rect">
            <a:avLst/>
          </a:prstGeom>
          <a:noFill/>
          <a:ln>
            <a:noFill/>
          </a:ln>
        </p:spPr>
      </p:pic>
      <p:pic>
        <p:nvPicPr>
          <p:cNvPr id="860" name="Google Shape;860;g3a138613be2_3_377"/>
          <p:cNvPicPr preferRelativeResize="0"/>
          <p:nvPr/>
        </p:nvPicPr>
        <p:blipFill>
          <a:blip r:embed="rId5">
            <a:alphaModFix/>
          </a:blip>
          <a:stretch>
            <a:fillRect/>
          </a:stretch>
        </p:blipFill>
        <p:spPr>
          <a:xfrm>
            <a:off x="5941587" y="0"/>
            <a:ext cx="2636586" cy="263658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39e29fbdfd3_0_7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200" name="Google Shape;200;g39e29fbdfd3_0_79"/>
          <p:cNvSpPr txBox="1"/>
          <p:nvPr/>
        </p:nvSpPr>
        <p:spPr>
          <a:xfrm>
            <a:off x="501093" y="1082683"/>
            <a:ext cx="6931500" cy="23766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6000"/>
              <a:buFont typeface="Arial"/>
              <a:buNone/>
            </a:pPr>
            <a:r>
              <a:rPr b="1" i="0" lang="nl" sz="6000" u="none" cap="none" strike="noStrike">
                <a:solidFill>
                  <a:srgbClr val="2F2E9A"/>
                </a:solidFill>
                <a:latin typeface="Outfit"/>
                <a:ea typeface="Outfit"/>
                <a:cs typeface="Outfit"/>
                <a:sym typeface="Outfit"/>
              </a:rPr>
              <a:t>40%</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3200"/>
              <a:buFont typeface="Arial"/>
              <a:buNone/>
            </a:pPr>
            <a:br>
              <a:rPr b="1" i="0" lang="nl" sz="2500" u="none" cap="none" strike="noStrike">
                <a:solidFill>
                  <a:srgbClr val="2F2E9A"/>
                </a:solidFill>
                <a:latin typeface="Outfit"/>
                <a:ea typeface="Outfit"/>
                <a:cs typeface="Outfit"/>
                <a:sym typeface="Outfit"/>
              </a:rPr>
            </a:br>
            <a:r>
              <a:rPr b="1" i="0" lang="nl" sz="3100" u="none" cap="none" strike="noStrike">
                <a:solidFill>
                  <a:srgbClr val="2F2E9A"/>
                </a:solidFill>
                <a:latin typeface="Outfit"/>
                <a:ea typeface="Outfit"/>
                <a:cs typeface="Outfit"/>
                <a:sym typeface="Outfit"/>
              </a:rPr>
              <a:t>van de Belgische volwassenen hebben te weinig digitale vaardigheden om mee te kunnen</a:t>
            </a:r>
            <a:endParaRPr b="1" i="0" sz="3100" u="none" cap="none" strike="noStrike">
              <a:solidFill>
                <a:srgbClr val="2F2E9A"/>
              </a:solidFill>
              <a:latin typeface="Outfit"/>
              <a:ea typeface="Outfit"/>
              <a:cs typeface="Outfit"/>
              <a:sym typeface="Outfit"/>
            </a:endParaRPr>
          </a:p>
        </p:txBody>
      </p:sp>
      <p:sp>
        <p:nvSpPr>
          <p:cNvPr id="201" name="Google Shape;201;g39e29fbdfd3_0_7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pic>
        <p:nvPicPr>
          <p:cNvPr id="202" name="Google Shape;202;g39e29fbdfd3_0_79"/>
          <p:cNvPicPr preferRelativeResize="0"/>
          <p:nvPr/>
        </p:nvPicPr>
        <p:blipFill rotWithShape="1">
          <a:blip r:embed="rId4">
            <a:alphaModFix/>
          </a:blip>
          <a:srcRect b="0" l="0" r="0" t="0"/>
          <a:stretch/>
        </p:blipFill>
        <p:spPr>
          <a:xfrm>
            <a:off x="5374659" y="3586350"/>
            <a:ext cx="3097792" cy="1302975"/>
          </a:xfrm>
          <a:prstGeom prst="rect">
            <a:avLst/>
          </a:prstGeom>
          <a:noFill/>
          <a:ln>
            <a:noFill/>
          </a:ln>
        </p:spPr>
      </p:pic>
      <p:pic>
        <p:nvPicPr>
          <p:cNvPr id="203" name="Google Shape;203;g39e29fbdfd3_0_79" title="DI_handgetekend3.png"/>
          <p:cNvPicPr preferRelativeResize="0"/>
          <p:nvPr/>
        </p:nvPicPr>
        <p:blipFill>
          <a:blip r:embed="rId5">
            <a:alphaModFix/>
          </a:blip>
          <a:stretch>
            <a:fillRect/>
          </a:stretch>
        </p:blipFill>
        <p:spPr>
          <a:xfrm>
            <a:off x="7007898" y="514025"/>
            <a:ext cx="1656450" cy="11805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g3a138613be2_3_393"/>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866" name="Google Shape;866;g3a138613be2_3_393"/>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867" name="Google Shape;867;g3a138613be2_3_393"/>
          <p:cNvSpPr txBox="1"/>
          <p:nvPr/>
        </p:nvSpPr>
        <p:spPr>
          <a:xfrm>
            <a:off x="487950" y="961425"/>
            <a:ext cx="15828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lang="nl" sz="2700">
                <a:solidFill>
                  <a:srgbClr val="2F2E9A"/>
                </a:solidFill>
                <a:latin typeface="Outfit"/>
                <a:ea typeface="Outfit"/>
                <a:cs typeface="Outfit"/>
                <a:sym typeface="Outfit"/>
              </a:rPr>
              <a:t>Kahoot!</a:t>
            </a:r>
            <a:endParaRPr b="1" i="0" sz="2700" u="none" cap="none" strike="noStrike">
              <a:solidFill>
                <a:srgbClr val="2F2E9A"/>
              </a:solidFill>
              <a:latin typeface="Outfit"/>
              <a:ea typeface="Outfit"/>
              <a:cs typeface="Outfit"/>
              <a:sym typeface="Outfit"/>
            </a:endParaRPr>
          </a:p>
        </p:txBody>
      </p:sp>
      <p:sp>
        <p:nvSpPr>
          <p:cNvPr id="868" name="Google Shape;868;g3a138613be2_3_393"/>
          <p:cNvSpPr txBox="1"/>
          <p:nvPr/>
        </p:nvSpPr>
        <p:spPr>
          <a:xfrm>
            <a:off x="487950" y="1572729"/>
            <a:ext cx="8168100" cy="3084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rPr b="1" lang="nl" sz="1800">
                <a:solidFill>
                  <a:srgbClr val="0097A7"/>
                </a:solidFill>
                <a:latin typeface="Outfit"/>
                <a:ea typeface="Outfit"/>
                <a:cs typeface="Outfit"/>
                <a:sym typeface="Outfit"/>
              </a:rPr>
              <a:t>Een online, interactief leerplatform om quizzen, </a:t>
            </a:r>
            <a:endParaRPr b="1" sz="1800">
              <a:solidFill>
                <a:srgbClr val="0097A7"/>
              </a:solidFill>
              <a:latin typeface="Outfit"/>
              <a:ea typeface="Outfit"/>
              <a:cs typeface="Outfit"/>
              <a:sym typeface="Outfit"/>
            </a:endParaRPr>
          </a:p>
          <a:p>
            <a:pPr indent="0" lvl="0" marL="0" marR="0" rtl="0" algn="l">
              <a:lnSpc>
                <a:spcPct val="115000"/>
              </a:lnSpc>
              <a:spcBef>
                <a:spcPts val="0"/>
              </a:spcBef>
              <a:spcAft>
                <a:spcPts val="0"/>
              </a:spcAft>
              <a:buClr>
                <a:srgbClr val="000000"/>
              </a:buClr>
              <a:buSzPts val="1800"/>
              <a:buFont typeface="Arial"/>
              <a:buNone/>
            </a:pPr>
            <a:r>
              <a:rPr b="1" lang="nl" sz="1800">
                <a:solidFill>
                  <a:srgbClr val="0097A7"/>
                </a:solidFill>
                <a:latin typeface="Outfit"/>
                <a:ea typeface="Outfit"/>
                <a:cs typeface="Outfit"/>
                <a:sym typeface="Outfit"/>
              </a:rPr>
              <a:t>polls en discussies te maken en spelen</a:t>
            </a:r>
            <a:endParaRPr b="1" i="0" sz="1800" u="none" cap="none" strike="noStrike">
              <a:solidFill>
                <a:srgbClr val="0097A7"/>
              </a:solidFill>
              <a:latin typeface="Outfit"/>
              <a:ea typeface="Outfit"/>
              <a:cs typeface="Outfit"/>
              <a:sym typeface="Outfit"/>
            </a:endParaRPr>
          </a:p>
          <a:p>
            <a:pPr indent="0" lvl="0" marL="0" marR="0" rtl="0" algn="l">
              <a:lnSpc>
                <a:spcPct val="150000"/>
              </a:lnSpc>
              <a:spcBef>
                <a:spcPts val="0"/>
              </a:spcBef>
              <a:spcAft>
                <a:spcPts val="0"/>
              </a:spcAft>
              <a:buClr>
                <a:srgbClr val="000000"/>
              </a:buClr>
              <a:buSzPts val="1800"/>
              <a:buFont typeface="Arial"/>
              <a:buNone/>
            </a:pPr>
            <a:r>
              <a:t/>
            </a:r>
            <a:endParaRPr b="1" i="0" sz="1800" u="none" cap="none" strike="noStrike">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Surf naar Kahoot.com. </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Maak een account en kies het gratis lidmaatschap</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Maak een nieuwe quiz met verschillende types vragen.</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Speel de quiz af op een groot scherm.</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Laat deelnemers via kahoot.it de code invoeren en meespelen met de quiz</a:t>
            </a:r>
            <a:endParaRPr sz="1800">
              <a:solidFill>
                <a:srgbClr val="2F2E9A"/>
              </a:solidFill>
              <a:latin typeface="Outfit"/>
              <a:ea typeface="Outfit"/>
              <a:cs typeface="Outfit"/>
              <a:sym typeface="Outfit"/>
            </a:endParaRPr>
          </a:p>
        </p:txBody>
      </p:sp>
      <p:pic>
        <p:nvPicPr>
          <p:cNvPr id="869" name="Google Shape;869;g3a138613be2_3_393"/>
          <p:cNvPicPr preferRelativeResize="0"/>
          <p:nvPr/>
        </p:nvPicPr>
        <p:blipFill>
          <a:blip r:embed="rId4">
            <a:alphaModFix/>
          </a:blip>
          <a:stretch>
            <a:fillRect/>
          </a:stretch>
        </p:blipFill>
        <p:spPr>
          <a:xfrm>
            <a:off x="6608275" y="329101"/>
            <a:ext cx="1781825" cy="1781850"/>
          </a:xfrm>
          <a:prstGeom prst="rect">
            <a:avLst/>
          </a:prstGeom>
          <a:noFill/>
          <a:ln>
            <a:noFill/>
          </a:ln>
        </p:spPr>
      </p:pic>
      <p:pic>
        <p:nvPicPr>
          <p:cNvPr id="870" name="Google Shape;870;g3a138613be2_3_393"/>
          <p:cNvPicPr preferRelativeResize="0"/>
          <p:nvPr/>
        </p:nvPicPr>
        <p:blipFill>
          <a:blip r:embed="rId5">
            <a:alphaModFix/>
          </a:blip>
          <a:stretch>
            <a:fillRect/>
          </a:stretch>
        </p:blipFill>
        <p:spPr>
          <a:xfrm>
            <a:off x="6342327" y="2097390"/>
            <a:ext cx="2313724" cy="158468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id="875" name="Google Shape;875;g3a138613be2_3_405"/>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876" name="Google Shape;876;g3a138613be2_3_40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sz="1000">
                <a:solidFill>
                  <a:srgbClr val="595959"/>
                </a:solidFill>
              </a:rPr>
              <a:t>‹#›</a:t>
            </a:fld>
            <a:endParaRPr sz="1000">
              <a:solidFill>
                <a:srgbClr val="595959"/>
              </a:solidFill>
            </a:endParaRPr>
          </a:p>
        </p:txBody>
      </p:sp>
      <p:sp>
        <p:nvSpPr>
          <p:cNvPr id="877" name="Google Shape;877;g3a138613be2_3_405"/>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lang="nl" sz="2700">
                <a:solidFill>
                  <a:srgbClr val="2F2E9A"/>
                </a:solidFill>
                <a:latin typeface="Outfit"/>
                <a:ea typeface="Outfit"/>
                <a:cs typeface="Outfit"/>
                <a:sym typeface="Outfit"/>
              </a:rPr>
              <a:t>QR-codes maken</a:t>
            </a:r>
            <a:endParaRPr b="1" i="0" sz="2700" u="none" cap="none" strike="noStrike">
              <a:solidFill>
                <a:srgbClr val="2F2E9A"/>
              </a:solidFill>
              <a:latin typeface="Outfit"/>
              <a:ea typeface="Outfit"/>
              <a:cs typeface="Outfit"/>
              <a:sym typeface="Outfit"/>
            </a:endParaRPr>
          </a:p>
        </p:txBody>
      </p:sp>
      <p:sp>
        <p:nvSpPr>
          <p:cNvPr id="878" name="Google Shape;878;g3a138613be2_3_405"/>
          <p:cNvSpPr txBox="1"/>
          <p:nvPr/>
        </p:nvSpPr>
        <p:spPr>
          <a:xfrm>
            <a:off x="487950" y="1907379"/>
            <a:ext cx="8168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nl" sz="1800">
                <a:solidFill>
                  <a:srgbClr val="0097A7"/>
                </a:solidFill>
                <a:latin typeface="Outfit"/>
                <a:ea typeface="Outfit"/>
                <a:cs typeface="Outfit"/>
                <a:sym typeface="Outfit"/>
              </a:rPr>
              <a:t>QR-code maken in browser (bvb Edge):</a:t>
            </a:r>
            <a:endParaRPr b="1" sz="1800">
              <a:solidFill>
                <a:srgbClr val="0097A7"/>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Rechtsklik ergens op de webpagina</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Klik op ‘QR-code voor deze pagina maken’</a:t>
            </a:r>
            <a:endParaRPr sz="1800">
              <a:solidFill>
                <a:srgbClr val="2F2E9A"/>
              </a:solidFill>
              <a:latin typeface="Outfit"/>
              <a:ea typeface="Outfit"/>
              <a:cs typeface="Outfit"/>
              <a:sym typeface="Outfit"/>
            </a:endParaRPr>
          </a:p>
        </p:txBody>
      </p:sp>
      <p:pic>
        <p:nvPicPr>
          <p:cNvPr id="879" name="Google Shape;879;g3a138613be2_3_405"/>
          <p:cNvPicPr preferRelativeResize="0"/>
          <p:nvPr/>
        </p:nvPicPr>
        <p:blipFill>
          <a:blip r:embed="rId4">
            <a:alphaModFix/>
          </a:blip>
          <a:stretch>
            <a:fillRect/>
          </a:stretch>
        </p:blipFill>
        <p:spPr>
          <a:xfrm>
            <a:off x="6466001" y="403675"/>
            <a:ext cx="1834724" cy="1528204"/>
          </a:xfrm>
          <a:prstGeom prst="rect">
            <a:avLst/>
          </a:prstGeom>
          <a:noFill/>
          <a:ln>
            <a:noFill/>
          </a:ln>
        </p:spPr>
      </p:pic>
      <p:pic>
        <p:nvPicPr>
          <p:cNvPr id="880" name="Google Shape;880;g3a138613be2_3_405"/>
          <p:cNvPicPr preferRelativeResize="0"/>
          <p:nvPr/>
        </p:nvPicPr>
        <p:blipFill>
          <a:blip r:embed="rId5">
            <a:alphaModFix/>
          </a:blip>
          <a:stretch>
            <a:fillRect/>
          </a:stretch>
        </p:blipFill>
        <p:spPr>
          <a:xfrm>
            <a:off x="5918775" y="2038080"/>
            <a:ext cx="2929175" cy="1205866"/>
          </a:xfrm>
          <a:prstGeom prst="rect">
            <a:avLst/>
          </a:prstGeom>
          <a:noFill/>
          <a:ln>
            <a:noFill/>
          </a:ln>
        </p:spPr>
      </p:pic>
      <p:pic>
        <p:nvPicPr>
          <p:cNvPr id="881" name="Google Shape;881;g3a138613be2_3_405"/>
          <p:cNvPicPr preferRelativeResize="0"/>
          <p:nvPr/>
        </p:nvPicPr>
        <p:blipFill>
          <a:blip r:embed="rId6">
            <a:alphaModFix/>
          </a:blip>
          <a:stretch>
            <a:fillRect/>
          </a:stretch>
        </p:blipFill>
        <p:spPr>
          <a:xfrm>
            <a:off x="594323" y="3508925"/>
            <a:ext cx="1211583" cy="1205875"/>
          </a:xfrm>
          <a:prstGeom prst="rect">
            <a:avLst/>
          </a:prstGeom>
          <a:noFill/>
          <a:ln>
            <a:noFill/>
          </a:ln>
        </p:spPr>
      </p:pic>
      <p:sp>
        <p:nvSpPr>
          <p:cNvPr id="882" name="Google Shape;882;g3a138613be2_3_405"/>
          <p:cNvSpPr txBox="1"/>
          <p:nvPr/>
        </p:nvSpPr>
        <p:spPr>
          <a:xfrm>
            <a:off x="2120575" y="3719317"/>
            <a:ext cx="8168100" cy="785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nl" sz="1800">
                <a:solidFill>
                  <a:srgbClr val="0097A7"/>
                </a:solidFill>
                <a:latin typeface="Outfit"/>
                <a:ea typeface="Outfit"/>
                <a:cs typeface="Outfit"/>
                <a:sym typeface="Outfit"/>
              </a:rPr>
              <a:t>QR-code maken met fancy kleurtjes en eigen logo: </a:t>
            </a:r>
            <a:endParaRPr b="1" sz="1800">
              <a:solidFill>
                <a:srgbClr val="0097A7"/>
              </a:solidFill>
              <a:latin typeface="Outfit"/>
              <a:ea typeface="Outfit"/>
              <a:cs typeface="Outfit"/>
              <a:sym typeface="Outfit"/>
            </a:endParaRPr>
          </a:p>
          <a:p>
            <a:pPr indent="-342900" lvl="0" marL="45720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qrcode-monkey.com</a:t>
            </a:r>
            <a:endParaRPr sz="1800">
              <a:solidFill>
                <a:srgbClr val="2F2E9A"/>
              </a:solidFill>
              <a:latin typeface="Outfit"/>
              <a:ea typeface="Outfit"/>
              <a:cs typeface="Outfit"/>
              <a:sym typeface="Outfi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id="887" name="Google Shape;887;g3a138613be2_3_429"/>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888" name="Google Shape;888;g3a138613be2_3_4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nl"/>
              <a:t>‹#›</a:t>
            </a:fld>
            <a:endParaRPr/>
          </a:p>
        </p:txBody>
      </p:sp>
      <p:sp>
        <p:nvSpPr>
          <p:cNvPr id="889" name="Google Shape;889;g3a138613be2_3_429"/>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i="0" lang="nl" sz="2700" u="none" cap="none" strike="noStrike">
                <a:solidFill>
                  <a:srgbClr val="2F2E9A"/>
                </a:solidFill>
                <a:latin typeface="Outfit"/>
                <a:ea typeface="Outfit"/>
                <a:cs typeface="Outfit"/>
                <a:sym typeface="Outfit"/>
              </a:rPr>
              <a:t>Google </a:t>
            </a:r>
            <a:r>
              <a:rPr b="1" lang="nl" sz="2700">
                <a:solidFill>
                  <a:srgbClr val="2F2E9A"/>
                </a:solidFill>
                <a:latin typeface="Outfit"/>
                <a:ea typeface="Outfit"/>
                <a:cs typeface="Outfit"/>
                <a:sym typeface="Outfit"/>
              </a:rPr>
              <a:t>Maps</a:t>
            </a:r>
            <a:endParaRPr b="1" i="0" sz="2700" u="none" cap="none" strike="noStrike">
              <a:solidFill>
                <a:srgbClr val="2F2E9A"/>
              </a:solidFill>
              <a:latin typeface="Outfit"/>
              <a:ea typeface="Outfit"/>
              <a:cs typeface="Outfit"/>
              <a:sym typeface="Outfit"/>
            </a:endParaRPr>
          </a:p>
        </p:txBody>
      </p:sp>
      <p:sp>
        <p:nvSpPr>
          <p:cNvPr id="890" name="Google Shape;890;g3a138613be2_3_429"/>
          <p:cNvSpPr txBox="1"/>
          <p:nvPr/>
        </p:nvSpPr>
        <p:spPr>
          <a:xfrm>
            <a:off x="487950" y="1783175"/>
            <a:ext cx="5686200" cy="2160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D</a:t>
            </a:r>
            <a:r>
              <a:rPr lang="nl" sz="1800">
                <a:solidFill>
                  <a:srgbClr val="2F2E9A"/>
                </a:solidFill>
                <a:latin typeface="Outfit"/>
                <a:ea typeface="Outfit"/>
                <a:cs typeface="Outfit"/>
                <a:sym typeface="Outfit"/>
              </a:rPr>
              <a:t>ownload de app ‘Google Mapps’ - op Android-toestellen zit de app ingebouwd</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Zoek een land, stad, … waar je graag naartoe wil.</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Klik op streetview.</a:t>
            </a:r>
            <a:endParaRPr sz="1800">
              <a:solidFill>
                <a:srgbClr val="2F2E9A"/>
              </a:solidFill>
              <a:latin typeface="Outfit"/>
              <a:ea typeface="Outfit"/>
              <a:cs typeface="Outfit"/>
              <a:sym typeface="Outfit"/>
            </a:endParaRPr>
          </a:p>
          <a:p>
            <a:pPr indent="0" lvl="0" marL="0" marR="0" rtl="0" algn="l">
              <a:lnSpc>
                <a:spcPct val="115000"/>
              </a:lnSpc>
              <a:spcBef>
                <a:spcPts val="1000"/>
              </a:spcBef>
              <a:spcAft>
                <a:spcPts val="0"/>
              </a:spcAft>
              <a:buNone/>
            </a:pPr>
            <a:r>
              <a:t/>
            </a:r>
            <a:endParaRPr sz="1800">
              <a:solidFill>
                <a:srgbClr val="2F2E9A"/>
              </a:solidFill>
              <a:latin typeface="Outfit"/>
              <a:ea typeface="Outfit"/>
              <a:cs typeface="Outfit"/>
              <a:sym typeface="Outfit"/>
            </a:endParaRPr>
          </a:p>
        </p:txBody>
      </p:sp>
      <p:pic>
        <p:nvPicPr>
          <p:cNvPr descr="Afbeelding met tekst, schermopname&#10;&#10;Automatisch gegenereerde beschrijving" id="891" name="Google Shape;891;g3a138613be2_3_429"/>
          <p:cNvPicPr preferRelativeResize="0"/>
          <p:nvPr/>
        </p:nvPicPr>
        <p:blipFill rotWithShape="1">
          <a:blip r:embed="rId4">
            <a:alphaModFix/>
          </a:blip>
          <a:srcRect b="0" l="0" r="0" t="0"/>
          <a:stretch/>
        </p:blipFill>
        <p:spPr>
          <a:xfrm>
            <a:off x="6282115" y="0"/>
            <a:ext cx="2373924"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id="896" name="Google Shape;896;g3a138613be2_3_523"/>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897" name="Google Shape;897;g3a138613be2_3_5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a:t>‹#›</a:t>
            </a:fld>
            <a:endParaRPr/>
          </a:p>
        </p:txBody>
      </p:sp>
      <p:sp>
        <p:nvSpPr>
          <p:cNvPr id="898" name="Google Shape;898;g3a138613be2_3_523"/>
          <p:cNvSpPr txBox="1"/>
          <p:nvPr/>
        </p:nvSpPr>
        <p:spPr>
          <a:xfrm>
            <a:off x="487950" y="961433"/>
            <a:ext cx="8168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i="0" lang="nl" sz="2700" u="none" cap="none" strike="noStrike">
                <a:solidFill>
                  <a:srgbClr val="2F2E9A"/>
                </a:solidFill>
                <a:latin typeface="Outfit"/>
                <a:ea typeface="Outfit"/>
                <a:cs typeface="Outfit"/>
                <a:sym typeface="Outfit"/>
              </a:rPr>
              <a:t>Google</a:t>
            </a:r>
            <a:r>
              <a:rPr b="1" lang="nl" sz="2700">
                <a:solidFill>
                  <a:srgbClr val="2F2E9A"/>
                </a:solidFill>
                <a:latin typeface="Outfit"/>
                <a:ea typeface="Outfit"/>
                <a:cs typeface="Outfit"/>
                <a:sym typeface="Outfit"/>
              </a:rPr>
              <a:t>: gesproken zoekopdracht</a:t>
            </a:r>
            <a:endParaRPr b="1" i="0" sz="2700" u="none" cap="none" strike="noStrike">
              <a:solidFill>
                <a:srgbClr val="2F2E9A"/>
              </a:solidFill>
              <a:latin typeface="Outfit"/>
              <a:ea typeface="Outfit"/>
              <a:cs typeface="Outfit"/>
              <a:sym typeface="Outfit"/>
            </a:endParaRPr>
          </a:p>
        </p:txBody>
      </p:sp>
      <p:sp>
        <p:nvSpPr>
          <p:cNvPr id="899" name="Google Shape;899;g3a138613be2_3_523"/>
          <p:cNvSpPr txBox="1"/>
          <p:nvPr/>
        </p:nvSpPr>
        <p:spPr>
          <a:xfrm>
            <a:off x="487950" y="1813929"/>
            <a:ext cx="8168100" cy="2160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Download de Google app in de </a:t>
            </a:r>
            <a:endParaRPr sz="1800">
              <a:solidFill>
                <a:srgbClr val="2F2E9A"/>
              </a:solidFill>
              <a:latin typeface="Outfit"/>
              <a:ea typeface="Outfit"/>
              <a:cs typeface="Outfit"/>
              <a:sym typeface="Outfit"/>
            </a:endParaRPr>
          </a:p>
          <a:p>
            <a:pPr indent="0" lvl="0" marL="457200" marR="0" rtl="0" algn="l">
              <a:lnSpc>
                <a:spcPct val="150000"/>
              </a:lnSpc>
              <a:spcBef>
                <a:spcPts val="0"/>
              </a:spcBef>
              <a:spcAft>
                <a:spcPts val="0"/>
              </a:spcAft>
              <a:buNone/>
            </a:pPr>
            <a:r>
              <a:rPr lang="nl" sz="1800">
                <a:solidFill>
                  <a:srgbClr val="2F2E9A"/>
                </a:solidFill>
                <a:latin typeface="Outfit"/>
                <a:ea typeface="Outfit"/>
                <a:cs typeface="Outfit"/>
                <a:sym typeface="Outfit"/>
              </a:rPr>
              <a:t>Google Play Store (Android) </a:t>
            </a:r>
            <a:endParaRPr sz="1800">
              <a:solidFill>
                <a:srgbClr val="2F2E9A"/>
              </a:solidFill>
              <a:latin typeface="Outfit"/>
              <a:ea typeface="Outfit"/>
              <a:cs typeface="Outfit"/>
              <a:sym typeface="Outfit"/>
            </a:endParaRPr>
          </a:p>
          <a:p>
            <a:pPr indent="0" lvl="0" marL="457200" marR="0" rtl="0" algn="l">
              <a:lnSpc>
                <a:spcPct val="150000"/>
              </a:lnSpc>
              <a:spcBef>
                <a:spcPts val="0"/>
              </a:spcBef>
              <a:spcAft>
                <a:spcPts val="0"/>
              </a:spcAft>
              <a:buNone/>
            </a:pPr>
            <a:r>
              <a:rPr lang="nl" sz="1800">
                <a:solidFill>
                  <a:srgbClr val="2F2E9A"/>
                </a:solidFill>
                <a:latin typeface="Outfit"/>
                <a:ea typeface="Outfit"/>
                <a:cs typeface="Outfit"/>
                <a:sym typeface="Outfit"/>
              </a:rPr>
              <a:t>of Apple Store (Iphone).</a:t>
            </a:r>
            <a:endParaRPr sz="1800">
              <a:solidFill>
                <a:srgbClr val="2F2E9A"/>
              </a:solidFill>
              <a:latin typeface="Outfit"/>
              <a:ea typeface="Outfit"/>
              <a:cs typeface="Outfit"/>
              <a:sym typeface="Outfit"/>
            </a:endParaRPr>
          </a:p>
          <a:p>
            <a:pPr indent="-342900" lvl="0" marL="457200" marR="0" rtl="0" algn="l">
              <a:lnSpc>
                <a:spcPct val="150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Gebruik het ‘microfoon'-icoontje.</a:t>
            </a:r>
            <a:endParaRPr sz="1800">
              <a:solidFill>
                <a:srgbClr val="2F2E9A"/>
              </a:solidFill>
              <a:latin typeface="Outfit"/>
              <a:ea typeface="Outfit"/>
              <a:cs typeface="Outfit"/>
              <a:sym typeface="Outfit"/>
            </a:endParaRPr>
          </a:p>
          <a:p>
            <a:pPr indent="0" lvl="0" marL="0" marR="0" rtl="0" algn="l">
              <a:lnSpc>
                <a:spcPct val="115000"/>
              </a:lnSpc>
              <a:spcBef>
                <a:spcPts val="1000"/>
              </a:spcBef>
              <a:spcAft>
                <a:spcPts val="0"/>
              </a:spcAft>
              <a:buNone/>
            </a:pPr>
            <a:r>
              <a:t/>
            </a:r>
            <a:endParaRPr sz="1800">
              <a:solidFill>
                <a:srgbClr val="2F2E9A"/>
              </a:solidFill>
              <a:latin typeface="Outfit"/>
              <a:ea typeface="Outfit"/>
              <a:cs typeface="Outfit"/>
              <a:sym typeface="Outfit"/>
            </a:endParaRPr>
          </a:p>
        </p:txBody>
      </p:sp>
      <p:pic>
        <p:nvPicPr>
          <p:cNvPr id="900" name="Google Shape;900;g3a138613be2_3_523"/>
          <p:cNvPicPr preferRelativeResize="0"/>
          <p:nvPr/>
        </p:nvPicPr>
        <p:blipFill rotWithShape="1">
          <a:blip r:embed="rId4">
            <a:alphaModFix/>
          </a:blip>
          <a:srcRect b="0" l="0" r="0" t="0"/>
          <a:stretch/>
        </p:blipFill>
        <p:spPr>
          <a:xfrm>
            <a:off x="898388" y="4275211"/>
            <a:ext cx="7757652" cy="643491"/>
          </a:xfrm>
          <a:prstGeom prst="rect">
            <a:avLst/>
          </a:prstGeom>
          <a:noFill/>
          <a:ln>
            <a:noFill/>
          </a:ln>
        </p:spPr>
      </p:pic>
      <p:pic>
        <p:nvPicPr>
          <p:cNvPr descr="Afbeelding met tekst, schermopname, Lettertype, ontwerp&#10;&#10;Automatisch gegenereerde beschrijving" id="901" name="Google Shape;901;g3a138613be2_3_523"/>
          <p:cNvPicPr preferRelativeResize="0"/>
          <p:nvPr/>
        </p:nvPicPr>
        <p:blipFill rotWithShape="1">
          <a:blip r:embed="rId5">
            <a:alphaModFix/>
          </a:blip>
          <a:srcRect b="0" l="0" r="0" t="0"/>
          <a:stretch/>
        </p:blipFill>
        <p:spPr>
          <a:xfrm>
            <a:off x="6450275" y="231675"/>
            <a:ext cx="2205764" cy="3910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57"/>
          <p:cNvPicPr preferRelativeResize="0"/>
          <p:nvPr/>
        </p:nvPicPr>
        <p:blipFill rotWithShape="1">
          <a:blip r:embed="rId3">
            <a:alphaModFix/>
          </a:blip>
          <a:srcRect b="0" l="0" r="0" t="0"/>
          <a:stretch/>
        </p:blipFill>
        <p:spPr>
          <a:xfrm>
            <a:off x="0" y="0"/>
            <a:ext cx="9144003" cy="5143499"/>
          </a:xfrm>
          <a:prstGeom prst="rect">
            <a:avLst/>
          </a:prstGeom>
          <a:noFill/>
          <a:ln>
            <a:noFill/>
          </a:ln>
        </p:spPr>
      </p:pic>
      <p:sp>
        <p:nvSpPr>
          <p:cNvPr id="907" name="Google Shape;907;p57"/>
          <p:cNvSpPr txBox="1"/>
          <p:nvPr/>
        </p:nvSpPr>
        <p:spPr>
          <a:xfrm>
            <a:off x="501125" y="1600700"/>
            <a:ext cx="5349600" cy="1366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800"/>
              <a:buFont typeface="Arial"/>
              <a:buNone/>
            </a:pPr>
            <a:r>
              <a:rPr b="1" i="0" lang="nl" sz="4800" u="none" cap="none" strike="noStrike">
                <a:solidFill>
                  <a:srgbClr val="FFFFFF"/>
                </a:solidFill>
                <a:latin typeface="Outfit"/>
                <a:ea typeface="Outfit"/>
                <a:cs typeface="Outfit"/>
                <a:sym typeface="Outfit"/>
              </a:rPr>
              <a:t>Digitale prikkels op jouw werk</a:t>
            </a:r>
            <a:endParaRPr b="1" i="0" sz="4800" u="none" cap="none" strike="noStrike">
              <a:solidFill>
                <a:srgbClr val="FFFFFF"/>
              </a:solidFill>
              <a:latin typeface="Outfit"/>
              <a:ea typeface="Outfit"/>
              <a:cs typeface="Outfit"/>
              <a:sym typeface="Outfit"/>
            </a:endParaRPr>
          </a:p>
        </p:txBody>
      </p:sp>
      <p:pic>
        <p:nvPicPr>
          <p:cNvPr id="908" name="Google Shape;908;p57"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g3a034fe30ee_0_97"/>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914" name="Google Shape;914;g3a034fe30ee_0_97"/>
          <p:cNvSpPr txBox="1"/>
          <p:nvPr/>
        </p:nvSpPr>
        <p:spPr>
          <a:xfrm>
            <a:off x="583770" y="1868955"/>
            <a:ext cx="6914100" cy="23472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15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Zoek geschikte momenten en plaatsen, bijvoorbeeld:</a:t>
            </a:r>
            <a:endParaRPr sz="1800">
              <a:solidFill>
                <a:srgbClr val="2F2E9A"/>
              </a:solidFill>
              <a:latin typeface="Outfit"/>
              <a:ea typeface="Outfit"/>
              <a:cs typeface="Outfit"/>
              <a:sym typeface="Outfit"/>
            </a:endParaRPr>
          </a:p>
          <a:p>
            <a:pPr indent="-342900" lvl="0" marL="9144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pauzemomenten in de koffiehoek;</a:t>
            </a:r>
            <a:endParaRPr sz="1800">
              <a:solidFill>
                <a:srgbClr val="2F2E9A"/>
              </a:solidFill>
              <a:latin typeface="Outfit"/>
              <a:ea typeface="Outfit"/>
              <a:cs typeface="Outfit"/>
              <a:sym typeface="Outfit"/>
            </a:endParaRPr>
          </a:p>
          <a:p>
            <a:pPr indent="-342900" lvl="0" marL="914400" marR="0" rtl="0" algn="l">
              <a:lnSpc>
                <a:spcPct val="115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teamactiviteiten;</a:t>
            </a:r>
            <a:endParaRPr sz="1800">
              <a:solidFill>
                <a:srgbClr val="2F2E9A"/>
              </a:solidFill>
              <a:latin typeface="Outfit"/>
              <a:ea typeface="Outfit"/>
              <a:cs typeface="Outfit"/>
              <a:sym typeface="Outfit"/>
            </a:endParaRPr>
          </a:p>
          <a:p>
            <a:pPr indent="-342900" lvl="0" marL="914400" marR="0" rtl="0" algn="l">
              <a:lnSpc>
                <a:spcPct val="115000"/>
              </a:lnSpc>
              <a:spcBef>
                <a:spcPts val="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recepties en feesten.</a:t>
            </a:r>
            <a:endParaRPr sz="1800">
              <a:solidFill>
                <a:srgbClr val="2F2E9A"/>
              </a:solidFill>
              <a:latin typeface="Outfit"/>
              <a:ea typeface="Outfit"/>
              <a:cs typeface="Outfit"/>
              <a:sym typeface="Outfit"/>
            </a:endParaRPr>
          </a:p>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Deel de situatie op in stapjes.</a:t>
            </a:r>
            <a:endParaRPr sz="1800">
              <a:solidFill>
                <a:srgbClr val="2F2E9A"/>
              </a:solidFill>
              <a:latin typeface="Outfit"/>
              <a:ea typeface="Outfit"/>
              <a:cs typeface="Outfit"/>
              <a:sym typeface="Outfit"/>
            </a:endParaRPr>
          </a:p>
          <a:p>
            <a:pPr indent="-342900" lvl="0" marL="457200" marR="0" rtl="0" algn="l">
              <a:lnSpc>
                <a:spcPct val="115000"/>
              </a:lnSpc>
              <a:spcBef>
                <a:spcPts val="1000"/>
              </a:spcBef>
              <a:spcAft>
                <a:spcPts val="1000"/>
              </a:spcAft>
              <a:buClr>
                <a:srgbClr val="2F2E9A"/>
              </a:buClr>
              <a:buSzPts val="1800"/>
              <a:buFont typeface="Outfit"/>
              <a:buChar char="➔"/>
            </a:pPr>
            <a:r>
              <a:rPr lang="nl" sz="1800">
                <a:solidFill>
                  <a:srgbClr val="2F2E9A"/>
                </a:solidFill>
                <a:latin typeface="Outfit"/>
                <a:ea typeface="Outfit"/>
                <a:cs typeface="Outfit"/>
                <a:sym typeface="Outfit"/>
              </a:rPr>
              <a:t>Denk na waar je een digitale prikkel kan toevoegen.</a:t>
            </a:r>
            <a:endParaRPr sz="1800">
              <a:solidFill>
                <a:srgbClr val="2F2E9A"/>
              </a:solidFill>
              <a:latin typeface="Outfit"/>
              <a:ea typeface="Outfit"/>
              <a:cs typeface="Outfit"/>
              <a:sym typeface="Outfit"/>
            </a:endParaRPr>
          </a:p>
        </p:txBody>
      </p:sp>
      <p:sp>
        <p:nvSpPr>
          <p:cNvPr id="915" name="Google Shape;915;g3a034fe30ee_0_97"/>
          <p:cNvSpPr txBox="1"/>
          <p:nvPr/>
        </p:nvSpPr>
        <p:spPr>
          <a:xfrm>
            <a:off x="583775" y="1057925"/>
            <a:ext cx="56328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1" lang="nl" sz="2700">
                <a:solidFill>
                  <a:srgbClr val="2F2E9A"/>
                </a:solidFill>
                <a:latin typeface="Outfit"/>
                <a:ea typeface="Outfit"/>
                <a:cs typeface="Outfit"/>
                <a:sym typeface="Outfit"/>
              </a:rPr>
              <a:t>Digitale prikkels bedenken</a:t>
            </a:r>
            <a:endParaRPr b="1" i="0" sz="2700" u="none" cap="none" strike="noStrike">
              <a:solidFill>
                <a:srgbClr val="2F2E9A"/>
              </a:solidFill>
              <a:latin typeface="Outfit"/>
              <a:ea typeface="Outfit"/>
              <a:cs typeface="Outfit"/>
              <a:sym typeface="Outfit"/>
            </a:endParaRPr>
          </a:p>
        </p:txBody>
      </p:sp>
      <p:pic>
        <p:nvPicPr>
          <p:cNvPr id="916" name="Google Shape;916;g3a034fe30ee_0_97" title="DI_handgetekend16.png"/>
          <p:cNvPicPr preferRelativeResize="0"/>
          <p:nvPr/>
        </p:nvPicPr>
        <p:blipFill>
          <a:blip r:embed="rId4">
            <a:alphaModFix/>
          </a:blip>
          <a:stretch>
            <a:fillRect/>
          </a:stretch>
        </p:blipFill>
        <p:spPr>
          <a:xfrm>
            <a:off x="7432673" y="403675"/>
            <a:ext cx="1283425" cy="1397675"/>
          </a:xfrm>
          <a:prstGeom prst="rect">
            <a:avLst/>
          </a:prstGeom>
          <a:noFill/>
          <a:ln>
            <a:noFill/>
          </a:ln>
        </p:spPr>
      </p:pic>
      <p:sp>
        <p:nvSpPr>
          <p:cNvPr id="917" name="Google Shape;917;g3a034fe30ee_0_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id="922" name="Google Shape;922;g370153b2a54_1_3"/>
          <p:cNvPicPr preferRelativeResize="0"/>
          <p:nvPr/>
        </p:nvPicPr>
        <p:blipFill rotWithShape="1">
          <a:blip r:embed="rId3">
            <a:alphaModFix/>
          </a:blip>
          <a:srcRect b="0" l="0" r="0" t="0"/>
          <a:stretch/>
        </p:blipFill>
        <p:spPr>
          <a:xfrm>
            <a:off x="938650" y="0"/>
            <a:ext cx="7266680" cy="51434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g370153b2a54_1_27"/>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928" name="Google Shape;928;g370153b2a54_1_27"/>
          <p:cNvSpPr txBox="1"/>
          <p:nvPr/>
        </p:nvSpPr>
        <p:spPr>
          <a:xfrm>
            <a:off x="583775" y="1760425"/>
            <a:ext cx="7512000" cy="35247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Prikkels die onmiddellijk uitvoerbaar zijn: </a:t>
            </a:r>
            <a:br>
              <a:rPr lang="nl" sz="1800">
                <a:solidFill>
                  <a:srgbClr val="2F2E9A"/>
                </a:solidFill>
                <a:latin typeface="Outfit"/>
                <a:ea typeface="Outfit"/>
                <a:cs typeface="Outfit"/>
                <a:sym typeface="Outfit"/>
              </a:rPr>
            </a:br>
            <a:r>
              <a:rPr lang="nl" sz="1800">
                <a:solidFill>
                  <a:srgbClr val="2F2E9A"/>
                </a:solidFill>
                <a:latin typeface="Outfit"/>
                <a:ea typeface="Outfit"/>
                <a:cs typeface="Outfit"/>
                <a:sym typeface="Outfit"/>
              </a:rPr>
              <a:t>→  </a:t>
            </a:r>
            <a:r>
              <a:rPr b="1" lang="nl" sz="1800">
                <a:solidFill>
                  <a:srgbClr val="2F2E9A"/>
                </a:solidFill>
                <a:latin typeface="Outfit"/>
                <a:ea typeface="Outfit"/>
                <a:cs typeface="Outfit"/>
                <a:sym typeface="Outfit"/>
              </a:rPr>
              <a:t>Wie wilt dit organiseren?</a:t>
            </a:r>
            <a:endParaRPr b="1" sz="1800">
              <a:solidFill>
                <a:srgbClr val="2F2E9A"/>
              </a:solidFill>
              <a:latin typeface="Outfit"/>
              <a:ea typeface="Outfit"/>
              <a:cs typeface="Outfit"/>
              <a:sym typeface="Outfit"/>
            </a:endParaRPr>
          </a:p>
          <a:p>
            <a:pPr indent="-342900" lvl="0" marL="457200" rtl="0" algn="l">
              <a:lnSpc>
                <a:spcPct val="11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Prikkels waar toestemming of verdere bespreking voor nodig is: </a:t>
            </a:r>
            <a:br>
              <a:rPr lang="nl" sz="1800">
                <a:solidFill>
                  <a:srgbClr val="2F2E9A"/>
                </a:solidFill>
                <a:latin typeface="Outfit"/>
                <a:ea typeface="Outfit"/>
                <a:cs typeface="Outfit"/>
                <a:sym typeface="Outfit"/>
              </a:rPr>
            </a:br>
            <a:r>
              <a:rPr lang="nl" sz="1800">
                <a:solidFill>
                  <a:srgbClr val="2F2E9A"/>
                </a:solidFill>
                <a:latin typeface="Outfit"/>
                <a:ea typeface="Outfit"/>
                <a:cs typeface="Outfit"/>
                <a:sym typeface="Outfit"/>
              </a:rPr>
              <a:t>→ </a:t>
            </a:r>
            <a:r>
              <a:rPr b="1" lang="nl" sz="1800">
                <a:solidFill>
                  <a:srgbClr val="2F2E9A"/>
                </a:solidFill>
                <a:latin typeface="Outfit"/>
                <a:ea typeface="Outfit"/>
                <a:cs typeface="Outfit"/>
                <a:sym typeface="Outfit"/>
              </a:rPr>
              <a:t>Wie neemt dit op?</a:t>
            </a:r>
            <a:endParaRPr b="1" sz="1800">
              <a:solidFill>
                <a:srgbClr val="2F2E9A"/>
              </a:solidFill>
              <a:latin typeface="Outfit"/>
              <a:ea typeface="Outfit"/>
              <a:cs typeface="Outfit"/>
              <a:sym typeface="Outfit"/>
            </a:endParaRPr>
          </a:p>
          <a:p>
            <a:pPr indent="-342900" lvl="0" marL="457200" rtl="0" algn="l">
              <a:lnSpc>
                <a:spcPct val="135000"/>
              </a:lnSpc>
              <a:spcBef>
                <a:spcPts val="1000"/>
              </a:spcBef>
              <a:spcAft>
                <a:spcPts val="0"/>
              </a:spcAft>
              <a:buClr>
                <a:srgbClr val="2F2E9A"/>
              </a:buClr>
              <a:buSzPts val="1800"/>
              <a:buFont typeface="Outfit"/>
              <a:buChar char="●"/>
            </a:pPr>
            <a:r>
              <a:rPr lang="nl" sz="1800">
                <a:solidFill>
                  <a:srgbClr val="2F2E9A"/>
                </a:solidFill>
                <a:latin typeface="Outfit"/>
                <a:ea typeface="Outfit"/>
                <a:cs typeface="Outfit"/>
                <a:sym typeface="Outfit"/>
              </a:rPr>
              <a:t>Prikkels waar we  geen mandaat voor hebben maar wel heel geschikt zijn: </a:t>
            </a:r>
            <a:br>
              <a:rPr lang="nl" sz="1800">
                <a:solidFill>
                  <a:srgbClr val="2F2E9A"/>
                </a:solidFill>
                <a:latin typeface="Outfit"/>
                <a:ea typeface="Outfit"/>
                <a:cs typeface="Outfit"/>
                <a:sym typeface="Outfit"/>
              </a:rPr>
            </a:br>
            <a:r>
              <a:rPr lang="nl" sz="1800">
                <a:solidFill>
                  <a:srgbClr val="2F2E9A"/>
                </a:solidFill>
                <a:latin typeface="Outfit"/>
                <a:ea typeface="Outfit"/>
                <a:cs typeface="Outfit"/>
                <a:sym typeface="Outfit"/>
              </a:rPr>
              <a:t>→  </a:t>
            </a:r>
            <a:r>
              <a:rPr b="1" lang="nl" sz="1800">
                <a:solidFill>
                  <a:srgbClr val="2F2E9A"/>
                </a:solidFill>
                <a:latin typeface="Outfit"/>
                <a:ea typeface="Outfit"/>
                <a:cs typeface="Outfit"/>
                <a:sym typeface="Outfit"/>
              </a:rPr>
              <a:t>Wie hebben we nodig? </a:t>
            </a:r>
            <a:br>
              <a:rPr b="1" lang="nl" sz="1800">
                <a:solidFill>
                  <a:srgbClr val="2F2E9A"/>
                </a:solidFill>
                <a:latin typeface="Outfit"/>
                <a:ea typeface="Outfit"/>
                <a:cs typeface="Outfit"/>
                <a:sym typeface="Outfit"/>
              </a:rPr>
            </a:br>
            <a:r>
              <a:rPr lang="nl" sz="1800">
                <a:solidFill>
                  <a:srgbClr val="2F2E9A"/>
                </a:solidFill>
                <a:latin typeface="Outfit"/>
                <a:ea typeface="Outfit"/>
                <a:cs typeface="Outfit"/>
                <a:sym typeface="Outfit"/>
              </a:rPr>
              <a:t>→  </a:t>
            </a:r>
            <a:r>
              <a:rPr b="1" lang="nl" sz="1800">
                <a:solidFill>
                  <a:srgbClr val="2F2E9A"/>
                </a:solidFill>
                <a:latin typeface="Outfit"/>
                <a:ea typeface="Outfit"/>
                <a:cs typeface="Outfit"/>
                <a:sym typeface="Outfit"/>
              </a:rPr>
              <a:t>Wie contacteert hen en volgt op?</a:t>
            </a:r>
            <a:endParaRPr b="1" sz="900">
              <a:solidFill>
                <a:srgbClr val="2F2E9A"/>
              </a:solidFill>
              <a:latin typeface="Outfit"/>
              <a:ea typeface="Outfit"/>
              <a:cs typeface="Outfit"/>
              <a:sym typeface="Outfit"/>
            </a:endParaRPr>
          </a:p>
          <a:p>
            <a:pPr indent="0" lvl="0" marL="0" marR="0" rtl="0" algn="l">
              <a:lnSpc>
                <a:spcPct val="115000"/>
              </a:lnSpc>
              <a:spcBef>
                <a:spcPts val="1000"/>
              </a:spcBef>
              <a:spcAft>
                <a:spcPts val="1000"/>
              </a:spcAft>
              <a:buNone/>
            </a:pPr>
            <a:r>
              <a:t/>
            </a:r>
            <a:endParaRPr sz="1800">
              <a:solidFill>
                <a:srgbClr val="2F2E9A"/>
              </a:solidFill>
              <a:latin typeface="Outfit"/>
              <a:ea typeface="Outfit"/>
              <a:cs typeface="Outfit"/>
              <a:sym typeface="Outfit"/>
            </a:endParaRPr>
          </a:p>
        </p:txBody>
      </p:sp>
      <p:sp>
        <p:nvSpPr>
          <p:cNvPr id="929" name="Google Shape;929;g370153b2a54_1_27"/>
          <p:cNvSpPr txBox="1"/>
          <p:nvPr/>
        </p:nvSpPr>
        <p:spPr>
          <a:xfrm>
            <a:off x="583775" y="1057925"/>
            <a:ext cx="56328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1" lang="nl" sz="2700">
                <a:solidFill>
                  <a:srgbClr val="2F2E9A"/>
                </a:solidFill>
                <a:latin typeface="Outfit"/>
                <a:ea typeface="Outfit"/>
                <a:cs typeface="Outfit"/>
                <a:sym typeface="Outfit"/>
              </a:rPr>
              <a:t>A</a:t>
            </a:r>
            <a:r>
              <a:rPr b="1" lang="nl" sz="2700">
                <a:solidFill>
                  <a:srgbClr val="2F2E9A"/>
                </a:solidFill>
                <a:latin typeface="Outfit"/>
                <a:ea typeface="Outfit"/>
                <a:cs typeface="Outfit"/>
                <a:sym typeface="Outfit"/>
              </a:rPr>
              <a:t>ctie!</a:t>
            </a:r>
            <a:endParaRPr b="1" i="0" sz="2700" u="none" cap="none" strike="noStrike">
              <a:solidFill>
                <a:srgbClr val="2F2E9A"/>
              </a:solidFill>
              <a:latin typeface="Outfit"/>
              <a:ea typeface="Outfit"/>
              <a:cs typeface="Outfit"/>
              <a:sym typeface="Outfit"/>
            </a:endParaRPr>
          </a:p>
        </p:txBody>
      </p:sp>
      <p:sp>
        <p:nvSpPr>
          <p:cNvPr id="930" name="Google Shape;930;g370153b2a54_1_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id="935" name="Google Shape;935;p63"/>
          <p:cNvPicPr preferRelativeResize="0"/>
          <p:nvPr/>
        </p:nvPicPr>
        <p:blipFill rotWithShape="1">
          <a:blip r:embed="rId3">
            <a:alphaModFix/>
          </a:blip>
          <a:srcRect b="9860" l="0" r="0" t="0"/>
          <a:stretch/>
        </p:blipFill>
        <p:spPr>
          <a:xfrm>
            <a:off x="0" y="0"/>
            <a:ext cx="9144002" cy="5143499"/>
          </a:xfrm>
          <a:prstGeom prst="rect">
            <a:avLst/>
          </a:prstGeom>
          <a:noFill/>
          <a:ln>
            <a:noFill/>
          </a:ln>
        </p:spPr>
      </p:pic>
      <p:pic>
        <p:nvPicPr>
          <p:cNvPr id="936" name="Google Shape;936;p63"/>
          <p:cNvPicPr preferRelativeResize="0"/>
          <p:nvPr/>
        </p:nvPicPr>
        <p:blipFill rotWithShape="1">
          <a:blip r:embed="rId4">
            <a:alphaModFix/>
          </a:blip>
          <a:srcRect b="0" l="0" r="0" t="0"/>
          <a:stretch/>
        </p:blipFill>
        <p:spPr>
          <a:xfrm>
            <a:off x="501100" y="403675"/>
            <a:ext cx="2024801" cy="222450"/>
          </a:xfrm>
          <a:prstGeom prst="rect">
            <a:avLst/>
          </a:prstGeom>
          <a:noFill/>
          <a:ln>
            <a:noFill/>
          </a:ln>
        </p:spPr>
      </p:pic>
      <p:sp>
        <p:nvSpPr>
          <p:cNvPr id="937" name="Google Shape;937;p63"/>
          <p:cNvSpPr txBox="1"/>
          <p:nvPr/>
        </p:nvSpPr>
        <p:spPr>
          <a:xfrm>
            <a:off x="445075" y="2077650"/>
            <a:ext cx="6039000" cy="98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1" i="0" lang="nl" sz="2800" u="none" cap="none" strike="noStrike">
                <a:solidFill>
                  <a:srgbClr val="2F2E9A"/>
                </a:solidFill>
                <a:latin typeface="Outfit"/>
                <a:ea typeface="Outfit"/>
                <a:cs typeface="Outfit"/>
                <a:sym typeface="Outfit"/>
              </a:rPr>
              <a:t>Evaluatie</a:t>
            </a:r>
            <a:endParaRPr b="1" i="0" sz="2800" u="none" cap="none" strike="noStrike">
              <a:solidFill>
                <a:srgbClr val="2F2E9A"/>
              </a:solidFill>
              <a:latin typeface="Outfit"/>
              <a:ea typeface="Outfit"/>
              <a:cs typeface="Outfit"/>
              <a:sym typeface="Outfit"/>
            </a:endParaRPr>
          </a:p>
          <a:p>
            <a:pPr indent="0" lvl="0" marL="0" marR="0" rtl="0" algn="l">
              <a:lnSpc>
                <a:spcPct val="115000"/>
              </a:lnSpc>
              <a:spcBef>
                <a:spcPts val="0"/>
              </a:spcBef>
              <a:spcAft>
                <a:spcPts val="0"/>
              </a:spcAft>
              <a:buClr>
                <a:srgbClr val="000000"/>
              </a:buClr>
              <a:buSzPts val="2800"/>
              <a:buFont typeface="Arial"/>
              <a:buNone/>
            </a:pPr>
            <a:r>
              <a:rPr b="0" i="0" lang="nl" sz="2000" u="none" cap="none" strike="noStrike">
                <a:solidFill>
                  <a:srgbClr val="2F2E9A"/>
                </a:solidFill>
                <a:latin typeface="Outfit SemiBold"/>
                <a:ea typeface="Outfit SemiBold"/>
                <a:cs typeface="Outfit SemiBold"/>
                <a:sym typeface="Outfit SemiBold"/>
              </a:rPr>
              <a:t>Wat neem je mee naar huis?</a:t>
            </a:r>
            <a:endParaRPr b="0" i="0" sz="2000" u="none" cap="none" strike="noStrike">
              <a:solidFill>
                <a:srgbClr val="2F2E9A"/>
              </a:solidFill>
              <a:latin typeface="Outfit SemiBold"/>
              <a:ea typeface="Outfit SemiBold"/>
              <a:cs typeface="Outfit SemiBold"/>
              <a:sym typeface="Outfit SemiBold"/>
            </a:endParaRPr>
          </a:p>
        </p:txBody>
      </p:sp>
      <p:sp>
        <p:nvSpPr>
          <p:cNvPr id="938" name="Google Shape;938;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6"/>
          <p:cNvPicPr preferRelativeResize="0"/>
          <p:nvPr/>
        </p:nvPicPr>
        <p:blipFill rotWithShape="1">
          <a:blip r:embed="rId3">
            <a:alphaModFix/>
          </a:blip>
          <a:srcRect b="0" l="0" r="0" t="0"/>
          <a:stretch/>
        </p:blipFill>
        <p:spPr>
          <a:xfrm>
            <a:off x="501100" y="403675"/>
            <a:ext cx="2024801" cy="222450"/>
          </a:xfrm>
          <a:prstGeom prst="rect">
            <a:avLst/>
          </a:prstGeom>
          <a:noFill/>
          <a:ln>
            <a:noFill/>
          </a:ln>
        </p:spPr>
      </p:pic>
      <p:sp>
        <p:nvSpPr>
          <p:cNvPr id="209" name="Google Shape;209;p6"/>
          <p:cNvSpPr txBox="1"/>
          <p:nvPr/>
        </p:nvSpPr>
        <p:spPr>
          <a:xfrm>
            <a:off x="583821" y="1519829"/>
            <a:ext cx="4084800" cy="216671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0" i="0" lang="nl" sz="2800" u="none" cap="none" strike="noStrike">
                <a:solidFill>
                  <a:srgbClr val="2F2E9A"/>
                </a:solidFill>
                <a:latin typeface="Outfit SemiBold"/>
                <a:ea typeface="Outfit SemiBold"/>
                <a:cs typeface="Outfit SemiBold"/>
                <a:sym typeface="Outfit SemiBold"/>
              </a:rPr>
              <a:t>Hoeveel % van jouw collega’s hebben moeite om digitaal mee te kunnen?</a:t>
            </a:r>
            <a:endParaRPr b="0" i="0" sz="2800" u="none" cap="none" strike="noStrike">
              <a:solidFill>
                <a:srgbClr val="2F2E9A"/>
              </a:solidFill>
              <a:latin typeface="Outfit SemiBold"/>
              <a:ea typeface="Outfit SemiBold"/>
              <a:cs typeface="Outfit SemiBold"/>
              <a:sym typeface="Outfit SemiBold"/>
            </a:endParaRPr>
          </a:p>
        </p:txBody>
      </p:sp>
      <p:sp>
        <p:nvSpPr>
          <p:cNvPr id="210" name="Google Shape;210;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pic>
        <p:nvPicPr>
          <p:cNvPr id="211" name="Google Shape;211;p6"/>
          <p:cNvPicPr preferRelativeResize="0"/>
          <p:nvPr/>
        </p:nvPicPr>
        <p:blipFill rotWithShape="1">
          <a:blip r:embed="rId4">
            <a:alphaModFix/>
          </a:blip>
          <a:srcRect b="0" l="0" r="0" t="19322"/>
          <a:stretch/>
        </p:blipFill>
        <p:spPr>
          <a:xfrm>
            <a:off x="0" y="907075"/>
            <a:ext cx="9144000" cy="4149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8"/>
          <p:cNvPicPr preferRelativeResize="0"/>
          <p:nvPr/>
        </p:nvPicPr>
        <p:blipFill rotWithShape="1">
          <a:blip r:embed="rId3">
            <a:alphaModFix/>
          </a:blip>
          <a:srcRect b="10995" l="14220" r="0" t="15098"/>
          <a:stretch/>
        </p:blipFill>
        <p:spPr>
          <a:xfrm>
            <a:off x="0" y="0"/>
            <a:ext cx="9144003" cy="5143499"/>
          </a:xfrm>
          <a:prstGeom prst="rect">
            <a:avLst/>
          </a:prstGeom>
          <a:noFill/>
          <a:ln>
            <a:noFill/>
          </a:ln>
        </p:spPr>
      </p:pic>
      <p:sp>
        <p:nvSpPr>
          <p:cNvPr id="217" name="Google Shape;217;p8"/>
          <p:cNvSpPr txBox="1"/>
          <p:nvPr/>
        </p:nvSpPr>
        <p:spPr>
          <a:xfrm>
            <a:off x="501125" y="1463550"/>
            <a:ext cx="4441800" cy="221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1" i="0" lang="nl" sz="4000" u="none" cap="none" strike="noStrike">
                <a:solidFill>
                  <a:schemeClr val="lt1"/>
                </a:solidFill>
                <a:latin typeface="Outfit"/>
                <a:ea typeface="Outfit"/>
                <a:cs typeface="Outfit"/>
                <a:sym typeface="Outfit"/>
              </a:rPr>
              <a:t>Digistarters begrijpen en herkennen</a:t>
            </a:r>
            <a:endParaRPr b="1" i="0" sz="4000" u="none" cap="none" strike="noStrike">
              <a:solidFill>
                <a:schemeClr val="lt1"/>
              </a:solidFill>
              <a:latin typeface="Outfit"/>
              <a:ea typeface="Outfit"/>
              <a:cs typeface="Outfit"/>
              <a:sym typeface="Outfit"/>
            </a:endParaRPr>
          </a:p>
        </p:txBody>
      </p:sp>
      <p:sp>
        <p:nvSpPr>
          <p:cNvPr id="218" name="Google Shape;218;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l"/>
              <a:t>‹#›</a:t>
            </a:fld>
            <a:endParaRPr/>
          </a:p>
        </p:txBody>
      </p:sp>
      <p:pic>
        <p:nvPicPr>
          <p:cNvPr id="219" name="Google Shape;219;p8" title="logo digi inclusie.png"/>
          <p:cNvPicPr preferRelativeResize="0"/>
          <p:nvPr/>
        </p:nvPicPr>
        <p:blipFill rotWithShape="1">
          <a:blip r:embed="rId4">
            <a:alphaModFix/>
          </a:blip>
          <a:srcRect b="84535" l="4780" r="52615" t="5927"/>
          <a:stretch/>
        </p:blipFill>
        <p:spPr>
          <a:xfrm>
            <a:off x="455768" y="333381"/>
            <a:ext cx="2102775" cy="3327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Joke Vanoppen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0x0101002DA56D146DCB7F4C83FEC4FFA14446F2</vt:lpwstr>
  </property>
</Properties>
</file>