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2_0.xml" ContentType="application/vnd.ms-powerpoint.comments+xml"/>
  <Override PartName="/ppt/notesSlides/notesSlide4.xml" ContentType="application/vnd.openxmlformats-officedocument.presentationml.notesSlide+xml"/>
  <Override PartName="/ppt/comments/modernComment_104_0.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06_0.xml" ContentType="application/vnd.ms-powerpoint.comments+xml"/>
  <Override PartName="/ppt/notesSlides/notesSlide7.xml" ContentType="application/vnd.openxmlformats-officedocument.presentationml.notesSlide+xml"/>
  <Override PartName="/ppt/comments/modernComment_13C_90838A2A.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21_C49D89D3.xml" ContentType="application/vnd.ms-powerpoint.comments+xml"/>
  <Override PartName="/ppt/notesSlides/notesSlide10.xml" ContentType="application/vnd.openxmlformats-officedocument.presentationml.notesSlide+xml"/>
  <Override PartName="/ppt/comments/modernComment_108_0.xml" ContentType="application/vnd.ms-powerpoint.comments+xml"/>
  <Override PartName="/ppt/notesSlides/notesSlide11.xml" ContentType="application/vnd.openxmlformats-officedocument.presentationml.notesSlide+xml"/>
  <Override PartName="/ppt/comments/modernComment_11E_45882F95.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0A_0.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28_748D5C80.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10D_0.xml" ContentType="application/vnd.ms-powerpoint.comments+xml"/>
  <Override PartName="/ppt/notesSlides/notesSlide22.xml" ContentType="application/vnd.openxmlformats-officedocument.presentationml.notesSlide+xml"/>
  <Override PartName="/ppt/comments/modernComment_131_1ABE60E9.xml" ContentType="application/vnd.ms-powerpoint.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137_6254D08A.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omments/modernComment_119_0.xml" ContentType="application/vnd.ms-powerpoint.comments+xml"/>
  <Override PartName="/ppt/notesSlides/notesSlide36.xml" ContentType="application/vnd.openxmlformats-officedocument.presentationml.notesSlide+xml"/>
  <Override PartName="/ppt/comments/modernComment_123_D444652A.xml" ContentType="application/vnd.ms-powerpoint.comments+xml"/>
  <Override PartName="/ppt/notesSlides/notesSlide37.xml" ContentType="application/vnd.openxmlformats-officedocument.presentationml.notesSlide+xml"/>
  <Override PartName="/ppt/comments/modernComment_124_ACF92C1B.xml" ContentType="application/vnd.ms-powerpoint.comment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Lst>
  <p:notesMasterIdLst>
    <p:notesMasterId r:id="rId46"/>
  </p:notesMasterIdLst>
  <p:sldIdLst>
    <p:sldId id="256" r:id="rId5"/>
    <p:sldId id="257" r:id="rId6"/>
    <p:sldId id="258" r:id="rId7"/>
    <p:sldId id="260" r:id="rId8"/>
    <p:sldId id="261" r:id="rId9"/>
    <p:sldId id="262" r:id="rId10"/>
    <p:sldId id="316" r:id="rId11"/>
    <p:sldId id="263" r:id="rId12"/>
    <p:sldId id="288" r:id="rId13"/>
    <p:sldId id="289" r:id="rId14"/>
    <p:sldId id="264" r:id="rId15"/>
    <p:sldId id="286" r:id="rId16"/>
    <p:sldId id="265" r:id="rId17"/>
    <p:sldId id="266" r:id="rId18"/>
    <p:sldId id="315" r:id="rId19"/>
    <p:sldId id="267" r:id="rId20"/>
    <p:sldId id="296" r:id="rId21"/>
    <p:sldId id="301" r:id="rId22"/>
    <p:sldId id="297" r:id="rId23"/>
    <p:sldId id="299" r:id="rId24"/>
    <p:sldId id="300" r:id="rId25"/>
    <p:sldId id="269" r:id="rId26"/>
    <p:sldId id="305" r:id="rId27"/>
    <p:sldId id="306" r:id="rId28"/>
    <p:sldId id="303" r:id="rId29"/>
    <p:sldId id="304" r:id="rId30"/>
    <p:sldId id="310" r:id="rId31"/>
    <p:sldId id="311" r:id="rId32"/>
    <p:sldId id="313" r:id="rId33"/>
    <p:sldId id="314" r:id="rId34"/>
    <p:sldId id="273" r:id="rId35"/>
    <p:sldId id="274" r:id="rId36"/>
    <p:sldId id="309" r:id="rId37"/>
    <p:sldId id="308" r:id="rId38"/>
    <p:sldId id="290" r:id="rId39"/>
    <p:sldId id="281" r:id="rId40"/>
    <p:sldId id="291" r:id="rId41"/>
    <p:sldId id="292" r:id="rId42"/>
    <p:sldId id="283" r:id="rId43"/>
    <p:sldId id="293" r:id="rId44"/>
    <p:sldId id="284" r:id="rId45"/>
  </p:sldIdLst>
  <p:sldSz cx="9144000" cy="5143500" type="screen16x9"/>
  <p:notesSz cx="6858000" cy="9144000"/>
  <p:embeddedFontLst>
    <p:embeddedFont>
      <p:font typeface="Outfit" panose="020B0604020202020204" charset="0"/>
      <p:regular r:id="rId47"/>
      <p:bold r:id="rId48"/>
    </p:embeddedFont>
    <p:embeddedFont>
      <p:font typeface="Outfit Light" panose="020B0604020202020204" charset="0"/>
      <p:regular r:id="rId49"/>
      <p:bold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FB390B-56C5-AEB3-B590-8D50A0EE625E}" name="Zara Mommerency (imec)" initials="Z(" userId="S::mommer35@imec.be::4916c6a5-1598-4b9f-8f33-ee8672f6e247" providerId="AD"/>
  <p188:author id="{CC0D7152-681E-72DB-55F2-59D802F73CA5}" name="Louis Demeulenaere (imec)" initials="LD" userId="S::demeul92@imec.be::aed41b74-1e6b-4d1a-9c54-649f9122c495" providerId="AD"/>
  <p188:author id="{72B411A7-5E5E-49F6-051A-A1F8B7F1ADBA}" name="Sanne Hermans (imec)" initials="SH" userId="S::herman63@imec.be::a70e20fd-98a2-482e-9093-fbb8614d60d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anne Hermans" initials="" lastIdx="5"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52CC2"/>
    <a:srgbClr val="F8582B"/>
    <a:srgbClr val="F2EF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1217F7-8887-434E-AA78-B4E43040D33F}" v="4" dt="2026-08-12T13:14:14.420"/>
    <p1510:client id="{ED400482-FC42-FF04-1344-D8CC210EAAC7}" v="146" dt="2026-08-11T14:16:40.750"/>
    <p1510:client id="{F20754C6-E517-4ADE-BBD9-9E8E5E74D8C3}" v="77" dt="2026-08-11T14:23:05.8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74"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2.fntdata"/><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3.fntdata"/><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omments/modernComment_102_0.xml><?xml version="1.0" encoding="utf-8"?>
<p188:cmLst xmlns:a="http://schemas.openxmlformats.org/drawingml/2006/main" xmlns:r="http://schemas.openxmlformats.org/officeDocument/2006/relationships" xmlns:p188="http://schemas.microsoft.com/office/powerpoint/2018/8/main">
  <p188:cm id="{122E18DE-381D-4CA2-AEF2-382F86D800E6}" authorId="{CC0D7152-681E-72DB-55F2-59D802F73CA5}" status="resolved" created="2026-07-07T11:17:38.398" complete="100000">
    <ac:txMkLst xmlns:ac="http://schemas.microsoft.com/office/drawing/2013/main/command">
      <pc:docMk xmlns:pc="http://schemas.microsoft.com/office/powerpoint/2013/main/command"/>
      <pc:sldMk xmlns:pc="http://schemas.microsoft.com/office/powerpoint/2013/main/command" cId="0" sldId="258"/>
      <ac:spMk id="80" creationId="{00000000-0000-0000-0000-000000000000}"/>
      <ac:txMk cp="20">
        <ac:context len="248" hash="1750524868"/>
      </ac:txMk>
    </ac:txMkLst>
    <p188:pos x="1807539" y="304371"/>
    <p188:txBody>
      <a:bodyPr/>
      <a:lstStyle/>
      <a:p>
        <a:r>
          <a:rPr lang="en-GB"/>
          <a:t>Je bedoelt de presentatie opslaan? </a:t>
        </a:r>
      </a:p>
    </p188:txBody>
  </p188:cm>
  <p188:cm id="{C77E4CFF-F7BB-467B-92DD-72BE6E62F8F8}" authorId="{79FB390B-56C5-AEB3-B590-8D50A0EE625E}" status="resolved" created="2026-07-08T12:18:59.671" complete="100000">
    <ac:txMkLst xmlns:ac="http://schemas.microsoft.com/office/drawing/2013/main/command">
      <pc:docMk xmlns:pc="http://schemas.microsoft.com/office/powerpoint/2013/main/command"/>
      <pc:sldMk xmlns:pc="http://schemas.microsoft.com/office/powerpoint/2013/main/command" cId="0" sldId="258"/>
      <ac:spMk id="80" creationId="{00000000-0000-0000-0000-000000000000}"/>
      <ac:txMk cp="49" len="24">
        <ac:context len="248" hash="1750524868"/>
      </ac:txMk>
    </ac:txMkLst>
    <p188:pos x="5758542" y="582385"/>
    <p188:replyLst>
      <p188:reply id="{46E3EA98-5887-4730-97DD-9238C1846A00}" authorId="{79FB390B-56C5-AEB3-B590-8D50A0EE625E}" created="2026-07-08T12:19:29.954">
        <p188:txBody>
          <a:bodyPr/>
          <a:lstStyle/>
          <a:p>
            <a:r>
              <a:rPr lang="en-US"/>
              <a:t>In de speakernotes vind je de instructies voor de begeleider. Neem deze zeker op voorhand door.  </a:t>
            </a:r>
          </a:p>
        </p188:txBody>
      </p188:reply>
    </p188:replyLst>
    <p188:txBody>
      <a:bodyPr/>
      <a:lstStyle/>
      <a:p>
        <a:r>
          <a:rPr lang="en-US"/>
          <a:t>... om MET je leerlingen (bewust) met beelden aan de slag te gaan en het gesprek hierover aan te wakkeren</a:t>
        </a:r>
      </a:p>
    </p188:txBody>
  </p188:cm>
</p188:cmLst>
</file>

<file path=ppt/comments/modernComment_104_0.xml><?xml version="1.0" encoding="utf-8"?>
<p188:cmLst xmlns:a="http://schemas.openxmlformats.org/drawingml/2006/main" xmlns:r="http://schemas.openxmlformats.org/officeDocument/2006/relationships" xmlns:p188="http://schemas.microsoft.com/office/powerpoint/2018/8/main">
  <p188:cm id="{9A8AFD07-CD06-4F18-AD48-E44950A1DEF1}" authorId="{79FB390B-56C5-AEB3-B590-8D50A0EE625E}" status="resolved" created="2026-07-08T12:20:12.674" complete="100000">
    <ac:txMkLst xmlns:ac="http://schemas.microsoft.com/office/drawing/2013/main/command">
      <pc:docMk xmlns:pc="http://schemas.microsoft.com/office/powerpoint/2013/main/command"/>
      <pc:sldMk xmlns:pc="http://schemas.microsoft.com/office/powerpoint/2013/main/command" cId="0" sldId="260"/>
      <ac:spMk id="95" creationId="{00000000-0000-0000-0000-000000000000}"/>
      <ac:txMk cp="0" len="284">
        <ac:context len="305" hash="1271889434"/>
      </ac:txMk>
    </ac:txMkLst>
    <p188:pos x="1338942" y="1758042"/>
    <p188:txBody>
      <a:bodyPr/>
      <a:lstStyle/>
      <a:p>
        <a:r>
          <a:rPr lang="en-US"/>
          <a:t>Opdracht 1: meme time 
Opdracht 2: ontmasker...
Ik zou de namen van de methodieken hier benoemen</a:t>
        </a:r>
      </a:p>
    </p188:txBody>
  </p188:cm>
</p188:cmLst>
</file>

<file path=ppt/comments/modernComment_106_0.xml><?xml version="1.0" encoding="utf-8"?>
<p188:cmLst xmlns:a="http://schemas.openxmlformats.org/drawingml/2006/main" xmlns:r="http://schemas.openxmlformats.org/officeDocument/2006/relationships" xmlns:p188="http://schemas.microsoft.com/office/powerpoint/2018/8/main">
  <p188:cm id="{2F90C5AB-101F-4B16-91FF-BAA4D1E64838}" authorId="{CC0D7152-681E-72DB-55F2-59D802F73CA5}" status="resolved" created="2026-07-07T11:18:45.343" complete="100000">
    <ac:txMkLst xmlns:ac="http://schemas.microsoft.com/office/drawing/2013/main/command">
      <pc:docMk xmlns:pc="http://schemas.microsoft.com/office/powerpoint/2013/main/command"/>
      <pc:sldMk xmlns:pc="http://schemas.microsoft.com/office/powerpoint/2013/main/command" cId="0" sldId="262"/>
      <ac:spMk id="112" creationId="{00000000-0000-0000-0000-000000000000}"/>
      <ac:txMk cp="43">
        <ac:context len="161" hash="576374772"/>
      </ac:txMk>
    </ac:txMkLst>
    <p188:pos x="3456432" y="612118"/>
    <p188:txBody>
      <a:bodyPr/>
      <a:lstStyle/>
      <a:p>
        <a:r>
          <a:rPr lang="en-GB"/>
          <a:t>Dit weglaten? Want is een opdracht voor leerlingen? </a:t>
        </a:r>
      </a:p>
    </p188:txBody>
  </p188:cm>
  <p188:cm id="{63E74E71-B790-497C-8DB3-84D1C19CEADF}" authorId="{79FB390B-56C5-AEB3-B590-8D50A0EE625E}" status="resolved" created="2026-07-08T12:20:50.328" complete="100000">
    <ac:txMkLst xmlns:ac="http://schemas.microsoft.com/office/drawing/2013/main/command">
      <pc:docMk xmlns:pc="http://schemas.microsoft.com/office/powerpoint/2013/main/command"/>
      <pc:sldMk xmlns:pc="http://schemas.microsoft.com/office/powerpoint/2013/main/command" cId="0" sldId="262"/>
      <ac:spMk id="112" creationId="{00000000-0000-0000-0000-000000000000}"/>
      <ac:txMk cp="52" len="8">
        <ac:context len="161" hash="576374772"/>
      </ac:txMk>
    </ac:txMkLst>
    <p188:pos x="1344385" y="772885"/>
    <p188:txBody>
      <a:bodyPr/>
      <a:lstStyle/>
      <a:p>
        <a:r>
          <a:rPr lang="en-US"/>
          <a:t>check-in (streepje)</a:t>
        </a:r>
      </a:p>
    </p188:txBody>
  </p188:cm>
  <p188:cm id="{6B7C94A3-E75F-4029-B58D-CFDAC674A332}" authorId="{79FB390B-56C5-AEB3-B590-8D50A0EE625E}" status="resolved" created="2026-07-08T12:22:57.431" complete="100000">
    <ac:txMkLst xmlns:ac="http://schemas.microsoft.com/office/drawing/2013/main/command">
      <pc:docMk xmlns:pc="http://schemas.microsoft.com/office/powerpoint/2013/main/command"/>
      <pc:sldMk xmlns:pc="http://schemas.microsoft.com/office/powerpoint/2013/main/command" cId="0" sldId="262"/>
      <ac:spMk id="112" creationId="{00000000-0000-0000-0000-000000000000}"/>
      <ac:txMk cp="195">
        <ac:context len="203" hash="547408101"/>
      </ac:txMk>
    </ac:txMkLst>
    <p188:pos x="3173185" y="1883228"/>
    <p188:replyLst>
      <p188:reply id="{B923E931-2D7A-4096-A12C-F8D9B6CE3FD5}" authorId="{79FB390B-56C5-AEB3-B590-8D50A0EE625E}" created="2026-07-08T12:23:08.369">
        <p188:txBody>
          <a:bodyPr/>
          <a:lstStyle/>
          <a:p>
            <a:r>
              <a:rPr lang="en-US"/>
              <a:t>Actief verwoorden</a:t>
            </a:r>
          </a:p>
        </p188:txBody>
      </p188:reply>
      <p188:reply id="{8393A214-9555-4351-9136-755B5861A689}" authorId="{79FB390B-56C5-AEB3-B590-8D50A0EE625E}" created="2026-07-08T12:23:25.729">
        <p188:txBody>
          <a:bodyPr/>
          <a:lstStyle/>
          <a:p>
            <a:r>
              <a:rPr lang="en-US"/>
              <a:t>Of: de leerlingen/jongeren zoeken een meme die weergeeft hoe...</a:t>
            </a:r>
          </a:p>
        </p188:txBody>
      </p188:reply>
    </p188:replyLst>
    <p188:txBody>
      <a:bodyPr/>
      <a:lstStyle/>
      <a:p>
        <a:r>
          <a:rPr lang="en-US"/>
          <a:t>Zoek een meme die weergeeft hoe je je voelde toen je opstond of hoe je je aan het einde van de dag voelt.</a:t>
        </a:r>
      </a:p>
    </p188:txBody>
  </p188:cm>
</p188:cmLst>
</file>

<file path=ppt/comments/modernComment_108_0.xml><?xml version="1.0" encoding="utf-8"?>
<p188:cmLst xmlns:a="http://schemas.openxmlformats.org/drawingml/2006/main" xmlns:r="http://schemas.openxmlformats.org/officeDocument/2006/relationships" xmlns:p188="http://schemas.microsoft.com/office/powerpoint/2018/8/main">
  <p188:cm id="{5B354527-E0BF-4CCD-846D-2DAB52C94CD7}" authorId="{CC0D7152-681E-72DB-55F2-59D802F73CA5}" status="resolved" created="2026-07-07T11:20:30.875" complete="100000">
    <pc:sldMkLst xmlns:pc="http://schemas.microsoft.com/office/powerpoint/2013/main/command">
      <pc:docMk/>
      <pc:sldMk cId="0" sldId="264"/>
    </pc:sldMkLst>
    <p188:txBody>
      <a:bodyPr/>
      <a:lstStyle/>
      <a:p>
        <a:r>
          <a:rPr lang="en-GB"/>
          <a:t>Leuk dat de VISAVIS Oefeningen hier in zitten! ☺️ </a:t>
        </a:r>
      </a:p>
    </p188:txBody>
  </p188:cm>
</p188:cmLst>
</file>

<file path=ppt/comments/modernComment_10A_0.xml><?xml version="1.0" encoding="utf-8"?>
<p188:cmLst xmlns:a="http://schemas.openxmlformats.org/drawingml/2006/main" xmlns:r="http://schemas.openxmlformats.org/officeDocument/2006/relationships" xmlns:p188="http://schemas.microsoft.com/office/powerpoint/2018/8/main">
  <p188:cm id="{D80BBF76-75A1-4C5C-8A9E-E07F93CACC9A}" authorId="{CC0D7152-681E-72DB-55F2-59D802F73CA5}" status="resolved" created="2026-07-07T11:23:16.804" complete="100000">
    <pc:sldMkLst xmlns:pc="http://schemas.microsoft.com/office/powerpoint/2013/main/command">
      <pc:docMk/>
      <pc:sldMk cId="0" sldId="266"/>
    </pc:sldMkLst>
    <p188:txBody>
      <a:bodyPr/>
      <a:lstStyle/>
      <a:p>
        <a:r>
          <a:rPr lang="en-GB"/>
          <a:t>De url’s in de notities werken niet bij mij</a:t>
        </a:r>
      </a:p>
    </p188:txBody>
  </p188:cm>
  <p188:cm id="{0E11B7CF-F49A-474D-901B-E12786896F9A}" authorId="{CC0D7152-681E-72DB-55F2-59D802F73CA5}" status="resolved" created="2026-07-07T11:24:24.869" complete="100000">
    <pc:sldMkLst xmlns:pc="http://schemas.microsoft.com/office/powerpoint/2013/main/command">
      <pc:docMk/>
      <pc:sldMk cId="0" sldId="266"/>
    </pc:sldMkLst>
    <p188:replyLst>
      <p188:reply id="{CBF29F04-C46B-4D65-A979-C6C61DDA20F8}" authorId="{79FB390B-56C5-AEB3-B590-8D50A0EE625E}" created="2026-07-08T12:29:55.260">
        <p188:txBody>
          <a:bodyPr/>
          <a:lstStyle/>
          <a:p>
            <a:r>
              <a:rPr lang="en-US"/>
              <a:t>Ik zou ook overwegen om een andere foto te nemen. Iets meer ludiek, leuk, luchtig of artistiek</a:t>
            </a:r>
          </a:p>
        </p188:txBody>
      </p188:reply>
      <p188:reply id="{A2A36F99-F53A-44CE-BAB2-A6A4E0947183}" authorId="{79FB390B-56C5-AEB3-B590-8D50A0EE625E}" created="2026-07-08T12:30:42.668">
        <p188:txBody>
          <a:bodyPr/>
          <a:lstStyle/>
          <a:p>
            <a:r>
              <a:rPr lang="en-US"/>
              <a:t>De oplossing meegeven, zoals Louis suggereert, lijkt me een goed idee. In de speakernotes? </a:t>
            </a:r>
          </a:p>
        </p188:txBody>
      </p188:reply>
    </p188:replyLst>
    <p188:txBody>
      <a:bodyPr/>
      <a:lstStyle/>
      <a:p>
        <a:r>
          <a:rPr lang="en-GB"/>
          <a:t>Ik weet dat het bij de VTS eigenlijk niet de bedoeling is om het antwoord mee te geven, maar ik denk dat leerkrachten dit eigenlijk wel echt graag zouden weten. Dus mss toch te overwegen om dit mee te geven? </a:t>
        </a:r>
      </a:p>
    </p188:txBody>
  </p188:cm>
</p188:cmLst>
</file>

<file path=ppt/comments/modernComment_10D_0.xml><?xml version="1.0" encoding="utf-8"?>
<p188:cmLst xmlns:a="http://schemas.openxmlformats.org/drawingml/2006/main" xmlns:r="http://schemas.openxmlformats.org/officeDocument/2006/relationships" xmlns:p188="http://schemas.microsoft.com/office/powerpoint/2018/8/main">
  <p188:cm id="{F41D796D-7045-471C-B7DC-3D5458EEE654}" authorId="{79FB390B-56C5-AEB3-B590-8D50A0EE625E}" status="resolved" created="2026-07-08T12:34:10.286" complete="100000">
    <ac:deMkLst xmlns:ac="http://schemas.microsoft.com/office/drawing/2013/main/command">
      <pc:docMk xmlns:pc="http://schemas.microsoft.com/office/powerpoint/2013/main/command"/>
      <pc:sldMk xmlns:pc="http://schemas.microsoft.com/office/powerpoint/2013/main/command" cId="0" sldId="269"/>
      <ac:spMk id="170" creationId="{00000000-0000-0000-0000-000000000000}"/>
    </ac:deMkLst>
    <p188:replyLst>
      <p188:reply id="{9989EE91-6053-4260-B869-D47BA23554BE}" authorId="{79FB390B-56C5-AEB3-B590-8D50A0EE625E}" created="2026-07-08T12:34:28.271">
        <p188:txBody>
          <a:bodyPr/>
          <a:lstStyle/>
          <a:p>
            <a:r>
              <a:rPr lang="en-US"/>
              <a:t>https://www.vrt.be/vrtnws/nl/2026/06/17/donald-trump-op-g7-alleen-eenzaam-wat-zegt-dat-over-de-positie-v/</a:t>
            </a:r>
          </a:p>
        </p188:txBody>
      </p188:reply>
      <p188:reply id="{09719965-2654-4E13-A1C8-0C28C3404CC8}" authorId="{79FB390B-56C5-AEB3-B590-8D50A0EE625E}" created="2026-07-08T12:35:02.694">
        <p188:txBody>
          <a:bodyPr/>
          <a:lstStyle/>
          <a:p>
            <a:r>
              <a:rPr lang="en-US"/>
              <a:t>Gaat over "welk verhaal vertelt deze foto" maar ook over invalshoek, momentum van de fotograaf, geopolitieke contex, ...</a:t>
            </a:r>
          </a:p>
        </p188:txBody>
      </p188:reply>
    </p188:replyLst>
    <p188:txBody>
      <a:bodyPr/>
      <a:lstStyle/>
      <a:p>
        <a:r>
          <a:rPr lang="en-US"/>
          <a:t>Evt nog een extra opdracht over framing met die recente foto van Donald Trump die alleen staat</a:t>
        </a:r>
      </a:p>
    </p188:txBody>
  </p188:cm>
</p188:cmLst>
</file>

<file path=ppt/comments/modernComment_119_0.xml><?xml version="1.0" encoding="utf-8"?>
<p188:cmLst xmlns:a="http://schemas.openxmlformats.org/drawingml/2006/main" xmlns:r="http://schemas.openxmlformats.org/officeDocument/2006/relationships" xmlns:p188="http://schemas.microsoft.com/office/powerpoint/2018/8/main">
  <p188:cm id="{412A9A6F-D8C6-45FE-99AB-DF06F4E82612}" authorId="{79FB390B-56C5-AEB3-B590-8D50A0EE625E}" status="resolved" created="2026-07-08T12:35:29.742" complete="100000">
    <ac:deMkLst xmlns:ac="http://schemas.microsoft.com/office/drawing/2013/main/command">
      <pc:docMk xmlns:pc="http://schemas.microsoft.com/office/powerpoint/2013/main/command"/>
      <pc:sldMk xmlns:pc="http://schemas.microsoft.com/office/powerpoint/2013/main/command" cId="0" sldId="281"/>
      <ac:picMk id="5122" creationId="{D2F5151C-66D3-E7B7-E8DE-3B9E9601294C}"/>
    </ac:deMkLst>
    <p188:txBody>
      <a:bodyPr/>
      <a:lstStyle/>
      <a:p>
        <a:r>
          <a:rPr lang="en-US"/>
          <a:t>hahahhaa zot goe</a:t>
        </a:r>
      </a:p>
    </p188:txBody>
  </p188:cm>
</p188:cmLst>
</file>

<file path=ppt/comments/modernComment_11E_45882F95.xml><?xml version="1.0" encoding="utf-8"?>
<p188:cmLst xmlns:a="http://schemas.openxmlformats.org/drawingml/2006/main" xmlns:r="http://schemas.openxmlformats.org/officeDocument/2006/relationships" xmlns:p188="http://schemas.microsoft.com/office/powerpoint/2018/8/main">
  <p188:cm id="{EC0C44D3-2EB7-4FE9-89D8-5F1384C336A2}" authorId="{CC0D7152-681E-72DB-55F2-59D802F73CA5}" status="resolved" created="2026-07-07T11:22:07.956" complete="100000">
    <ac:txMkLst xmlns:ac="http://schemas.microsoft.com/office/drawing/2013/main/command">
      <pc:docMk xmlns:pc="http://schemas.microsoft.com/office/powerpoint/2013/main/command"/>
      <pc:sldMk xmlns:pc="http://schemas.microsoft.com/office/powerpoint/2013/main/command" cId="1166552981" sldId="286"/>
      <ac:spMk id="2" creationId="{8970A5AF-6000-F719-5C6E-12A698F6F5BD}"/>
      <ac:txMk cp="95">
        <ac:context len="96" hash="2224861780"/>
      </ac:txMk>
    </ac:txMkLst>
    <p188:pos x="5510784" y="1090640"/>
    <p188:replyLst>
      <p188:reply id="{CC0BEA0C-3179-4C88-8C8B-7C56B4AF0625}" authorId="{79FB390B-56C5-AEB3-B590-8D50A0EE625E}" created="2026-07-08T12:27:07.785">
        <p188:txBody>
          <a:bodyPr/>
          <a:lstStyle/>
          <a:p>
            <a:r>
              <a:rPr lang="en-US"/>
              <a:t>Deze reflectie moet mss niet perse bij de extra opdrachten?</a:t>
            </a:r>
          </a:p>
        </p188:txBody>
      </p188:reply>
    </p188:replyLst>
    <p188:txBody>
      <a:bodyPr/>
      <a:lstStyle/>
      <a:p>
        <a:r>
          <a:rPr lang="en-GB"/>
          <a:t>Heb mijn twijfels bij deze vraag. Kunnen leerlingen hier makkelijk een antwoord op formuleren? </a:t>
        </a:r>
      </a:p>
    </p188:txBody>
  </p188:cm>
</p188:cmLst>
</file>

<file path=ppt/comments/modernComment_121_C49D89D3.xml><?xml version="1.0" encoding="utf-8"?>
<p188:cmLst xmlns:a="http://schemas.openxmlformats.org/drawingml/2006/main" xmlns:r="http://schemas.openxmlformats.org/officeDocument/2006/relationships" xmlns:p188="http://schemas.microsoft.com/office/powerpoint/2018/8/main">
  <p188:cm id="{EA5A0330-8AC9-454A-AE5A-0A70DA6AD7C2}" authorId="{79FB390B-56C5-AEB3-B590-8D50A0EE625E}" status="resolved" created="2026-07-08T12:25:03.951" complete="100000">
    <ac:txMkLst xmlns:ac="http://schemas.microsoft.com/office/drawing/2013/main/command">
      <pc:docMk xmlns:pc="http://schemas.microsoft.com/office/powerpoint/2013/main/command"/>
      <pc:sldMk xmlns:pc="http://schemas.microsoft.com/office/powerpoint/2013/main/command" cId="3298658771" sldId="289"/>
      <ac:spMk id="3" creationId="{F6760FF4-115A-0E31-9694-F6B68829B1EC}"/>
      <ac:txMk cp="658">
        <ac:context len="659" hash="1453769736"/>
      </ac:txMk>
    </ac:txMkLst>
    <p188:pos x="2574471" y="3325585"/>
    <p188:txBody>
      <a:bodyPr/>
      <a:lstStyle/>
      <a:p>
        <a:r>
          <a:rPr lang="en-US"/>
          <a:t>Ik zou hen aansporen om eerst zélf de check te doen. En dan pas de hulp van AI inschakelen</a:t>
        </a:r>
      </a:p>
    </p188:txBody>
  </p188:cm>
</p188:cmLst>
</file>

<file path=ppt/comments/modernComment_123_D444652A.xml><?xml version="1.0" encoding="utf-8"?>
<p188:cmLst xmlns:a="http://schemas.openxmlformats.org/drawingml/2006/main" xmlns:r="http://schemas.openxmlformats.org/officeDocument/2006/relationships" xmlns:p188="http://schemas.microsoft.com/office/powerpoint/2018/8/main">
  <p188:cm id="{443B63A9-0F8B-490D-B7DE-B50986EE8B35}" authorId="{72B411A7-5E5E-49F6-051A-A1F8B7F1ADBA}" status="resolved" created="2026-07-02T10:22:43.876" complete="100000">
    <pc:sldMkLst xmlns:pc="http://schemas.microsoft.com/office/powerpoint/2013/main/command">
      <pc:docMk/>
      <pc:sldMk cId="3561252138" sldId="291"/>
    </pc:sldMkLst>
    <p188:txBody>
      <a:bodyPr/>
      <a:lstStyle/>
      <a:p>
        <a:r>
          <a:rPr lang="en-GB"/>
          <a:t>Voorbeeld nog toevoegen</a:t>
        </a:r>
      </a:p>
    </p188:txBody>
  </p188:cm>
</p188:cmLst>
</file>

<file path=ppt/comments/modernComment_124_ACF92C1B.xml><?xml version="1.0" encoding="utf-8"?>
<p188:cmLst xmlns:a="http://schemas.openxmlformats.org/drawingml/2006/main" xmlns:r="http://schemas.openxmlformats.org/officeDocument/2006/relationships" xmlns:p188="http://schemas.microsoft.com/office/powerpoint/2018/8/main">
  <p188:cm id="{6296BCAB-F3F8-41CD-A7AE-AE3CCBADC226}" authorId="{79FB390B-56C5-AEB3-B590-8D50A0EE625E}" status="resolved" created="2026-07-08T12:36:29.417" complete="100000">
    <pc:sldMkLst xmlns:pc="http://schemas.microsoft.com/office/powerpoint/2013/main/command">
      <pc:docMk/>
      <pc:sldMk cId="2902010907" sldId="292"/>
    </pc:sldMkLst>
    <p188:txBody>
      <a:bodyPr/>
      <a:lstStyle/>
      <a:p>
        <a:r>
          <a:rPr lang="en-US"/>
          <a:t>Deze reflectie is mss wel wat moeilijk / ver gezocht als de twee voorgaande voorbeelden zo "veilige" memes zijn, nee? </a:t>
        </a:r>
      </a:p>
    </p188:txBody>
  </p188:cm>
</p188:cmLst>
</file>

<file path=ppt/comments/modernComment_128_748D5C80.xml><?xml version="1.0" encoding="utf-8"?>
<p188:cmLst xmlns:a="http://schemas.openxmlformats.org/drawingml/2006/main" xmlns:r="http://schemas.openxmlformats.org/officeDocument/2006/relationships" xmlns:p188="http://schemas.microsoft.com/office/powerpoint/2018/8/main">
  <p188:cm id="{69792156-F925-4438-866C-6FE9A5B0C6A0}" authorId="{CC0D7152-681E-72DB-55F2-59D802F73CA5}" status="resolved" created="2026-07-07T11:26:21.593" complete="100000">
    <pc:sldMkLst xmlns:pc="http://schemas.microsoft.com/office/powerpoint/2013/main/command">
      <pc:docMk/>
      <pc:sldMk cId="1955421312" sldId="296"/>
    </pc:sldMkLst>
    <p188:replyLst>
      <p188:reply id="{64F7BF2B-1168-4574-AAD2-E87D123EF773}" authorId="{CC0D7152-681E-72DB-55F2-59D802F73CA5}" created="2026-07-07T12:32:19.635">
        <p188:txBody>
          <a:bodyPr/>
          <a:lstStyle/>
          <a:p>
            <a:r>
              <a:rPr lang="en-GB"/>
              <a:t>Ik zou pauzeren op exact 4 minuten</a:t>
            </a:r>
          </a:p>
        </p188:txBody>
      </p188:reply>
    </p188:replyLst>
    <p188:txBody>
      <a:bodyPr/>
      <a:lstStyle/>
      <a:p>
        <a:r>
          <a:rPr lang="en-GB"/>
          <a:t>“Zet de film na enkele minuten stil.” -&gt; Misschien iets specifieker zijn? Is er een moment in de kortfilm die we kunnen aanraden? </a:t>
        </a:r>
      </a:p>
    </p188:txBody>
  </p188:cm>
</p188:cmLst>
</file>

<file path=ppt/comments/modernComment_131_1ABE60E9.xml><?xml version="1.0" encoding="utf-8"?>
<p188:cmLst xmlns:a="http://schemas.openxmlformats.org/drawingml/2006/main" xmlns:r="http://schemas.openxmlformats.org/officeDocument/2006/relationships" xmlns:p188="http://schemas.microsoft.com/office/powerpoint/2018/8/main">
  <p188:cm id="{E51AB567-7D1A-4D90-8F46-78C7AB15023D}" authorId="{79FB390B-56C5-AEB3-B590-8D50A0EE625E}" status="resolved" created="2026-07-13T07:25:41.909" complete="100000">
    <ac:txMkLst xmlns:ac="http://schemas.microsoft.com/office/drawing/2013/main/command">
      <pc:docMk xmlns:pc="http://schemas.microsoft.com/office/powerpoint/2013/main/command"/>
      <pc:sldMk xmlns:pc="http://schemas.microsoft.com/office/powerpoint/2013/main/command" cId="448684265" sldId="305"/>
      <ac:spMk id="2" creationId="{5AF77C5D-F734-757B-00EE-602EAB57109B}"/>
      <ac:txMk cp="52">
        <ac:context len="117" hash="620881485"/>
      </ac:txMk>
    </ac:txMkLst>
    <p188:pos x="1409700" y="1006928"/>
    <p188:txBody>
      <a:bodyPr/>
      <a:lstStyle/>
      <a:p>
        <a:r>
          <a:rPr lang="en-US"/>
          <a:t>Staat of gebeurt</a:t>
        </a:r>
      </a:p>
    </p188:txBody>
  </p188:cm>
</p188:cmLst>
</file>

<file path=ppt/comments/modernComment_137_6254D08A.xml><?xml version="1.0" encoding="utf-8"?>
<p188:cmLst xmlns:a="http://schemas.openxmlformats.org/drawingml/2006/main" xmlns:r="http://schemas.openxmlformats.org/officeDocument/2006/relationships" xmlns:p188="http://schemas.microsoft.com/office/powerpoint/2018/8/main">
  <p188:cm id="{83CC71A8-6E87-41BA-B57A-63945B72E5E8}" authorId="{79FB390B-56C5-AEB3-B590-8D50A0EE625E}" status="resolved" created="2026-07-13T07:27:17.693" complete="100000">
    <ac:deMkLst xmlns:ac="http://schemas.microsoft.com/office/drawing/2013/main/command">
      <pc:docMk xmlns:pc="http://schemas.microsoft.com/office/powerpoint/2013/main/command"/>
      <pc:sldMk xmlns:pc="http://schemas.microsoft.com/office/powerpoint/2013/main/command" cId="1649725578" sldId="311"/>
      <ac:picMk id="4" creationId="{63C9549D-CE07-7D54-8E0A-E9F6FDA72DDB}"/>
    </ac:deMkLst>
    <p188:replyLst>
      <p188:reply id="{F90041BB-5BBF-4388-9F29-29066FAB7B0C}" authorId="{79FB390B-56C5-AEB3-B590-8D50A0EE625E}" created="2026-07-13T07:28:11.320">
        <p188:txBody>
          <a:bodyPr/>
          <a:lstStyle/>
          <a:p>
            <a:r>
              <a:rPr lang="en-US"/>
              <a:t>Ben wat in de war, zeker bij die "hoe wordt dit gedaan" </a:t>
            </a:r>
          </a:p>
        </p188:txBody>
      </p188:reply>
    </p188:replyLst>
    <p188:txBody>
      <a:bodyPr/>
      <a:lstStyle/>
      <a:p>
        <a:r>
          <a:rPr lang="en-US"/>
          <a:t>Zouden we hier niet gewoon dezelfde vragen van de VTS gebruiken in de speakernotes? </a:t>
        </a:r>
      </a:p>
    </p188:txBody>
  </p188:cm>
</p188:cmLst>
</file>

<file path=ppt/comments/modernComment_13C_90838A2A.xml><?xml version="1.0" encoding="utf-8"?>
<p188:cmLst xmlns:a="http://schemas.openxmlformats.org/drawingml/2006/main" xmlns:r="http://schemas.openxmlformats.org/officeDocument/2006/relationships" xmlns:p188="http://schemas.microsoft.com/office/powerpoint/2018/8/main">
  <p188:cm id="{3761C2FE-4EDB-43DA-ABF1-7ACD08AD90EF}" authorId="{CC0D7152-681E-72DB-55F2-59D802F73CA5}" status="resolved" created="2026-07-07T11:18:45.343">
    <ac:txMkLst xmlns:ac="http://schemas.microsoft.com/office/drawing/2013/main/command">
      <pc:docMk xmlns:pc="http://schemas.microsoft.com/office/powerpoint/2013/main/command"/>
      <pc:sldMk xmlns:pc="http://schemas.microsoft.com/office/powerpoint/2013/main/command" cId="2424539690" sldId="316"/>
      <ac:spMk id="112" creationId="{C90588C2-24A9-BE13-A060-1DD288316D06}"/>
      <ac:txMk cp="43">
        <ac:context len="167" hash="472295729"/>
      </ac:txMk>
    </ac:txMkLst>
    <p188:pos x="3456432" y="612118"/>
    <p188:txBody>
      <a:bodyPr/>
      <a:lstStyle/>
      <a:p>
        <a:r>
          <a:rPr lang="en-GB"/>
          <a:t>Dit weglaten? Want is een opdracht voor leerlingen? </a:t>
        </a:r>
      </a:p>
    </p188:txBody>
  </p188:cm>
  <p188:cm id="{28AB9776-3619-4D4F-890D-3F8E17B9CFFE}" authorId="{79FB390B-56C5-AEB3-B590-8D50A0EE625E}" status="resolved" created="2026-07-08T12:20:50.328">
    <ac:txMkLst xmlns:ac="http://schemas.microsoft.com/office/drawing/2013/main/command">
      <pc:docMk xmlns:pc="http://schemas.microsoft.com/office/powerpoint/2013/main/command"/>
      <pc:sldMk xmlns:pc="http://schemas.microsoft.com/office/powerpoint/2013/main/command" cId="2424539690" sldId="316"/>
      <ac:spMk id="112" creationId="{C90588C2-24A9-BE13-A060-1DD288316D06}"/>
      <ac:txMk cp="52" len="8">
        <ac:context len="167" hash="472295729"/>
      </ac:txMk>
    </ac:txMkLst>
    <p188:pos x="1344385" y="772885"/>
    <p188:txBody>
      <a:bodyPr/>
      <a:lstStyle/>
      <a:p>
        <a:r>
          <a:rPr lang="en-US"/>
          <a:t>check-in (streepje)</a:t>
        </a:r>
      </a:p>
    </p188:txBody>
  </p188:cm>
  <p188:cm id="{4566A715-E5CA-41C4-BB1F-D9AAD6A3C989}" authorId="{79FB390B-56C5-AEB3-B590-8D50A0EE625E}" status="resolved" created="2026-07-08T12:22:57.431">
    <ac:txMkLst xmlns:ac="http://schemas.microsoft.com/office/drawing/2013/main/command">
      <pc:docMk xmlns:pc="http://schemas.microsoft.com/office/powerpoint/2013/main/command"/>
      <pc:sldMk xmlns:pc="http://schemas.microsoft.com/office/powerpoint/2013/main/command" cId="2424539690" sldId="316"/>
      <ac:spMk id="112" creationId="{C90588C2-24A9-BE13-A060-1DD288316D06}"/>
      <ac:txMk cp="195">
        <ac:context len="196" hash="3804331550"/>
      </ac:txMk>
    </ac:txMkLst>
    <p188:pos x="3173185" y="1883228"/>
    <p188:replyLst>
      <p188:reply id="{B923E931-2D7A-4096-A12C-F8D9B6CE3FD5}" authorId="{79FB390B-56C5-AEB3-B590-8D50A0EE625E}" created="2026-07-08T12:23:08.369">
        <p188:txBody>
          <a:bodyPr/>
          <a:lstStyle/>
          <a:p>
            <a:r>
              <a:rPr lang="en-US"/>
              <a:t>Actief verwoorden</a:t>
            </a:r>
          </a:p>
        </p188:txBody>
      </p188:reply>
      <p188:reply id="{8393A214-9555-4351-9136-755B5861A689}" authorId="{79FB390B-56C5-AEB3-B590-8D50A0EE625E}" created="2026-07-08T12:23:25.729">
        <p188:txBody>
          <a:bodyPr/>
          <a:lstStyle/>
          <a:p>
            <a:r>
              <a:rPr lang="en-US"/>
              <a:t>Of: de leerlingen/jongeren zoeken een meme die weergeeft hoe...</a:t>
            </a:r>
          </a:p>
        </p188:txBody>
      </p188:reply>
    </p188:replyLst>
    <p188:txBody>
      <a:bodyPr/>
      <a:lstStyle/>
      <a:p>
        <a:r>
          <a:rPr lang="en-US"/>
          <a:t>Zoek een meme die weergeeft hoe je je voelde toen je opstond of hoe je je aan het einde van de dag voelt.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ediawijs.be/nl/misleidendebeeldenherkenne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mediawijs.be/nl/tools/hoe-kan-je-beelden-controleren"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nytimes.com/column/learning-whats-going-on-in-this-picture"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nytimes.com/2022/09/27/learning/how-to-teach-with-whats-going-on-in-this-picture.html#link-58c61f7"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nytimes.com/2026/03/05/learning/whats-going-on-in-this-picture-march-16-2026.html"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iderimage.reuters.com/photographer/temilade-adelaja.html"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ediawijs.be/nl/dossiers/beeldgeletterdheid"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www.jeugdfilm.be/met-de-klas" TargetMode="External"/><Relationship Id="rId4" Type="http://schemas.openxmlformats.org/officeDocument/2006/relationships/hyperlink" Target="https://www.lesinbeeld.be/"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awijs.be/nl/nieuwsmaker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jeugdfilm.be/blog/zelf-een-animatiefilmpje-maken-6-stappe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fotosindeklas.fomu.be/nl/beelde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vrt.be/vrtnws/nl/2026/06/17/donald-trump-op-g7-alleen-eenzaam-wat-zegt-dat-over-de-positie-v/"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vrt.be/vrtnws/nl/2026/06/17/donald-trump-op-g7-alleen-eenzaam-wat-zegt-dat-over-de-positie-v/"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ftp.firstdraftnews.org/articulate/2020/en/Oc20/story_html5.html"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ftp.firstdraftnews.org/articulate/2020/en/Oc20/story_html5.html"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ftp.firstdraftnews.org/articulate/2020/en/Oc20/story_html5.html"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mediawijs.be/nl/memes"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knowyourmeme.com/"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knowyourmeme.com/"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mediawijs.be/nl/memes"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ediawijs.be/nl/misleidendebeeldenherkennen"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mediawijs.be/nl/tools/hoe-kan-je-beelden-controlere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d3fec0328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a:latin typeface="Outfit"/>
              <a:ea typeface="Outfit"/>
              <a:cs typeface="Outfit"/>
              <a:sym typeface="Outfit"/>
            </a:endParaRPr>
          </a:p>
        </p:txBody>
      </p:sp>
      <p:sp>
        <p:nvSpPr>
          <p:cNvPr id="58" name="Google Shape;58;g3d3fec0328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d3fec03280_0_5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rgbClr val="452CC2"/>
                </a:solidFill>
                <a:latin typeface="Outfit" panose="020B0604020202020204" charset="0"/>
                <a:ea typeface="Outfit"/>
                <a:cs typeface="Outfit"/>
                <a:sym typeface="Outfit"/>
              </a:rPr>
              <a:t>Tegenwoordig kan je niet zomaar alles meer geloven wat je ziet. Veel afbeeldingen en video’s zijn gemaakt met artificiële intelligentie (AI). Andere zijn dan weer echt, maar worden in een verkeerde context gebruikt.</a:t>
            </a:r>
            <a:endParaRPr lang="en-US" sz="1100">
              <a:solidFill>
                <a:srgbClr val="452CC2"/>
              </a:solidFill>
              <a:latin typeface="Outfit" panose="020B0604020202020204" charset="0"/>
              <a:ea typeface="Outfit"/>
              <a:cs typeface="Outfit"/>
            </a:endParaRPr>
          </a:p>
          <a:p>
            <a:pPr marL="0" indent="0">
              <a:lnSpc>
                <a:spcPct val="115000"/>
              </a:lnSpc>
              <a:spcBef>
                <a:spcPts val="1200"/>
              </a:spcBef>
              <a:buNone/>
            </a:pPr>
            <a:endParaRPr lang="en" sz="1100">
              <a:solidFill>
                <a:srgbClr val="452CC2"/>
              </a:solidFill>
              <a:latin typeface="Outfit" panose="020B0604020202020204" charset="0"/>
              <a:ea typeface="Outfit"/>
              <a:cs typeface="Outfit"/>
              <a:sym typeface="Outfit"/>
            </a:endParaRPr>
          </a:p>
          <a:p>
            <a:pPr marL="0" lvl="0" indent="0" algn="l">
              <a:lnSpc>
                <a:spcPct val="114999"/>
              </a:lnSpc>
              <a:spcBef>
                <a:spcPts val="1200"/>
              </a:spcBef>
              <a:spcAft>
                <a:spcPts val="0"/>
              </a:spcAft>
              <a:buNone/>
            </a:pPr>
            <a:r>
              <a:rPr lang="en" sz="1100">
                <a:solidFill>
                  <a:srgbClr val="452CC2"/>
                </a:solidFill>
                <a:latin typeface="Outfit" panose="020B0604020202020204" charset="0"/>
                <a:ea typeface="Outfit"/>
                <a:cs typeface="Outfit"/>
                <a:sym typeface="Outfit"/>
              </a:rPr>
              <a:t>In deze oefeningen leer je het verschil herkennen tussen echte en misleidende beelden. Let goed op kleine details, vreemde bewegingen en alles wat nét niet helemaal lijkt te kloppen.</a:t>
            </a:r>
            <a:endParaRPr sz="1100">
              <a:solidFill>
                <a:srgbClr val="452CC2"/>
              </a:solidFill>
              <a:latin typeface="Outfit" panose="020B0604020202020204" charset="0"/>
              <a:ea typeface="Outfit"/>
              <a:cs typeface="Outfit"/>
            </a:endParaRPr>
          </a:p>
          <a:p>
            <a:pPr marL="0" indent="0">
              <a:lnSpc>
                <a:spcPct val="114999"/>
              </a:lnSpc>
              <a:spcBef>
                <a:spcPts val="1200"/>
              </a:spcBef>
              <a:buNone/>
            </a:pPr>
            <a:endParaRPr lang="en" sz="1100">
              <a:solidFill>
                <a:srgbClr val="452CC2"/>
              </a:solidFill>
              <a:latin typeface="Outfit" panose="020B0604020202020204" charset="0"/>
              <a:ea typeface="Outfit"/>
              <a:cs typeface="Outfit"/>
              <a:sym typeface="Outfit"/>
            </a:endParaRPr>
          </a:p>
          <a:p>
            <a:pPr marL="0" lvl="0" indent="0" algn="l" rtl="0">
              <a:lnSpc>
                <a:spcPct val="115000"/>
              </a:lnSpc>
              <a:spcBef>
                <a:spcPts val="1200"/>
              </a:spcBef>
              <a:spcAft>
                <a:spcPts val="0"/>
              </a:spcAft>
              <a:buNone/>
            </a:pPr>
            <a:r>
              <a:rPr lang="en" sz="1100">
                <a:solidFill>
                  <a:srgbClr val="452CC2"/>
                </a:solidFill>
                <a:latin typeface="Outfit" panose="020B0604020202020204" charset="0"/>
                <a:ea typeface="Outfit"/>
                <a:cs typeface="Outfit"/>
                <a:sym typeface="Outfit"/>
              </a:rPr>
              <a:t>Instructies</a:t>
            </a:r>
            <a:endParaRPr sz="1100">
              <a:solidFill>
                <a:srgbClr val="452CC2"/>
              </a:solidFill>
              <a:latin typeface="Outfit" panose="020B0604020202020204" charset="0"/>
              <a:ea typeface="Outfit"/>
              <a:cs typeface="Outfit"/>
            </a:endParaRPr>
          </a:p>
          <a:p>
            <a:pPr indent="-304800">
              <a:lnSpc>
                <a:spcPct val="115000"/>
              </a:lnSpc>
              <a:spcBef>
                <a:spcPts val="1200"/>
              </a:spcBef>
              <a:buClr>
                <a:schemeClr val="dk1"/>
              </a:buClr>
              <a:buSzPts val="1200"/>
              <a:buFont typeface="Outfit"/>
              <a:buAutoNum type="arabicPeriod"/>
            </a:pPr>
            <a:r>
              <a:rPr lang="en" sz="1100">
                <a:solidFill>
                  <a:srgbClr val="452CC2"/>
                </a:solidFill>
                <a:latin typeface="Outfit" panose="020B0604020202020204" charset="0"/>
                <a:ea typeface="Outfit"/>
                <a:cs typeface="Outfit"/>
                <a:sym typeface="Outfit"/>
              </a:rPr>
              <a:t>Laat de leerlingen individueel of in groep de oefeningen oplossen. </a:t>
            </a:r>
          </a:p>
          <a:p>
            <a:pPr marL="457200" lvl="0" indent="-304800" algn="l">
              <a:lnSpc>
                <a:spcPct val="114999"/>
              </a:lnSpc>
              <a:spcBef>
                <a:spcPts val="1200"/>
              </a:spcBef>
              <a:spcAft>
                <a:spcPts val="0"/>
              </a:spcAft>
              <a:buClr>
                <a:schemeClr val="dk1"/>
              </a:buClr>
              <a:buSzPts val="1200"/>
              <a:buAutoNum type="arabicPeriod"/>
            </a:pPr>
            <a:r>
              <a:rPr lang="en" sz="1100">
                <a:solidFill>
                  <a:srgbClr val="452CC2"/>
                </a:solidFill>
                <a:latin typeface="Outfit" panose="020B0604020202020204" charset="0"/>
                <a:ea typeface="Outfit"/>
                <a:cs typeface="Outfit"/>
                <a:sym typeface="Outfit"/>
              </a:rPr>
              <a:t>Nadat je alle oefeningen gedaan hebt, krijg je jouw resultaat te zien. </a:t>
            </a:r>
            <a:endParaRPr sz="1100">
              <a:solidFill>
                <a:srgbClr val="452CC2"/>
              </a:solidFill>
              <a:latin typeface="Outfit" panose="020B0604020202020204" charset="0"/>
              <a:ea typeface="Outfit"/>
              <a:cs typeface="Outfit"/>
            </a:endParaRPr>
          </a:p>
          <a:p>
            <a:pPr marL="457200" lvl="0" indent="-304800" algn="l" rtl="0">
              <a:lnSpc>
                <a:spcPct val="115000"/>
              </a:lnSpc>
              <a:spcBef>
                <a:spcPts val="0"/>
              </a:spcBef>
              <a:spcAft>
                <a:spcPts val="0"/>
              </a:spcAft>
              <a:buClr>
                <a:schemeClr val="dk1"/>
              </a:buClr>
              <a:buSzPts val="1200"/>
              <a:buFont typeface="Outfit"/>
              <a:buAutoNum type="arabicPeriod"/>
            </a:pPr>
            <a:r>
              <a:rPr lang="en" sz="1100">
                <a:solidFill>
                  <a:srgbClr val="452CC2"/>
                </a:solidFill>
                <a:latin typeface="Outfit" panose="020B0604020202020204" charset="0"/>
                <a:ea typeface="Outfit"/>
                <a:cs typeface="Outfit"/>
                <a:sym typeface="Outfit"/>
              </a:rPr>
              <a:t>Bespreek nadien de impact van AI gegenereerde beelden, video’s en andere content. Vraag de leerlingen om een aantal van hun bevindingen te delen. </a:t>
            </a:r>
            <a:endParaRPr sz="1100">
              <a:solidFill>
                <a:srgbClr val="452CC2"/>
              </a:solidFill>
              <a:latin typeface="Outfit" panose="020B0604020202020204" charset="0"/>
              <a:ea typeface="Outfit"/>
              <a:cs typeface="Outfit"/>
            </a:endParaRPr>
          </a:p>
          <a:p>
            <a:pPr marL="0" indent="0">
              <a:lnSpc>
                <a:spcPct val="115000"/>
              </a:lnSpc>
              <a:spcBef>
                <a:spcPts val="1200"/>
              </a:spcBef>
              <a:buNone/>
            </a:pPr>
            <a:endParaRPr lang="en" sz="1100">
              <a:solidFill>
                <a:srgbClr val="452CC2"/>
              </a:solidFill>
              <a:latin typeface="Outfit" panose="020B0604020202020204" charset="0"/>
              <a:ea typeface="Outfit"/>
              <a:cs typeface="Outfit"/>
              <a:sym typeface="Outfit"/>
            </a:endParaRPr>
          </a:p>
          <a:p>
            <a:pPr marL="0" lvl="0" indent="0" algn="l">
              <a:lnSpc>
                <a:spcPct val="114999"/>
              </a:lnSpc>
              <a:spcBef>
                <a:spcPts val="1200"/>
              </a:spcBef>
              <a:spcAft>
                <a:spcPts val="0"/>
              </a:spcAft>
              <a:buNone/>
            </a:pPr>
            <a:r>
              <a:rPr lang="en" sz="1100">
                <a:solidFill>
                  <a:srgbClr val="452CC2"/>
                </a:solidFill>
                <a:latin typeface="Outfit" panose="020B0604020202020204" charset="0"/>
                <a:ea typeface="Outfit"/>
                <a:cs typeface="Outfit"/>
                <a:sym typeface="Outfit"/>
              </a:rPr>
              <a:t>Extra info?</a:t>
            </a:r>
            <a:endParaRPr sz="1100">
              <a:solidFill>
                <a:srgbClr val="452CC2"/>
              </a:solidFill>
              <a:latin typeface="Outfit" panose="020B0604020202020204" charset="0"/>
              <a:ea typeface="Outfit"/>
              <a:cs typeface="Outfit"/>
            </a:endParaRPr>
          </a:p>
          <a:p>
            <a:pPr marL="457200" lvl="0" indent="-298450" algn="l" rtl="0">
              <a:lnSpc>
                <a:spcPct val="115000"/>
              </a:lnSpc>
              <a:spcBef>
                <a:spcPts val="1200"/>
              </a:spcBef>
              <a:spcAft>
                <a:spcPts val="0"/>
              </a:spcAft>
              <a:buSzPts val="1100"/>
              <a:buChar char="-"/>
            </a:pPr>
            <a:r>
              <a:rPr lang="en" sz="1100" u="sng">
                <a:solidFill>
                  <a:srgbClr val="452CC2"/>
                </a:solidFill>
                <a:latin typeface="Outfit" panose="020B0604020202020204" charset="0"/>
                <a:hlinkClick r:id="rId3">
                  <a:extLst>
                    <a:ext uri="{A12FA001-AC4F-418D-AE19-62706E023703}">
                      <ahyp:hlinkClr xmlns:ahyp="http://schemas.microsoft.com/office/drawing/2018/hyperlinkcolor" val="tx"/>
                    </a:ext>
                  </a:extLst>
                </a:hlinkClick>
              </a:rPr>
              <a:t>Misleidende beelden herkennen en begrijpen | Mediawijs</a:t>
            </a:r>
            <a:r>
              <a:rPr lang="en" sz="1100">
                <a:solidFill>
                  <a:srgbClr val="452CC2"/>
                </a:solidFill>
                <a:latin typeface="Outfit" panose="020B0604020202020204" charset="0"/>
                <a:ea typeface="Outfit"/>
                <a:cs typeface="Outfit"/>
                <a:sym typeface="Outfit"/>
              </a:rPr>
              <a:t>: in deze gids ontdek je heel wat tips om misleidende beelden te herkennen, en vind je een stappenplan om beelden te factchecken. </a:t>
            </a:r>
            <a:endParaRPr sz="1100">
              <a:solidFill>
                <a:srgbClr val="452CC2"/>
              </a:solidFill>
              <a:latin typeface="Outfit" panose="020B0604020202020204" charset="0"/>
              <a:ea typeface="Outfit"/>
              <a:cs typeface="Outfit"/>
            </a:endParaRPr>
          </a:p>
          <a:p>
            <a:pPr indent="-304800">
              <a:lnSpc>
                <a:spcPct val="115000"/>
              </a:lnSpc>
              <a:buClr>
                <a:schemeClr val="dk1"/>
              </a:buClr>
              <a:buSzPts val="1200"/>
              <a:buFont typeface="Outfit"/>
              <a:buChar char="-"/>
            </a:pPr>
            <a:r>
              <a:rPr lang="en" sz="1100">
                <a:solidFill>
                  <a:srgbClr val="452CC2"/>
                </a:solidFill>
                <a:latin typeface="Outfit" panose="020B0604020202020204" charset="0"/>
                <a:ea typeface="Outfit"/>
                <a:cs typeface="Outfit"/>
                <a:sym typeface="Outfit"/>
              </a:rPr>
              <a:t>Of bestel onze affiche </a:t>
            </a:r>
            <a:r>
              <a:rPr lang="en" sz="1100">
                <a:solidFill>
                  <a:srgbClr val="2200CC"/>
                </a:solidFill>
                <a:latin typeface="Outfit" panose="020B0604020202020204" charset="0"/>
                <a:sym typeface="Outfit"/>
                <a:hlinkClick r:id="rId4">
                  <a:extLst>
                    <a:ext uri="{A12FA001-AC4F-418D-AE19-62706E023703}">
                      <ahyp:hlinkClr xmlns:ahyp="http://schemas.microsoft.com/office/drawing/2018/hyperlinkcolor" val="tx"/>
                    </a:ext>
                  </a:extLst>
                </a:hlinkClick>
              </a:rPr>
              <a:t>Hoe kan je beelden controleren? | </a:t>
            </a:r>
            <a:r>
              <a:rPr lang="en" sz="1100">
                <a:solidFill>
                  <a:srgbClr val="452CC2"/>
                </a:solidFill>
                <a:latin typeface="Outfit" panose="020B0604020202020204" charset="0"/>
                <a:sym typeface="Outfit"/>
                <a:hlinkClick r:id="rId4">
                  <a:extLst>
                    <a:ext uri="{A12FA001-AC4F-418D-AE19-62706E023703}">
                      <ahyp:hlinkClr xmlns:ahyp="http://schemas.microsoft.com/office/drawing/2018/hyperlinkcolor" val="tx"/>
                    </a:ext>
                  </a:extLst>
                </a:hlinkClick>
              </a:rPr>
              <a:t>Mediawijs</a:t>
            </a:r>
            <a:r>
              <a:rPr lang="en" sz="1100">
                <a:solidFill>
                  <a:srgbClr val="452CC2"/>
                </a:solidFill>
                <a:latin typeface="Outfit" panose="020B0604020202020204" charset="0"/>
                <a:sym typeface="Outfit"/>
              </a:rPr>
              <a:t> </a:t>
            </a:r>
            <a:endParaRPr sz="1100">
              <a:solidFill>
                <a:srgbClr val="452CC2"/>
              </a:solidFill>
              <a:latin typeface="Outfit" panose="020B0604020202020204" charset="0"/>
              <a:ea typeface="Outfit"/>
              <a:cs typeface="Outfit"/>
              <a:sym typeface="Outfit"/>
            </a:endParaRPr>
          </a:p>
          <a:p>
            <a:pPr marL="0" lvl="0" indent="0" algn="l" rtl="0">
              <a:spcBef>
                <a:spcPts val="1200"/>
              </a:spcBef>
              <a:spcAft>
                <a:spcPts val="0"/>
              </a:spcAft>
              <a:buNone/>
            </a:pPr>
            <a:endParaRPr>
              <a:latin typeface="Outfit"/>
              <a:ea typeface="Outfit"/>
              <a:cs typeface="Outfit"/>
              <a:sym typeface="Outfit"/>
            </a:endParaRPr>
          </a:p>
        </p:txBody>
      </p:sp>
      <p:sp>
        <p:nvSpPr>
          <p:cNvPr id="126" name="Google Shape;126;g3d3fec03280_0_5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6ABA7302-F62D-7ABD-4E9D-27F456D85B0C}"/>
            </a:ext>
          </a:extLst>
        </p:cNvPr>
        <p:cNvGrpSpPr/>
        <p:nvPr/>
      </p:nvGrpSpPr>
      <p:grpSpPr>
        <a:xfrm>
          <a:off x="0" y="0"/>
          <a:ext cx="0" cy="0"/>
          <a:chOff x="0" y="0"/>
          <a:chExt cx="0" cy="0"/>
        </a:xfrm>
      </p:grpSpPr>
      <p:sp>
        <p:nvSpPr>
          <p:cNvPr id="125" name="Google Shape;125;g3d3fec03280_0_568:notes">
            <a:extLst>
              <a:ext uri="{FF2B5EF4-FFF2-40B4-BE49-F238E27FC236}">
                <a16:creationId xmlns:a16="http://schemas.microsoft.com/office/drawing/2014/main" id="{01717A4F-4174-1803-FADC-952D161C0C9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115000"/>
              </a:lnSpc>
              <a:spcBef>
                <a:spcPts val="1200"/>
              </a:spcBef>
              <a:buNone/>
            </a:pPr>
            <a:endParaRPr lang="en" sz="1200">
              <a:solidFill>
                <a:schemeClr val="dk1"/>
              </a:solidFill>
              <a:latin typeface="Outfit"/>
              <a:ea typeface="Outfit"/>
              <a:cs typeface="Outfit"/>
              <a:sym typeface="Outfit"/>
            </a:endParaRPr>
          </a:p>
          <a:p>
            <a:pPr marL="0" indent="0">
              <a:lnSpc>
                <a:spcPct val="114999"/>
              </a:lnSpc>
              <a:spcBef>
                <a:spcPts val="1200"/>
              </a:spcBef>
              <a:buNone/>
            </a:pPr>
            <a:endParaRPr lang="en" sz="1200">
              <a:solidFill>
                <a:schemeClr val="dk1"/>
              </a:solidFill>
              <a:latin typeface="Outfit"/>
              <a:ea typeface="Outfit"/>
              <a:cs typeface="Outfit"/>
              <a:sym typeface="Outfit"/>
            </a:endParaRPr>
          </a:p>
          <a:p>
            <a:pPr marL="0" indent="0">
              <a:lnSpc>
                <a:spcPct val="115000"/>
              </a:lnSpc>
              <a:spcBef>
                <a:spcPts val="1200"/>
              </a:spcBef>
              <a:buNone/>
            </a:pPr>
            <a:endParaRPr lang="en" sz="1200">
              <a:solidFill>
                <a:schemeClr val="dk1"/>
              </a:solidFill>
              <a:latin typeface="Outfit"/>
              <a:ea typeface="Outfit"/>
              <a:cs typeface="Outfit"/>
              <a:sym typeface="Outfit"/>
            </a:endParaRPr>
          </a:p>
        </p:txBody>
      </p:sp>
      <p:sp>
        <p:nvSpPr>
          <p:cNvPr id="126" name="Google Shape;126;g3d3fec03280_0_568:notes">
            <a:extLst>
              <a:ext uri="{FF2B5EF4-FFF2-40B4-BE49-F238E27FC236}">
                <a16:creationId xmlns:a16="http://schemas.microsoft.com/office/drawing/2014/main" id="{650C9414-E368-D37C-1BE7-84E978D81F7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8925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d3fec03280_0_3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3d3fec03280_0_3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d3fec03280_0_5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sz="1100" b="1">
                <a:solidFill>
                  <a:srgbClr val="452CC2"/>
                </a:solidFill>
                <a:latin typeface="Outfit"/>
              </a:rPr>
              <a:t>Hoe ga je </a:t>
            </a:r>
            <a:r>
              <a:rPr lang="en-US" sz="1100" b="1" err="1">
                <a:solidFill>
                  <a:srgbClr val="452CC2"/>
                </a:solidFill>
                <a:latin typeface="Outfit"/>
              </a:rPr>
              <a:t>te</a:t>
            </a:r>
            <a:r>
              <a:rPr lang="en-US" sz="1100" b="1">
                <a:solidFill>
                  <a:srgbClr val="452CC2"/>
                </a:solidFill>
                <a:latin typeface="Outfit"/>
              </a:rPr>
              <a:t> </a:t>
            </a:r>
            <a:r>
              <a:rPr lang="en-US" sz="1100" b="1" err="1">
                <a:solidFill>
                  <a:srgbClr val="452CC2"/>
                </a:solidFill>
                <a:latin typeface="Outfit"/>
              </a:rPr>
              <a:t>werk</a:t>
            </a:r>
            <a:r>
              <a:rPr lang="en-US" sz="1100" b="1">
                <a:solidFill>
                  <a:srgbClr val="452CC2"/>
                </a:solidFill>
                <a:latin typeface="Outfit"/>
              </a:rPr>
              <a:t>?</a:t>
            </a:r>
          </a:p>
          <a:p>
            <a:pPr marL="0" indent="0">
              <a:buNone/>
            </a:pPr>
            <a:endParaRPr lang="en-US" sz="1100">
              <a:solidFill>
                <a:srgbClr val="452CC2"/>
              </a:solidFill>
            </a:endParaRPr>
          </a:p>
          <a:p>
            <a:pPr marL="228600" indent="-228600">
              <a:buAutoNum type="arabicPeriod"/>
            </a:pPr>
            <a:r>
              <a:rPr lang="en-US" sz="1100">
                <a:solidFill>
                  <a:srgbClr val="452CC2"/>
                </a:solidFill>
                <a:latin typeface="Outfit"/>
              </a:rPr>
              <a:t>De </a:t>
            </a:r>
            <a:r>
              <a:rPr lang="en-US" sz="1100" err="1">
                <a:solidFill>
                  <a:srgbClr val="452CC2"/>
                </a:solidFill>
                <a:latin typeface="Outfit"/>
              </a:rPr>
              <a:t>leerlingen</a:t>
            </a:r>
            <a:r>
              <a:rPr lang="en-US" sz="1100">
                <a:solidFill>
                  <a:srgbClr val="452CC2"/>
                </a:solidFill>
                <a:latin typeface="Outfit"/>
              </a:rPr>
              <a:t> </a:t>
            </a:r>
            <a:r>
              <a:rPr lang="en-US" sz="1100" err="1">
                <a:solidFill>
                  <a:srgbClr val="452CC2"/>
                </a:solidFill>
                <a:latin typeface="Outfit"/>
              </a:rPr>
              <a:t>kijken</a:t>
            </a:r>
            <a:r>
              <a:rPr lang="en-US" sz="1100">
                <a:solidFill>
                  <a:srgbClr val="452CC2"/>
                </a:solidFill>
                <a:latin typeface="Outfit"/>
              </a:rPr>
              <a:t> </a:t>
            </a:r>
            <a:r>
              <a:rPr lang="en-US" sz="1100" err="1">
                <a:solidFill>
                  <a:srgbClr val="452CC2"/>
                </a:solidFill>
                <a:latin typeface="Outfit"/>
              </a:rPr>
              <a:t>samen</a:t>
            </a:r>
            <a:r>
              <a:rPr lang="en-US" sz="1100">
                <a:solidFill>
                  <a:srgbClr val="452CC2"/>
                </a:solidFill>
                <a:latin typeface="Outfit"/>
              </a:rPr>
              <a:t> </a:t>
            </a:r>
            <a:r>
              <a:rPr lang="en-US" sz="1100" err="1">
                <a:solidFill>
                  <a:srgbClr val="452CC2"/>
                </a:solidFill>
                <a:latin typeface="Outfit"/>
              </a:rPr>
              <a:t>naar</a:t>
            </a:r>
            <a:r>
              <a:rPr lang="en-US" sz="1100">
                <a:solidFill>
                  <a:srgbClr val="452CC2"/>
                </a:solidFill>
                <a:latin typeface="Outfit"/>
              </a:rPr>
              <a:t> </a:t>
            </a:r>
            <a:r>
              <a:rPr lang="en-US" sz="1100" err="1">
                <a:solidFill>
                  <a:srgbClr val="452CC2"/>
                </a:solidFill>
                <a:latin typeface="Outfit"/>
              </a:rPr>
              <a:t>een</a:t>
            </a:r>
            <a:r>
              <a:rPr lang="en-US" sz="1100">
                <a:solidFill>
                  <a:srgbClr val="452CC2"/>
                </a:solidFill>
                <a:latin typeface="Outfit"/>
              </a:rPr>
              <a:t> </a:t>
            </a:r>
            <a:r>
              <a:rPr lang="en-US" sz="1100" err="1">
                <a:solidFill>
                  <a:srgbClr val="452CC2"/>
                </a:solidFill>
                <a:latin typeface="Outfit"/>
              </a:rPr>
              <a:t>afbeelding</a:t>
            </a:r>
            <a:r>
              <a:rPr lang="en-US" sz="1100">
                <a:solidFill>
                  <a:srgbClr val="452CC2"/>
                </a:solidFill>
                <a:latin typeface="Outfit"/>
              </a:rPr>
              <a:t>. </a:t>
            </a:r>
          </a:p>
          <a:p>
            <a:pPr marL="228600" indent="-228600">
              <a:buAutoNum type="arabicPeriod"/>
            </a:pPr>
            <a:r>
              <a:rPr lang="en-US" sz="1100">
                <a:solidFill>
                  <a:srgbClr val="452CC2"/>
                </a:solidFill>
                <a:latin typeface="Outfit"/>
              </a:rPr>
              <a:t>Laat hen in </a:t>
            </a:r>
            <a:r>
              <a:rPr lang="en-US" sz="1100" err="1">
                <a:solidFill>
                  <a:srgbClr val="452CC2"/>
                </a:solidFill>
                <a:latin typeface="Outfit"/>
              </a:rPr>
              <a:t>groepjes</a:t>
            </a:r>
            <a:r>
              <a:rPr lang="en-US" sz="1100">
                <a:solidFill>
                  <a:srgbClr val="452CC2"/>
                </a:solidFill>
                <a:latin typeface="Outfit"/>
              </a:rPr>
              <a:t> of om de </a:t>
            </a:r>
            <a:r>
              <a:rPr lang="en-US" sz="1100" err="1">
                <a:solidFill>
                  <a:srgbClr val="452CC2"/>
                </a:solidFill>
                <a:latin typeface="Outfit"/>
              </a:rPr>
              <a:t>beurt</a:t>
            </a:r>
            <a:r>
              <a:rPr lang="en-US" sz="1100">
                <a:solidFill>
                  <a:srgbClr val="452CC2"/>
                </a:solidFill>
                <a:latin typeface="Outfit"/>
              </a:rPr>
              <a:t> </a:t>
            </a:r>
            <a:r>
              <a:rPr lang="en-US" sz="1100" err="1">
                <a:solidFill>
                  <a:srgbClr val="452CC2"/>
                </a:solidFill>
                <a:latin typeface="Outfit"/>
              </a:rPr>
              <a:t>zeggen</a:t>
            </a:r>
            <a:r>
              <a:rPr lang="en-US" sz="1100">
                <a:solidFill>
                  <a:srgbClr val="452CC2"/>
                </a:solidFill>
                <a:latin typeface="Outfit"/>
              </a:rPr>
              <a:t> wat er </a:t>
            </a:r>
            <a:r>
              <a:rPr lang="en-US" sz="1100" err="1">
                <a:solidFill>
                  <a:srgbClr val="452CC2"/>
                </a:solidFill>
                <a:latin typeface="Outfit"/>
              </a:rPr>
              <a:t>volgens</a:t>
            </a:r>
            <a:r>
              <a:rPr lang="en-US" sz="1100">
                <a:solidFill>
                  <a:srgbClr val="452CC2"/>
                </a:solidFill>
                <a:latin typeface="Outfit"/>
              </a:rPr>
              <a:t> hen op de </a:t>
            </a:r>
            <a:r>
              <a:rPr lang="en-US" sz="1100" err="1">
                <a:solidFill>
                  <a:srgbClr val="452CC2"/>
                </a:solidFill>
                <a:latin typeface="Outfit"/>
              </a:rPr>
              <a:t>afbeelding</a:t>
            </a:r>
            <a:r>
              <a:rPr lang="en-US" sz="1100">
                <a:solidFill>
                  <a:srgbClr val="452CC2"/>
                </a:solidFill>
                <a:latin typeface="Outfit"/>
              </a:rPr>
              <a:t> </a:t>
            </a:r>
            <a:r>
              <a:rPr lang="en-US" sz="1100" err="1">
                <a:solidFill>
                  <a:srgbClr val="452CC2"/>
                </a:solidFill>
                <a:latin typeface="Outfit"/>
              </a:rPr>
              <a:t>gebeurt</a:t>
            </a:r>
            <a:r>
              <a:rPr lang="en-US" sz="1100">
                <a:solidFill>
                  <a:srgbClr val="452CC2"/>
                </a:solidFill>
                <a:latin typeface="Outfit"/>
              </a:rPr>
              <a:t> </a:t>
            </a:r>
            <a:r>
              <a:rPr lang="en-US" sz="1100" err="1">
                <a:solidFill>
                  <a:srgbClr val="452CC2"/>
                </a:solidFill>
                <a:latin typeface="Outfit"/>
              </a:rPr>
              <a:t>en</a:t>
            </a:r>
            <a:r>
              <a:rPr lang="en-US" sz="1100">
                <a:solidFill>
                  <a:srgbClr val="452CC2"/>
                </a:solidFill>
                <a:latin typeface="Outfit"/>
              </a:rPr>
              <a:t> </a:t>
            </a:r>
            <a:r>
              <a:rPr lang="en-US" sz="1100" err="1">
                <a:solidFill>
                  <a:srgbClr val="452CC2"/>
                </a:solidFill>
                <a:latin typeface="Outfit"/>
              </a:rPr>
              <a:t>waaraan</a:t>
            </a:r>
            <a:r>
              <a:rPr lang="en-US" sz="1100">
                <a:solidFill>
                  <a:srgbClr val="452CC2"/>
                </a:solidFill>
                <a:latin typeface="Outfit"/>
              </a:rPr>
              <a:t> ze </a:t>
            </a:r>
            <a:r>
              <a:rPr lang="en-US" sz="1100" err="1">
                <a:solidFill>
                  <a:srgbClr val="452CC2"/>
                </a:solidFill>
                <a:latin typeface="Outfit"/>
              </a:rPr>
              <a:t>dat</a:t>
            </a:r>
            <a:r>
              <a:rPr lang="en-US" sz="1100">
                <a:solidFill>
                  <a:srgbClr val="452CC2"/>
                </a:solidFill>
                <a:latin typeface="Outfit"/>
              </a:rPr>
              <a:t> </a:t>
            </a:r>
            <a:r>
              <a:rPr lang="en-US" sz="1100" err="1">
                <a:solidFill>
                  <a:srgbClr val="452CC2"/>
                </a:solidFill>
                <a:latin typeface="Outfit"/>
              </a:rPr>
              <a:t>zien</a:t>
            </a:r>
            <a:r>
              <a:rPr lang="en-US" sz="1100">
                <a:solidFill>
                  <a:srgbClr val="452CC2"/>
                </a:solidFill>
                <a:latin typeface="Outfit"/>
              </a:rPr>
              <a:t>. </a:t>
            </a:r>
            <a:br>
              <a:rPr lang="en-US" sz="1100">
                <a:solidFill>
                  <a:srgbClr val="452CC2"/>
                </a:solidFill>
                <a:latin typeface="Outfit" panose="020B0604020202020204" charset="0"/>
              </a:rPr>
            </a:br>
            <a:r>
              <a:rPr lang="en-US" sz="1100">
                <a:solidFill>
                  <a:srgbClr val="452CC2"/>
                </a:solidFill>
                <a:latin typeface="Outfit"/>
              </a:rPr>
              <a:t>Bij Visual thinking strategies </a:t>
            </a:r>
            <a:r>
              <a:rPr lang="en-US" sz="1100" err="1">
                <a:solidFill>
                  <a:srgbClr val="452CC2"/>
                </a:solidFill>
                <a:latin typeface="Outfit"/>
              </a:rPr>
              <a:t>stel</a:t>
            </a:r>
            <a:r>
              <a:rPr lang="en-US" sz="1100">
                <a:solidFill>
                  <a:srgbClr val="452CC2"/>
                </a:solidFill>
                <a:latin typeface="Outfit"/>
              </a:rPr>
              <a:t> je steeds </a:t>
            </a:r>
            <a:r>
              <a:rPr lang="en-US" sz="1100" err="1">
                <a:solidFill>
                  <a:srgbClr val="452CC2"/>
                </a:solidFill>
                <a:latin typeface="Outfit"/>
              </a:rPr>
              <a:t>dezelfde</a:t>
            </a:r>
            <a:r>
              <a:rPr lang="en-US" sz="1100">
                <a:solidFill>
                  <a:srgbClr val="452CC2"/>
                </a:solidFill>
                <a:latin typeface="Outfit"/>
              </a:rPr>
              <a:t> </a:t>
            </a:r>
            <a:r>
              <a:rPr lang="en-US" sz="1100" err="1">
                <a:solidFill>
                  <a:srgbClr val="452CC2"/>
                </a:solidFill>
                <a:latin typeface="Outfit"/>
              </a:rPr>
              <a:t>drie</a:t>
            </a:r>
            <a:r>
              <a:rPr lang="en-US" sz="1100">
                <a:solidFill>
                  <a:srgbClr val="452CC2"/>
                </a:solidFill>
                <a:latin typeface="Outfit"/>
              </a:rPr>
              <a:t> </a:t>
            </a:r>
            <a:r>
              <a:rPr lang="en-US" sz="1100" err="1">
                <a:solidFill>
                  <a:srgbClr val="452CC2"/>
                </a:solidFill>
                <a:latin typeface="Outfit"/>
              </a:rPr>
              <a:t>vragen</a:t>
            </a:r>
            <a:endParaRPr lang="en-US" sz="1100">
              <a:solidFill>
                <a:srgbClr val="452CC2"/>
              </a:solidFill>
              <a:latin typeface="Outfit"/>
            </a:endParaRPr>
          </a:p>
          <a:p>
            <a:pPr marL="685800" lvl="1" indent="-228600">
              <a:buAutoNum type="arabicPeriod"/>
            </a:pPr>
            <a:r>
              <a:rPr lang="en-US" sz="1100">
                <a:solidFill>
                  <a:srgbClr val="452CC2"/>
                </a:solidFill>
                <a:latin typeface="Outfit"/>
              </a:rPr>
              <a:t>Wat </a:t>
            </a:r>
            <a:r>
              <a:rPr lang="en-US" sz="1100" err="1">
                <a:solidFill>
                  <a:srgbClr val="452CC2"/>
                </a:solidFill>
                <a:latin typeface="Outfit"/>
              </a:rPr>
              <a:t>gebeurt</a:t>
            </a:r>
            <a:r>
              <a:rPr lang="en-US" sz="1100">
                <a:solidFill>
                  <a:srgbClr val="452CC2"/>
                </a:solidFill>
                <a:latin typeface="Outfit"/>
              </a:rPr>
              <a:t> er op </a:t>
            </a:r>
            <a:r>
              <a:rPr lang="en-US" sz="1100" err="1">
                <a:solidFill>
                  <a:srgbClr val="452CC2"/>
                </a:solidFill>
                <a:latin typeface="Outfit"/>
              </a:rPr>
              <a:t>deze</a:t>
            </a:r>
            <a:r>
              <a:rPr lang="en-US" sz="1100">
                <a:solidFill>
                  <a:srgbClr val="452CC2"/>
                </a:solidFill>
                <a:latin typeface="Outfit"/>
              </a:rPr>
              <a:t> </a:t>
            </a:r>
            <a:r>
              <a:rPr lang="en-US" sz="1100" err="1">
                <a:solidFill>
                  <a:srgbClr val="452CC2"/>
                </a:solidFill>
                <a:latin typeface="Outfit"/>
              </a:rPr>
              <a:t>afbeelding</a:t>
            </a:r>
            <a:r>
              <a:rPr lang="en-US" sz="1100">
                <a:solidFill>
                  <a:srgbClr val="452CC2"/>
                </a:solidFill>
                <a:latin typeface="Outfit"/>
              </a:rPr>
              <a:t>?</a:t>
            </a:r>
          </a:p>
          <a:p>
            <a:pPr marL="685800" lvl="1" indent="-228600">
              <a:buAutoNum type="arabicPeriod"/>
            </a:pPr>
            <a:r>
              <a:rPr lang="en-US" sz="1100" err="1">
                <a:solidFill>
                  <a:srgbClr val="452CC2"/>
                </a:solidFill>
                <a:latin typeface="Outfit"/>
              </a:rPr>
              <a:t>Waaraan</a:t>
            </a:r>
            <a:r>
              <a:rPr lang="en-US" sz="1100">
                <a:solidFill>
                  <a:srgbClr val="452CC2"/>
                </a:solidFill>
                <a:latin typeface="Outfit"/>
              </a:rPr>
              <a:t> </a:t>
            </a:r>
            <a:r>
              <a:rPr lang="en-US" sz="1100" err="1">
                <a:solidFill>
                  <a:srgbClr val="452CC2"/>
                </a:solidFill>
                <a:latin typeface="Outfit"/>
              </a:rPr>
              <a:t>zie</a:t>
            </a:r>
            <a:r>
              <a:rPr lang="en-US" sz="1100">
                <a:solidFill>
                  <a:srgbClr val="452CC2"/>
                </a:solidFill>
                <a:latin typeface="Outfit"/>
              </a:rPr>
              <a:t> je </a:t>
            </a:r>
            <a:r>
              <a:rPr lang="en-US" sz="1100" err="1">
                <a:solidFill>
                  <a:srgbClr val="452CC2"/>
                </a:solidFill>
                <a:latin typeface="Outfit"/>
              </a:rPr>
              <a:t>dat</a:t>
            </a:r>
            <a:r>
              <a:rPr lang="en-US" sz="1100">
                <a:solidFill>
                  <a:srgbClr val="452CC2"/>
                </a:solidFill>
                <a:latin typeface="Outfit"/>
              </a:rPr>
              <a:t>?</a:t>
            </a:r>
          </a:p>
          <a:p>
            <a:pPr marL="685800" lvl="1" indent="-228600">
              <a:buAutoNum type="arabicPeriod"/>
            </a:pPr>
            <a:r>
              <a:rPr lang="en-US" sz="1100">
                <a:solidFill>
                  <a:srgbClr val="452CC2"/>
                </a:solidFill>
                <a:latin typeface="Outfit"/>
              </a:rPr>
              <a:t>Wat </a:t>
            </a:r>
            <a:r>
              <a:rPr lang="en-US" sz="1100" err="1">
                <a:solidFill>
                  <a:srgbClr val="452CC2"/>
                </a:solidFill>
                <a:latin typeface="Outfit"/>
              </a:rPr>
              <a:t>kan</a:t>
            </a:r>
            <a:r>
              <a:rPr lang="en-US" sz="1100">
                <a:solidFill>
                  <a:srgbClr val="452CC2"/>
                </a:solidFill>
                <a:latin typeface="Outfit"/>
              </a:rPr>
              <a:t> je </a:t>
            </a:r>
            <a:r>
              <a:rPr lang="en-US" sz="1100" err="1">
                <a:solidFill>
                  <a:srgbClr val="452CC2"/>
                </a:solidFill>
                <a:latin typeface="Outfit"/>
              </a:rPr>
              <a:t>nog</a:t>
            </a:r>
            <a:r>
              <a:rPr lang="en-US" sz="1100">
                <a:solidFill>
                  <a:srgbClr val="452CC2"/>
                </a:solidFill>
                <a:latin typeface="Outfit"/>
              </a:rPr>
              <a:t> </a:t>
            </a:r>
            <a:r>
              <a:rPr lang="en-US" sz="1100" err="1">
                <a:solidFill>
                  <a:srgbClr val="452CC2"/>
                </a:solidFill>
                <a:latin typeface="Outfit"/>
              </a:rPr>
              <a:t>meer</a:t>
            </a:r>
            <a:r>
              <a:rPr lang="en-US" sz="1100">
                <a:solidFill>
                  <a:srgbClr val="452CC2"/>
                </a:solidFill>
                <a:latin typeface="Outfit"/>
              </a:rPr>
              <a:t> </a:t>
            </a:r>
            <a:r>
              <a:rPr lang="en-US" sz="1100" err="1">
                <a:solidFill>
                  <a:srgbClr val="452CC2"/>
                </a:solidFill>
                <a:latin typeface="Outfit"/>
              </a:rPr>
              <a:t>zien</a:t>
            </a:r>
            <a:r>
              <a:rPr lang="en-US" sz="1100">
                <a:solidFill>
                  <a:srgbClr val="452CC2"/>
                </a:solidFill>
                <a:latin typeface="Outfit"/>
              </a:rPr>
              <a:t>?</a:t>
            </a:r>
          </a:p>
          <a:p>
            <a:pPr marL="0" indent="0">
              <a:buNone/>
            </a:pPr>
            <a:endParaRPr lang="en-US" sz="1100">
              <a:solidFill>
                <a:srgbClr val="452CC2"/>
              </a:solidFill>
            </a:endParaRPr>
          </a:p>
          <a:p>
            <a:pPr marL="0" indent="0">
              <a:buNone/>
            </a:pPr>
            <a:r>
              <a:rPr lang="en-US" sz="1100" b="1" err="1">
                <a:solidFill>
                  <a:srgbClr val="452CC2"/>
                </a:solidFill>
                <a:latin typeface="Outfit"/>
              </a:rPr>
              <a:t>Afbeeldingen</a:t>
            </a:r>
            <a:r>
              <a:rPr lang="en-US" sz="1100" b="1">
                <a:solidFill>
                  <a:srgbClr val="452CC2"/>
                </a:solidFill>
                <a:latin typeface="Outfit"/>
              </a:rPr>
              <a:t>? </a:t>
            </a:r>
          </a:p>
          <a:p>
            <a:pPr marL="171450" indent="-171450">
              <a:buFontTx/>
              <a:buChar char="-"/>
            </a:pPr>
            <a:r>
              <a:rPr lang="en-GB" sz="1100">
                <a:solidFill>
                  <a:srgbClr val="452CC2"/>
                </a:solidFill>
                <a:hlinkClick r:id="rId3">
                  <a:extLst>
                    <a:ext uri="{A12FA001-AC4F-418D-AE19-62706E023703}">
                      <ahyp:hlinkClr xmlns:ahyp="http://schemas.microsoft.com/office/drawing/2018/hyperlinkcolor" val="tx"/>
                    </a:ext>
                  </a:extLst>
                </a:hlinkClick>
              </a:rPr>
              <a:t>What’s Going On in This Picture? - The New York Times</a:t>
            </a:r>
            <a:endParaRPr lang="en-GB" sz="1100">
              <a:solidFill>
                <a:srgbClr val="452CC2"/>
              </a:solidFill>
            </a:endParaRPr>
          </a:p>
          <a:p>
            <a:pPr marL="171450" indent="-171450">
              <a:buFontTx/>
              <a:buChar char="-"/>
            </a:pPr>
            <a:r>
              <a:rPr lang="en-US" sz="1100">
                <a:solidFill>
                  <a:srgbClr val="452CC2"/>
                </a:solidFill>
                <a:latin typeface="Outfit"/>
              </a:rPr>
              <a:t>https://fotosindeklas.fomu.be/  </a:t>
            </a:r>
            <a:endParaRPr lang="en-US" sz="1100">
              <a:solidFill>
                <a:srgbClr val="452CC2"/>
              </a:solidFill>
              <a:latin typeface="Outfit" panose="020B0604020202020204" charset="0"/>
            </a:endParaRPr>
          </a:p>
          <a:p>
            <a:pPr marL="0" indent="0">
              <a:buNone/>
            </a:pPr>
            <a:endParaRPr lang="en-US" sz="1100" b="1">
              <a:solidFill>
                <a:srgbClr val="452CC2"/>
              </a:solidFill>
              <a:latin typeface="Outfit" panose="020B0604020202020204" charset="0"/>
            </a:endParaRPr>
          </a:p>
          <a:p>
            <a:pPr marL="0" indent="0">
              <a:buNone/>
            </a:pPr>
            <a:r>
              <a:rPr lang="en-US" sz="1100" b="1">
                <a:solidFill>
                  <a:srgbClr val="452CC2"/>
                </a:solidFill>
                <a:latin typeface="Outfit" panose="020B0604020202020204" charset="0"/>
              </a:rPr>
              <a:t>Ter info</a:t>
            </a:r>
          </a:p>
          <a:p>
            <a:pPr marL="0" indent="0">
              <a:buNone/>
            </a:pPr>
            <a:r>
              <a:rPr lang="en-US" sz="1100">
                <a:solidFill>
                  <a:srgbClr val="452CC2"/>
                </a:solidFill>
                <a:latin typeface="Outfit"/>
              </a:rPr>
              <a:t>Het </a:t>
            </a:r>
            <a:r>
              <a:rPr lang="en-US" sz="1100" err="1">
                <a:solidFill>
                  <a:srgbClr val="452CC2"/>
                </a:solidFill>
                <a:latin typeface="Outfit"/>
              </a:rPr>
              <a:t>gaat</a:t>
            </a:r>
            <a:r>
              <a:rPr lang="en-US" sz="1100">
                <a:solidFill>
                  <a:srgbClr val="452CC2"/>
                </a:solidFill>
                <a:latin typeface="Outfit"/>
              </a:rPr>
              <a:t> om wat </a:t>
            </a:r>
            <a:r>
              <a:rPr lang="en-US" sz="1100" err="1">
                <a:solidFill>
                  <a:srgbClr val="452CC2"/>
                </a:solidFill>
                <a:latin typeface="Outfit"/>
              </a:rPr>
              <a:t>iedereen</a:t>
            </a:r>
            <a:r>
              <a:rPr lang="en-US" sz="1100">
                <a:solidFill>
                  <a:srgbClr val="452CC2"/>
                </a:solidFill>
                <a:latin typeface="Outfit"/>
              </a:rPr>
              <a:t> </a:t>
            </a:r>
            <a:r>
              <a:rPr lang="en-US" sz="1100" err="1">
                <a:solidFill>
                  <a:srgbClr val="452CC2"/>
                </a:solidFill>
                <a:latin typeface="Outfit"/>
              </a:rPr>
              <a:t>ziet</a:t>
            </a:r>
            <a:r>
              <a:rPr lang="en-US" sz="1100">
                <a:solidFill>
                  <a:srgbClr val="452CC2"/>
                </a:solidFill>
                <a:latin typeface="Outfit"/>
              </a:rPr>
              <a:t> </a:t>
            </a:r>
            <a:r>
              <a:rPr lang="en-US" sz="1100" err="1">
                <a:solidFill>
                  <a:srgbClr val="452CC2"/>
                </a:solidFill>
                <a:latin typeface="Outfit"/>
              </a:rPr>
              <a:t>en</a:t>
            </a:r>
            <a:r>
              <a:rPr lang="en-US" sz="1100">
                <a:solidFill>
                  <a:srgbClr val="452CC2"/>
                </a:solidFill>
                <a:latin typeface="Outfit"/>
              </a:rPr>
              <a:t> </a:t>
            </a:r>
            <a:r>
              <a:rPr lang="en-US" sz="1100" err="1">
                <a:solidFill>
                  <a:srgbClr val="452CC2"/>
                </a:solidFill>
                <a:latin typeface="Outfit"/>
              </a:rPr>
              <a:t>vertelt</a:t>
            </a:r>
            <a:r>
              <a:rPr lang="en-US" sz="1100">
                <a:solidFill>
                  <a:srgbClr val="452CC2"/>
                </a:solidFill>
                <a:latin typeface="Outfit"/>
              </a:rPr>
              <a:t> </a:t>
            </a:r>
            <a:r>
              <a:rPr lang="en-US" sz="1100" err="1">
                <a:solidFill>
                  <a:srgbClr val="452CC2"/>
                </a:solidFill>
                <a:latin typeface="Outfit"/>
              </a:rPr>
              <a:t>waarom</a:t>
            </a:r>
            <a:r>
              <a:rPr lang="en-US" sz="1100">
                <a:solidFill>
                  <a:srgbClr val="452CC2"/>
                </a:solidFill>
                <a:latin typeface="Outfit"/>
              </a:rPr>
              <a:t> </a:t>
            </a:r>
            <a:r>
              <a:rPr lang="en-US" sz="1100" err="1">
                <a:solidFill>
                  <a:srgbClr val="452CC2"/>
                </a:solidFill>
                <a:latin typeface="Outfit"/>
              </a:rPr>
              <a:t>dat</a:t>
            </a:r>
            <a:r>
              <a:rPr lang="en-US" sz="1100">
                <a:solidFill>
                  <a:srgbClr val="452CC2"/>
                </a:solidFill>
                <a:latin typeface="Outfit"/>
              </a:rPr>
              <a:t> zo is. Als </a:t>
            </a:r>
            <a:r>
              <a:rPr lang="en-US" sz="1100" err="1">
                <a:solidFill>
                  <a:srgbClr val="452CC2"/>
                </a:solidFill>
                <a:latin typeface="Outfit"/>
              </a:rPr>
              <a:t>leerkracht</a:t>
            </a:r>
            <a:r>
              <a:rPr lang="en-US" sz="1100">
                <a:solidFill>
                  <a:srgbClr val="452CC2"/>
                </a:solidFill>
                <a:latin typeface="Outfit"/>
              </a:rPr>
              <a:t> neem je de </a:t>
            </a:r>
            <a:r>
              <a:rPr lang="en-US" sz="1100" err="1">
                <a:solidFill>
                  <a:srgbClr val="452CC2"/>
                </a:solidFill>
                <a:latin typeface="Outfit"/>
              </a:rPr>
              <a:t>rol</a:t>
            </a:r>
            <a:r>
              <a:rPr lang="en-US" sz="1100">
                <a:solidFill>
                  <a:srgbClr val="452CC2"/>
                </a:solidFill>
                <a:latin typeface="Outfit"/>
              </a:rPr>
              <a:t> van </a:t>
            </a:r>
            <a:r>
              <a:rPr lang="en-US" sz="1100" err="1">
                <a:solidFill>
                  <a:srgbClr val="452CC2"/>
                </a:solidFill>
                <a:latin typeface="Outfit"/>
              </a:rPr>
              <a:t>gespreksleider</a:t>
            </a:r>
            <a:r>
              <a:rPr lang="en-US" sz="1100">
                <a:solidFill>
                  <a:srgbClr val="452CC2"/>
                </a:solidFill>
                <a:latin typeface="Outfit"/>
              </a:rPr>
              <a:t> </a:t>
            </a:r>
            <a:r>
              <a:rPr lang="en-US" sz="1100" err="1">
                <a:solidFill>
                  <a:srgbClr val="452CC2"/>
                </a:solidFill>
                <a:latin typeface="Outfit"/>
              </a:rPr>
              <a:t>aan</a:t>
            </a:r>
            <a:r>
              <a:rPr lang="en-US" sz="1100">
                <a:solidFill>
                  <a:srgbClr val="452CC2"/>
                </a:solidFill>
                <a:latin typeface="Outfit"/>
              </a:rPr>
              <a:t> </a:t>
            </a:r>
            <a:r>
              <a:rPr lang="en-US" sz="1100" err="1">
                <a:solidFill>
                  <a:srgbClr val="452CC2"/>
                </a:solidFill>
                <a:latin typeface="Outfit"/>
              </a:rPr>
              <a:t>en</a:t>
            </a:r>
            <a:r>
              <a:rPr lang="en-US" sz="1100">
                <a:solidFill>
                  <a:srgbClr val="452CC2"/>
                </a:solidFill>
                <a:latin typeface="Outfit"/>
              </a:rPr>
              <a:t> </a:t>
            </a:r>
            <a:r>
              <a:rPr lang="en-US" sz="1100" err="1">
                <a:solidFill>
                  <a:srgbClr val="452CC2"/>
                </a:solidFill>
                <a:latin typeface="Outfit"/>
              </a:rPr>
              <a:t>herhaal</a:t>
            </a:r>
            <a:r>
              <a:rPr lang="en-US" sz="1100">
                <a:solidFill>
                  <a:srgbClr val="452CC2"/>
                </a:solidFill>
                <a:latin typeface="Outfit"/>
              </a:rPr>
              <a:t> je wat </a:t>
            </a:r>
            <a:r>
              <a:rPr lang="en-US" sz="1100" err="1">
                <a:solidFill>
                  <a:srgbClr val="452CC2"/>
                </a:solidFill>
                <a:latin typeface="Outfit"/>
              </a:rPr>
              <a:t>iemand</a:t>
            </a:r>
            <a:r>
              <a:rPr lang="en-US" sz="1100">
                <a:solidFill>
                  <a:srgbClr val="452CC2"/>
                </a:solidFill>
                <a:latin typeface="Outfit"/>
              </a:rPr>
              <a:t> </a:t>
            </a:r>
            <a:r>
              <a:rPr lang="en-US" sz="1100" err="1">
                <a:solidFill>
                  <a:srgbClr val="452CC2"/>
                </a:solidFill>
                <a:latin typeface="Outfit"/>
              </a:rPr>
              <a:t>zegt</a:t>
            </a:r>
            <a:r>
              <a:rPr lang="en-US" sz="1100">
                <a:solidFill>
                  <a:srgbClr val="452CC2"/>
                </a:solidFill>
                <a:latin typeface="Outfit"/>
              </a:rPr>
              <a:t>. </a:t>
            </a:r>
            <a:br>
              <a:rPr lang="en-US" sz="1100">
                <a:solidFill>
                  <a:srgbClr val="452CC2"/>
                </a:solidFill>
                <a:latin typeface="Outfit" panose="020B0604020202020204" charset="0"/>
              </a:rPr>
            </a:br>
            <a:r>
              <a:rPr lang="en-US" sz="1100" err="1">
                <a:solidFill>
                  <a:srgbClr val="452CC2"/>
                </a:solidFill>
                <a:latin typeface="Outfit"/>
              </a:rPr>
              <a:t>Vistual</a:t>
            </a:r>
            <a:r>
              <a:rPr lang="en-US" sz="1100">
                <a:solidFill>
                  <a:srgbClr val="452CC2"/>
                </a:solidFill>
                <a:latin typeface="Outfit"/>
              </a:rPr>
              <a:t> thinking Strategies is </a:t>
            </a:r>
            <a:r>
              <a:rPr lang="en-US" sz="1100" err="1">
                <a:solidFill>
                  <a:srgbClr val="452CC2"/>
                </a:solidFill>
                <a:latin typeface="Outfit"/>
              </a:rPr>
              <a:t>een</a:t>
            </a:r>
            <a:r>
              <a:rPr lang="en-US" sz="1100">
                <a:solidFill>
                  <a:srgbClr val="452CC2"/>
                </a:solidFill>
                <a:latin typeface="Outfit"/>
              </a:rPr>
              <a:t> </a:t>
            </a:r>
            <a:r>
              <a:rPr lang="en-US" sz="1100" err="1">
                <a:solidFill>
                  <a:srgbClr val="452CC2"/>
                </a:solidFill>
                <a:latin typeface="Outfit"/>
              </a:rPr>
              <a:t>methode</a:t>
            </a:r>
            <a:r>
              <a:rPr lang="en-US" sz="1100">
                <a:solidFill>
                  <a:srgbClr val="452CC2"/>
                </a:solidFill>
                <a:latin typeface="Outfit"/>
              </a:rPr>
              <a:t> om </a:t>
            </a:r>
            <a:r>
              <a:rPr lang="en-US" sz="1100" err="1">
                <a:solidFill>
                  <a:srgbClr val="452CC2"/>
                </a:solidFill>
                <a:latin typeface="Outfit"/>
              </a:rPr>
              <a:t>beter</a:t>
            </a:r>
            <a:r>
              <a:rPr lang="en-US" sz="1100">
                <a:solidFill>
                  <a:srgbClr val="452CC2"/>
                </a:solidFill>
                <a:latin typeface="Outfit"/>
              </a:rPr>
              <a:t> </a:t>
            </a:r>
            <a:r>
              <a:rPr lang="en-US" sz="1100" err="1">
                <a:solidFill>
                  <a:srgbClr val="452CC2"/>
                </a:solidFill>
                <a:latin typeface="Outfit"/>
              </a:rPr>
              <a:t>te</a:t>
            </a:r>
            <a:r>
              <a:rPr lang="en-US" sz="1100">
                <a:solidFill>
                  <a:srgbClr val="452CC2"/>
                </a:solidFill>
                <a:latin typeface="Outfit"/>
              </a:rPr>
              <a:t> </a:t>
            </a:r>
            <a:r>
              <a:rPr lang="en-US" sz="1100" err="1">
                <a:solidFill>
                  <a:srgbClr val="452CC2"/>
                </a:solidFill>
                <a:latin typeface="Outfit"/>
              </a:rPr>
              <a:t>leren</a:t>
            </a:r>
            <a:r>
              <a:rPr lang="en-US" sz="1100">
                <a:solidFill>
                  <a:srgbClr val="452CC2"/>
                </a:solidFill>
                <a:latin typeface="Outfit"/>
              </a:rPr>
              <a:t> </a:t>
            </a:r>
            <a:r>
              <a:rPr lang="en-US" sz="1100" err="1">
                <a:solidFill>
                  <a:srgbClr val="452CC2"/>
                </a:solidFill>
                <a:latin typeface="Outfit"/>
              </a:rPr>
              <a:t>kijken</a:t>
            </a:r>
            <a:r>
              <a:rPr lang="en-US" sz="1100">
                <a:solidFill>
                  <a:srgbClr val="452CC2"/>
                </a:solidFill>
                <a:latin typeface="Outfit"/>
              </a:rPr>
              <a:t> </a:t>
            </a:r>
            <a:r>
              <a:rPr lang="en-US" sz="1100" err="1">
                <a:solidFill>
                  <a:srgbClr val="452CC2"/>
                </a:solidFill>
                <a:latin typeface="Outfit"/>
              </a:rPr>
              <a:t>en</a:t>
            </a:r>
            <a:r>
              <a:rPr lang="en-US" sz="1100">
                <a:solidFill>
                  <a:srgbClr val="452CC2"/>
                </a:solidFill>
                <a:latin typeface="Outfit"/>
              </a:rPr>
              <a:t> </a:t>
            </a:r>
            <a:r>
              <a:rPr lang="en-US" sz="1100" err="1">
                <a:solidFill>
                  <a:srgbClr val="452CC2"/>
                </a:solidFill>
                <a:latin typeface="Outfit"/>
              </a:rPr>
              <a:t>observeren</a:t>
            </a:r>
            <a:r>
              <a:rPr lang="en-US" sz="1100">
                <a:solidFill>
                  <a:srgbClr val="452CC2"/>
                </a:solidFill>
                <a:latin typeface="Outfit"/>
              </a:rPr>
              <a:t>. Het </a:t>
            </a:r>
            <a:r>
              <a:rPr lang="en-US" sz="1100" err="1">
                <a:solidFill>
                  <a:srgbClr val="452CC2"/>
                </a:solidFill>
                <a:latin typeface="Outfit"/>
              </a:rPr>
              <a:t>gaat</a:t>
            </a:r>
            <a:r>
              <a:rPr lang="en-US" sz="1100">
                <a:solidFill>
                  <a:srgbClr val="452CC2"/>
                </a:solidFill>
                <a:latin typeface="Outfit"/>
              </a:rPr>
              <a:t> om open, </a:t>
            </a:r>
            <a:r>
              <a:rPr lang="en-US" sz="1100" err="1">
                <a:solidFill>
                  <a:srgbClr val="452CC2"/>
                </a:solidFill>
                <a:latin typeface="Outfit"/>
              </a:rPr>
              <a:t>zonder</a:t>
            </a:r>
            <a:r>
              <a:rPr lang="en-US" sz="1100">
                <a:solidFill>
                  <a:srgbClr val="452CC2"/>
                </a:solidFill>
                <a:latin typeface="Outfit"/>
              </a:rPr>
              <a:t> </a:t>
            </a:r>
            <a:r>
              <a:rPr lang="en-US" sz="1100" err="1">
                <a:solidFill>
                  <a:srgbClr val="452CC2"/>
                </a:solidFill>
                <a:latin typeface="Outfit"/>
              </a:rPr>
              <a:t>oordeel</a:t>
            </a:r>
            <a:r>
              <a:rPr lang="en-US" sz="1100">
                <a:solidFill>
                  <a:srgbClr val="452CC2"/>
                </a:solidFill>
                <a:latin typeface="Outfit"/>
              </a:rPr>
              <a:t> </a:t>
            </a:r>
            <a:r>
              <a:rPr lang="en-US" sz="1100" err="1">
                <a:solidFill>
                  <a:srgbClr val="452CC2"/>
                </a:solidFill>
                <a:latin typeface="Outfit"/>
              </a:rPr>
              <a:t>kijken</a:t>
            </a:r>
            <a:r>
              <a:rPr lang="en-US" sz="1100">
                <a:solidFill>
                  <a:srgbClr val="452CC2"/>
                </a:solidFill>
                <a:latin typeface="Outfit"/>
              </a:rPr>
              <a:t>, </a:t>
            </a:r>
            <a:r>
              <a:rPr lang="en-US" sz="1100" err="1">
                <a:solidFill>
                  <a:srgbClr val="452CC2"/>
                </a:solidFill>
                <a:latin typeface="Outfit"/>
              </a:rPr>
              <a:t>onderzoeken</a:t>
            </a:r>
            <a:r>
              <a:rPr lang="en-US" sz="1100">
                <a:solidFill>
                  <a:srgbClr val="452CC2"/>
                </a:solidFill>
                <a:latin typeface="Outfit"/>
              </a:rPr>
              <a:t>, </a:t>
            </a:r>
            <a:r>
              <a:rPr lang="en-US" sz="1100" err="1">
                <a:solidFill>
                  <a:srgbClr val="452CC2"/>
                </a:solidFill>
                <a:latin typeface="Outfit"/>
              </a:rPr>
              <a:t>luisteren</a:t>
            </a:r>
            <a:r>
              <a:rPr lang="en-US" sz="1100">
                <a:solidFill>
                  <a:srgbClr val="452CC2"/>
                </a:solidFill>
                <a:latin typeface="Outfit"/>
              </a:rPr>
              <a:t> </a:t>
            </a:r>
            <a:r>
              <a:rPr lang="en-US" sz="1100" err="1">
                <a:solidFill>
                  <a:srgbClr val="452CC2"/>
                </a:solidFill>
                <a:latin typeface="Outfit"/>
              </a:rPr>
              <a:t>naar</a:t>
            </a:r>
            <a:r>
              <a:rPr lang="en-US" sz="1100">
                <a:solidFill>
                  <a:srgbClr val="452CC2"/>
                </a:solidFill>
                <a:latin typeface="Outfit"/>
              </a:rPr>
              <a:t> </a:t>
            </a:r>
            <a:r>
              <a:rPr lang="en-US" sz="1100" err="1">
                <a:solidFill>
                  <a:srgbClr val="452CC2"/>
                </a:solidFill>
                <a:latin typeface="Outfit"/>
              </a:rPr>
              <a:t>en</a:t>
            </a:r>
            <a:r>
              <a:rPr lang="en-US" sz="1100">
                <a:solidFill>
                  <a:srgbClr val="452CC2"/>
                </a:solidFill>
                <a:latin typeface="Outfit"/>
              </a:rPr>
              <a:t> </a:t>
            </a:r>
            <a:r>
              <a:rPr lang="en-US" sz="1100" err="1">
                <a:solidFill>
                  <a:srgbClr val="452CC2"/>
                </a:solidFill>
                <a:latin typeface="Outfit"/>
              </a:rPr>
              <a:t>voortbouwen</a:t>
            </a:r>
            <a:r>
              <a:rPr lang="en-US" sz="1100">
                <a:solidFill>
                  <a:srgbClr val="452CC2"/>
                </a:solidFill>
                <a:latin typeface="Outfit"/>
              </a:rPr>
              <a:t> op </a:t>
            </a:r>
            <a:r>
              <a:rPr lang="en-US" sz="1100" err="1">
                <a:solidFill>
                  <a:srgbClr val="452CC2"/>
                </a:solidFill>
                <a:latin typeface="Outfit"/>
              </a:rPr>
              <a:t>elkaar</a:t>
            </a:r>
            <a:r>
              <a:rPr lang="en-US" sz="1100">
                <a:solidFill>
                  <a:srgbClr val="452CC2"/>
                </a:solidFill>
                <a:latin typeface="Outfit"/>
              </a:rPr>
              <a:t>. Er is </a:t>
            </a:r>
            <a:r>
              <a:rPr lang="en-US" sz="1100" err="1">
                <a:solidFill>
                  <a:srgbClr val="452CC2"/>
                </a:solidFill>
                <a:latin typeface="Outfit"/>
              </a:rPr>
              <a:t>geen</a:t>
            </a:r>
            <a:r>
              <a:rPr lang="en-US" sz="1100">
                <a:solidFill>
                  <a:srgbClr val="452CC2"/>
                </a:solidFill>
                <a:latin typeface="Outfit"/>
              </a:rPr>
              <a:t> </a:t>
            </a:r>
            <a:r>
              <a:rPr lang="en-US" sz="1100" err="1">
                <a:solidFill>
                  <a:srgbClr val="452CC2"/>
                </a:solidFill>
                <a:latin typeface="Outfit"/>
              </a:rPr>
              <a:t>goed</a:t>
            </a:r>
            <a:r>
              <a:rPr lang="en-US" sz="1100">
                <a:solidFill>
                  <a:srgbClr val="452CC2"/>
                </a:solidFill>
                <a:latin typeface="Outfit"/>
              </a:rPr>
              <a:t> of </a:t>
            </a:r>
            <a:r>
              <a:rPr lang="en-US" sz="1100" err="1">
                <a:solidFill>
                  <a:srgbClr val="452CC2"/>
                </a:solidFill>
                <a:latin typeface="Outfit"/>
              </a:rPr>
              <a:t>fout</a:t>
            </a:r>
            <a:r>
              <a:rPr lang="en-US" sz="1100">
                <a:solidFill>
                  <a:srgbClr val="452CC2"/>
                </a:solidFill>
                <a:latin typeface="Outfit"/>
              </a:rPr>
              <a:t>. Er </a:t>
            </a:r>
            <a:r>
              <a:rPr lang="en-US" sz="1100" err="1">
                <a:solidFill>
                  <a:srgbClr val="452CC2"/>
                </a:solidFill>
                <a:latin typeface="Outfit"/>
              </a:rPr>
              <a:t>zijn</a:t>
            </a:r>
            <a:r>
              <a:rPr lang="en-US" sz="1100">
                <a:solidFill>
                  <a:srgbClr val="452CC2"/>
                </a:solidFill>
                <a:latin typeface="Outfit"/>
              </a:rPr>
              <a:t> </a:t>
            </a:r>
            <a:r>
              <a:rPr lang="en-US" sz="1100" err="1">
                <a:solidFill>
                  <a:srgbClr val="452CC2"/>
                </a:solidFill>
                <a:latin typeface="Outfit"/>
              </a:rPr>
              <a:t>verschillende</a:t>
            </a:r>
            <a:r>
              <a:rPr lang="en-US" sz="1100">
                <a:solidFill>
                  <a:srgbClr val="452CC2"/>
                </a:solidFill>
                <a:latin typeface="Outfit"/>
              </a:rPr>
              <a:t> </a:t>
            </a:r>
            <a:r>
              <a:rPr lang="en-US" sz="1100" err="1">
                <a:solidFill>
                  <a:srgbClr val="452CC2"/>
                </a:solidFill>
                <a:latin typeface="Outfit"/>
              </a:rPr>
              <a:t>kijk</a:t>
            </a:r>
            <a:r>
              <a:rPr lang="en-US" sz="1100">
                <a:solidFill>
                  <a:srgbClr val="452CC2"/>
                </a:solidFill>
                <a:latin typeface="Outfit"/>
              </a:rPr>
              <a:t>- </a:t>
            </a:r>
            <a:r>
              <a:rPr lang="en-US" sz="1100" err="1">
                <a:solidFill>
                  <a:srgbClr val="452CC2"/>
                </a:solidFill>
                <a:latin typeface="Outfit"/>
              </a:rPr>
              <a:t>en</a:t>
            </a:r>
            <a:r>
              <a:rPr lang="en-US" sz="1100">
                <a:solidFill>
                  <a:srgbClr val="452CC2"/>
                </a:solidFill>
                <a:latin typeface="Outfit"/>
              </a:rPr>
              <a:t> </a:t>
            </a:r>
            <a:r>
              <a:rPr lang="en-US" sz="1100" err="1">
                <a:solidFill>
                  <a:srgbClr val="452CC2"/>
                </a:solidFill>
                <a:latin typeface="Outfit"/>
              </a:rPr>
              <a:t>denkwijzen</a:t>
            </a:r>
            <a:r>
              <a:rPr lang="en-US" sz="1100">
                <a:solidFill>
                  <a:srgbClr val="452CC2"/>
                </a:solidFill>
                <a:latin typeface="Outfit"/>
              </a:rPr>
              <a:t> </a:t>
            </a:r>
            <a:r>
              <a:rPr lang="en-US" sz="1100" err="1">
                <a:solidFill>
                  <a:srgbClr val="452CC2"/>
                </a:solidFill>
                <a:latin typeface="Outfit"/>
              </a:rPr>
              <a:t>mogelijk</a:t>
            </a:r>
            <a:r>
              <a:rPr lang="en-US" sz="1100">
                <a:solidFill>
                  <a:srgbClr val="452CC2"/>
                </a:solidFill>
                <a:latin typeface="Outfit"/>
              </a:rPr>
              <a:t>. De </a:t>
            </a:r>
            <a:r>
              <a:rPr lang="en-US" sz="1100" err="1">
                <a:solidFill>
                  <a:srgbClr val="452CC2"/>
                </a:solidFill>
                <a:latin typeface="Outfit"/>
              </a:rPr>
              <a:t>leerlingen</a:t>
            </a:r>
            <a:r>
              <a:rPr lang="en-US" sz="1100">
                <a:solidFill>
                  <a:srgbClr val="452CC2"/>
                </a:solidFill>
                <a:latin typeface="Outfit"/>
              </a:rPr>
              <a:t> </a:t>
            </a:r>
            <a:r>
              <a:rPr lang="en-US" sz="1100" err="1">
                <a:solidFill>
                  <a:srgbClr val="452CC2"/>
                </a:solidFill>
                <a:latin typeface="Outfit"/>
              </a:rPr>
              <a:t>ervaren</a:t>
            </a:r>
            <a:r>
              <a:rPr lang="en-US" sz="1100">
                <a:solidFill>
                  <a:srgbClr val="452CC2"/>
                </a:solidFill>
                <a:latin typeface="Outfit"/>
              </a:rPr>
              <a:t> </a:t>
            </a:r>
            <a:r>
              <a:rPr lang="en-US" sz="1100" err="1">
                <a:solidFill>
                  <a:srgbClr val="452CC2"/>
                </a:solidFill>
                <a:latin typeface="Outfit"/>
              </a:rPr>
              <a:t>dat</a:t>
            </a:r>
            <a:r>
              <a:rPr lang="en-US" sz="1100">
                <a:solidFill>
                  <a:srgbClr val="452CC2"/>
                </a:solidFill>
                <a:latin typeface="Outfit"/>
              </a:rPr>
              <a:t> </a:t>
            </a:r>
            <a:r>
              <a:rPr lang="en-US" sz="1100" err="1">
                <a:solidFill>
                  <a:srgbClr val="452CC2"/>
                </a:solidFill>
                <a:latin typeface="Outfit"/>
              </a:rPr>
              <a:t>iedereen</a:t>
            </a:r>
            <a:r>
              <a:rPr lang="en-US" sz="1100">
                <a:solidFill>
                  <a:srgbClr val="452CC2"/>
                </a:solidFill>
                <a:latin typeface="Outfit"/>
              </a:rPr>
              <a:t> </a:t>
            </a:r>
            <a:r>
              <a:rPr lang="en-US" sz="1100" err="1">
                <a:solidFill>
                  <a:srgbClr val="452CC2"/>
                </a:solidFill>
                <a:latin typeface="Outfit"/>
              </a:rPr>
              <a:t>anders</a:t>
            </a:r>
            <a:r>
              <a:rPr lang="en-US" sz="1100">
                <a:solidFill>
                  <a:srgbClr val="452CC2"/>
                </a:solidFill>
                <a:latin typeface="Outfit"/>
              </a:rPr>
              <a:t> </a:t>
            </a:r>
            <a:r>
              <a:rPr lang="en-US" sz="1100" err="1">
                <a:solidFill>
                  <a:srgbClr val="452CC2"/>
                </a:solidFill>
                <a:latin typeface="Outfit"/>
              </a:rPr>
              <a:t>kijkt</a:t>
            </a:r>
            <a:r>
              <a:rPr lang="en-US" sz="1100">
                <a:solidFill>
                  <a:srgbClr val="452CC2"/>
                </a:solidFill>
                <a:latin typeface="Outfit"/>
              </a:rPr>
              <a:t> </a:t>
            </a:r>
            <a:r>
              <a:rPr lang="en-US" sz="1100" err="1">
                <a:solidFill>
                  <a:srgbClr val="452CC2"/>
                </a:solidFill>
                <a:latin typeface="Outfit"/>
              </a:rPr>
              <a:t>en</a:t>
            </a:r>
            <a:r>
              <a:rPr lang="en-US" sz="1100">
                <a:solidFill>
                  <a:srgbClr val="452CC2"/>
                </a:solidFill>
                <a:latin typeface="Outfit"/>
              </a:rPr>
              <a:t> </a:t>
            </a:r>
            <a:r>
              <a:rPr lang="en-US" sz="1100" err="1">
                <a:solidFill>
                  <a:srgbClr val="452CC2"/>
                </a:solidFill>
                <a:latin typeface="Outfit"/>
              </a:rPr>
              <a:t>leren</a:t>
            </a:r>
            <a:r>
              <a:rPr lang="en-US" sz="1100">
                <a:solidFill>
                  <a:srgbClr val="452CC2"/>
                </a:solidFill>
                <a:latin typeface="Outfit"/>
              </a:rPr>
              <a:t> </a:t>
            </a:r>
            <a:r>
              <a:rPr lang="en-US" sz="1100" err="1">
                <a:solidFill>
                  <a:srgbClr val="452CC2"/>
                </a:solidFill>
                <a:latin typeface="Outfit"/>
              </a:rPr>
              <a:t>verschillen</a:t>
            </a:r>
            <a:r>
              <a:rPr lang="en-US" sz="1100">
                <a:solidFill>
                  <a:srgbClr val="452CC2"/>
                </a:solidFill>
                <a:latin typeface="Outfit"/>
              </a:rPr>
              <a:t> </a:t>
            </a:r>
            <a:r>
              <a:rPr lang="en-US" sz="1100" err="1">
                <a:solidFill>
                  <a:srgbClr val="452CC2"/>
                </a:solidFill>
                <a:latin typeface="Outfit"/>
              </a:rPr>
              <a:t>accepteren</a:t>
            </a:r>
            <a:r>
              <a:rPr lang="en-US" sz="1100">
                <a:solidFill>
                  <a:srgbClr val="452CC2"/>
                </a:solidFill>
                <a:latin typeface="Outfit"/>
              </a:rPr>
              <a:t>.</a:t>
            </a:r>
            <a:r>
              <a:rPr lang="en-US" sz="1100" b="0">
                <a:solidFill>
                  <a:srgbClr val="452CC2"/>
                </a:solidFill>
                <a:latin typeface="Outfit"/>
              </a:rPr>
              <a:t> </a:t>
            </a:r>
            <a:br>
              <a:rPr lang="en-US" sz="1100" b="0">
                <a:solidFill>
                  <a:srgbClr val="452CC2"/>
                </a:solidFill>
                <a:latin typeface="Outfit" panose="020B0604020202020204" charset="0"/>
              </a:rPr>
            </a:br>
            <a:r>
              <a:rPr lang="en-GB" sz="1100">
                <a:solidFill>
                  <a:srgbClr val="452CC2"/>
                </a:solidFill>
                <a:hlinkClick r:id="rId4">
                  <a:extLst>
                    <a:ext uri="{A12FA001-AC4F-418D-AE19-62706E023703}">
                      <ahyp:hlinkClr xmlns:ahyp="http://schemas.microsoft.com/office/drawing/2018/hyperlinkcolor" val="tx"/>
                    </a:ext>
                  </a:extLst>
                </a:hlinkClick>
              </a:rPr>
              <a:t>How to Teach With ‘What’s Going On in This Picture?’ - The New York Times</a:t>
            </a:r>
            <a:r>
              <a:rPr lang="en-GB" sz="1100">
                <a:solidFill>
                  <a:srgbClr val="452CC2"/>
                </a:solidFill>
              </a:rPr>
              <a:t> </a:t>
            </a:r>
            <a:endParaRPr lang="en-US" sz="1100" b="1">
              <a:solidFill>
                <a:srgbClr val="452CC2"/>
              </a:solidFill>
              <a:latin typeface="Outfit" panose="020B0604020202020204" charset="0"/>
            </a:endParaRPr>
          </a:p>
          <a:p>
            <a:pPr marL="0" indent="0">
              <a:buFontTx/>
              <a:buNone/>
            </a:pPr>
            <a:r>
              <a:rPr lang="en-US" sz="1100">
                <a:solidFill>
                  <a:srgbClr val="452CC2"/>
                </a:solidFill>
                <a:latin typeface="Outfit"/>
              </a:rPr>
              <a:t>  </a:t>
            </a:r>
          </a:p>
        </p:txBody>
      </p:sp>
      <p:sp>
        <p:nvSpPr>
          <p:cNvPr id="143" name="Google Shape;143;g3d3fec03280_0_5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a:extLst>
            <a:ext uri="{FF2B5EF4-FFF2-40B4-BE49-F238E27FC236}">
              <a16:creationId xmlns:a16="http://schemas.microsoft.com/office/drawing/2014/main" id="{A85B1F64-53F8-1779-E2D8-C7AFBAC85DF5}"/>
            </a:ext>
          </a:extLst>
        </p:cNvPr>
        <p:cNvGrpSpPr/>
        <p:nvPr/>
      </p:nvGrpSpPr>
      <p:grpSpPr>
        <a:xfrm>
          <a:off x="0" y="0"/>
          <a:ext cx="0" cy="0"/>
          <a:chOff x="0" y="0"/>
          <a:chExt cx="0" cy="0"/>
        </a:xfrm>
      </p:grpSpPr>
      <p:sp>
        <p:nvSpPr>
          <p:cNvPr id="142" name="Google Shape;142;g3d3fec03280_0_562:notes">
            <a:extLst>
              <a:ext uri="{FF2B5EF4-FFF2-40B4-BE49-F238E27FC236}">
                <a16:creationId xmlns:a16="http://schemas.microsoft.com/office/drawing/2014/main" id="{B35C97E8-C5B5-50D7-48BD-BEC4EB230E1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sz="1100" b="0" i="0" u="none" strike="noStrike" cap="none">
                <a:solidFill>
                  <a:srgbClr val="452CC2"/>
                </a:solidFill>
                <a:effectLst/>
                <a:latin typeface="Arial" panose="020B0604020202020204" pitchFamily="34" charset="0"/>
                <a:ea typeface="Arial"/>
                <a:cs typeface="Arial" panose="020B0604020202020204" pitchFamily="34" charset="0"/>
                <a:sym typeface="Arial"/>
              </a:rPr>
              <a:t>Antwoord: </a:t>
            </a:r>
          </a:p>
          <a:p>
            <a:pPr marL="0" indent="0">
              <a:buNone/>
            </a:pPr>
            <a:endParaRPr lang="en-GB">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endParaRPr>
          </a:p>
          <a:p>
            <a:pPr marL="0" indent="0">
              <a:buNone/>
            </a:pPr>
            <a:r>
              <a:rPr lang="en-GB">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What’s </a:t>
            </a:r>
            <a:r>
              <a:rPr lang="en-GB">
                <a:solidFill>
                  <a:srgbClr val="452CC2"/>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Going On in This Picture? | March 16, 2026 - The New York Times</a:t>
            </a:r>
            <a:endParaRPr lang="en-GB" sz="1100" b="0" i="0" u="none" strike="noStrike" cap="none">
              <a:solidFill>
                <a:srgbClr val="452CC2"/>
              </a:solidFill>
              <a:effectLst/>
              <a:latin typeface="Arial" panose="020B0604020202020204" pitchFamily="34" charset="0"/>
              <a:cs typeface="Arial" panose="020B0604020202020204" pitchFamily="34" charset="0"/>
              <a:sym typeface="Arial"/>
            </a:endParaRPr>
          </a:p>
          <a:p>
            <a:pPr marL="0" indent="0">
              <a:buNone/>
            </a:pPr>
            <a:endPar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endParaRPr>
          </a:p>
          <a:p>
            <a:pPr marL="0" indent="0">
              <a:buNone/>
            </a:pPr>
            <a:endParaRPr lang="nl-NL" sz="1100" b="0" i="0" u="none" strike="noStrike" cap="none">
              <a:solidFill>
                <a:srgbClr val="452CC2"/>
              </a:solidFill>
              <a:effectLst/>
              <a:latin typeface="Arial" panose="020B0604020202020204" pitchFamily="34" charset="0"/>
              <a:ea typeface="Arial"/>
              <a:cs typeface="Arial" panose="020B0604020202020204" pitchFamily="34" charset="0"/>
              <a:sym typeface="Arial"/>
            </a:endParaRPr>
          </a:p>
          <a:p>
            <a:pPr marL="0" indent="0">
              <a:buNone/>
            </a:pPr>
            <a:r>
              <a:rPr lang="nl-NL" sz="1100" b="0" i="0" u="none" strike="noStrike" cap="none">
                <a:solidFill>
                  <a:srgbClr val="452CC2"/>
                </a:solidFill>
                <a:effectLst/>
                <a:latin typeface="Arial" panose="020B0604020202020204" pitchFamily="34" charset="0"/>
                <a:ea typeface="Arial"/>
                <a:cs typeface="Arial" panose="020B0604020202020204" pitchFamily="34" charset="0"/>
                <a:sym typeface="Arial"/>
              </a:rPr>
              <a:t>De afbeelding komt uit het artikel "Feestgangers verwelkomen het Jaar van het Paard met vuurwerk en feesten", gepubliceerd op 17 februari 2026. Het artikel gaat over hoe miljarden mensen wereldwijd het Chinese Nieuwjaar verwelkomden en het Jaar van het Paard vierden met traditionele feesten, vuurwerk en moderne toevoegingen zoals robots. Het oorspronkelijke onderschrift luidt: "Een kind in Liverpool, Engeland, was getuige van een drakendans tijdens een processie ter ere van het Chinese Nieuwjaar.“</a:t>
            </a:r>
            <a:endPar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endParaRPr>
          </a:p>
          <a:p>
            <a:pPr marL="0" indent="0">
              <a:buNone/>
            </a:pPr>
            <a:endParaRPr lang="en-GB" sz="1100" b="0" i="0" u="none" strike="noStrike" cap="none">
              <a:solidFill>
                <a:srgbClr val="452CC2"/>
              </a:solidFill>
              <a:effectLst/>
              <a:latin typeface="Arial" panose="020B0604020202020204" pitchFamily="34" charset="0"/>
              <a:cs typeface="Arial" panose="020B0604020202020204" pitchFamily="34" charset="0"/>
              <a:sym typeface="Arial"/>
            </a:endParaRPr>
          </a:p>
          <a:p>
            <a:pPr marL="0" indent="0">
              <a:buNone/>
            </a:pPr>
            <a:r>
              <a:rPr lang="en-GB" err="1">
                <a:solidFill>
                  <a:srgbClr val="452CC2"/>
                </a:solidFill>
                <a:latin typeface="Arial" panose="020B0604020202020204" pitchFamily="34" charset="0"/>
                <a:cs typeface="Arial" panose="020B0604020202020204" pitchFamily="34" charset="0"/>
              </a:rPr>
              <a:t>Fotograaf</a:t>
            </a:r>
            <a:r>
              <a:rPr lang="en-GB">
                <a:solidFill>
                  <a:srgbClr val="452CC2"/>
                </a:solidFill>
                <a:latin typeface="Arial" panose="020B0604020202020204" pitchFamily="34" charset="0"/>
                <a:cs typeface="Arial" panose="020B0604020202020204" pitchFamily="34" charset="0"/>
              </a:rPr>
              <a:t>: </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hlinkClick r:id="rId4">
                  <a:extLst>
                    <a:ext uri="{A12FA001-AC4F-418D-AE19-62706E023703}">
                      <ahyp:hlinkClr xmlns:ahyp="http://schemas.microsoft.com/office/drawing/2018/hyperlinkcolor" val="tx"/>
                    </a:ext>
                  </a:extLst>
                </a:hlinkClick>
              </a:rPr>
              <a:t>Temilade Adelaja</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endParaRPr lang="en-US">
              <a:solidFill>
                <a:srgbClr val="452CC2"/>
              </a:solidFill>
              <a:latin typeface="Arial" panose="020B0604020202020204" pitchFamily="34" charset="0"/>
              <a:cs typeface="Arial" panose="020B0604020202020204" pitchFamily="34" charset="0"/>
            </a:endParaRPr>
          </a:p>
        </p:txBody>
      </p:sp>
      <p:sp>
        <p:nvSpPr>
          <p:cNvPr id="143" name="Google Shape;143;g3d3fec03280_0_562:notes">
            <a:extLst>
              <a:ext uri="{FF2B5EF4-FFF2-40B4-BE49-F238E27FC236}">
                <a16:creationId xmlns:a16="http://schemas.microsoft.com/office/drawing/2014/main" id="{537E162C-83A8-06AB-F0C4-2110FDB0125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0598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d3fec03280_0_3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3d3fec03280_0_3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a:extLst>
            <a:ext uri="{FF2B5EF4-FFF2-40B4-BE49-F238E27FC236}">
              <a16:creationId xmlns:a16="http://schemas.microsoft.com/office/drawing/2014/main" id="{B9CB2F2E-F155-2DCF-C8D6-8DA8FD99CBF5}"/>
            </a:ext>
          </a:extLst>
        </p:cNvPr>
        <p:cNvGrpSpPr/>
        <p:nvPr/>
      </p:nvGrpSpPr>
      <p:grpSpPr>
        <a:xfrm>
          <a:off x="0" y="0"/>
          <a:ext cx="0" cy="0"/>
          <a:chOff x="0" y="0"/>
          <a:chExt cx="0" cy="0"/>
        </a:xfrm>
      </p:grpSpPr>
      <p:sp>
        <p:nvSpPr>
          <p:cNvPr id="158" name="Google Shape;158;g3b0f3d0237d_0_36:notes">
            <a:extLst>
              <a:ext uri="{FF2B5EF4-FFF2-40B4-BE49-F238E27FC236}">
                <a16:creationId xmlns:a16="http://schemas.microsoft.com/office/drawing/2014/main" id="{876FB476-432E-C9A9-D383-99F6911D7FA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b0f3d0237d_0_36:notes">
            <a:extLst>
              <a:ext uri="{FF2B5EF4-FFF2-40B4-BE49-F238E27FC236}">
                <a16:creationId xmlns:a16="http://schemas.microsoft.com/office/drawing/2014/main" id="{72A9C51D-AC55-4AFB-1F31-148E5A8CFC4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sz="1100">
                <a:solidFill>
                  <a:srgbClr val="452CC2"/>
                </a:solidFill>
                <a:latin typeface="+mj-lt"/>
              </a:rPr>
              <a:t>Stel, je ziet eerst een beeld van een wandelende man, daarna een beeld van een bananenschil op de grond. Denk je dat de man zal uitglijden? Toch zijn beide beelden misschien niet op dezelfde plaats genomen. De volgorde van beelden die je ziet, heeft impact op je interpretatie. Losse fragmenten worden plots een spannende detective of een begrijpelijk nieuwsbericht.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sz="1100">
                <a:solidFill>
                  <a:srgbClr val="452CC2"/>
                </a:solidFill>
                <a:latin typeface="+mj-lt"/>
              </a:rPr>
              <a:t>Het tonen van een (kort)film helpt je leerlingen om na te denken over beeldtaal en hoe beelden en muziek beïnvloeden hoe je naar iets kijkt. </a:t>
            </a:r>
            <a:br>
              <a:rPr lang="nl-NL" sz="1100">
                <a:solidFill>
                  <a:srgbClr val="452CC2"/>
                </a:solidFill>
                <a:latin typeface="+mj-lt"/>
              </a:rPr>
            </a:br>
            <a:r>
              <a:rPr lang="nl-NL" sz="1100">
                <a:solidFill>
                  <a:srgbClr val="452CC2"/>
                </a:solidFill>
                <a:latin typeface="+mj-lt"/>
              </a:rPr>
              <a:t>Meer info over beeldtaal? </a:t>
            </a:r>
            <a:r>
              <a:rPr lang="en-GB" sz="1100" err="1">
                <a:solidFill>
                  <a:srgbClr val="2200CC"/>
                </a:solidFill>
                <a:latin typeface="+mj-lt"/>
                <a:hlinkClick r:id="rId3">
                  <a:extLst>
                    <a:ext uri="{A12FA001-AC4F-418D-AE19-62706E023703}">
                      <ahyp:hlinkClr xmlns:ahyp="http://schemas.microsoft.com/office/drawing/2018/hyperlinkcolor" val="tx"/>
                    </a:ext>
                  </a:extLst>
                </a:hlinkClick>
              </a:rPr>
              <a:t>Beeldgeletterdheid</a:t>
            </a:r>
            <a:r>
              <a:rPr lang="en-GB" sz="1100">
                <a:solidFill>
                  <a:srgbClr val="2200CC"/>
                </a:solidFill>
                <a:latin typeface="+mj-lt"/>
                <a:hlinkClick r:id="rId3">
                  <a:extLst>
                    <a:ext uri="{A12FA001-AC4F-418D-AE19-62706E023703}">
                      <ahyp:hlinkClr xmlns:ahyp="http://schemas.microsoft.com/office/drawing/2018/hyperlinkcolor" val="tx"/>
                    </a:ext>
                  </a:extLst>
                </a:hlinkClick>
              </a:rPr>
              <a:t> | </a:t>
            </a:r>
            <a:r>
              <a:rPr lang="en-GB" sz="1100" err="1">
                <a:solidFill>
                  <a:srgbClr val="452CC2"/>
                </a:solidFill>
                <a:latin typeface="+mj-lt"/>
                <a:hlinkClick r:id="rId3">
                  <a:extLst>
                    <a:ext uri="{A12FA001-AC4F-418D-AE19-62706E023703}">
                      <ahyp:hlinkClr xmlns:ahyp="http://schemas.microsoft.com/office/drawing/2018/hyperlinkcolor" val="tx"/>
                    </a:ext>
                  </a:extLst>
                </a:hlinkClick>
              </a:rPr>
              <a:t>Mediawijs</a:t>
            </a:r>
            <a:r>
              <a:rPr lang="en-GB" sz="1100">
                <a:solidFill>
                  <a:srgbClr val="452CC2"/>
                </a:solidFill>
                <a:latin typeface="+mj-lt"/>
              </a:rPr>
              <a:t> </a:t>
            </a:r>
            <a:endParaRPr lang="nl-NL" sz="1100">
              <a:solidFill>
                <a:srgbClr val="452CC2"/>
              </a:solidFill>
              <a:latin typeface="+mj-lt"/>
            </a:endParaRPr>
          </a:p>
          <a:p>
            <a:pPr marL="0" lvl="0" indent="0" algn="l" rtl="0">
              <a:spcBef>
                <a:spcPts val="0"/>
              </a:spcBef>
              <a:spcAft>
                <a:spcPts val="0"/>
              </a:spcAft>
              <a:buNone/>
            </a:pPr>
            <a:endParaRPr lang="nl-BE" sz="1100" b="1">
              <a:solidFill>
                <a:srgbClr val="452CC2"/>
              </a:solidFill>
              <a:latin typeface="+mj-lt"/>
            </a:endParaRPr>
          </a:p>
          <a:p>
            <a:pPr marL="0" lvl="0" indent="0" algn="l" rtl="0">
              <a:spcBef>
                <a:spcPts val="0"/>
              </a:spcBef>
              <a:spcAft>
                <a:spcPts val="0"/>
              </a:spcAft>
              <a:buNone/>
            </a:pPr>
            <a:r>
              <a:rPr lang="nl-BE" sz="1100" b="1">
                <a:solidFill>
                  <a:srgbClr val="452CC2"/>
                </a:solidFill>
                <a:latin typeface="+mj-lt"/>
              </a:rPr>
              <a:t>Instructies</a:t>
            </a:r>
          </a:p>
          <a:p>
            <a:pPr marL="0" lvl="0" indent="0" algn="l" rtl="0">
              <a:spcBef>
                <a:spcPts val="0"/>
              </a:spcBef>
              <a:spcAft>
                <a:spcPts val="0"/>
              </a:spcAft>
              <a:buNone/>
            </a:pPr>
            <a:endParaRPr lang="nl-BE" sz="1100">
              <a:solidFill>
                <a:srgbClr val="452CC2"/>
              </a:solidFill>
              <a:latin typeface="+mj-lt"/>
            </a:endParaRPr>
          </a:p>
          <a:p>
            <a:pPr marL="228600" lvl="0" indent="-228600" algn="l" rtl="0">
              <a:spcBef>
                <a:spcPts val="0"/>
              </a:spcBef>
              <a:spcAft>
                <a:spcPts val="0"/>
              </a:spcAft>
              <a:buFont typeface="+mj-lt"/>
              <a:buAutoNum type="arabicPeriod"/>
            </a:pPr>
            <a:r>
              <a:rPr lang="nl-BE" sz="1100">
                <a:solidFill>
                  <a:srgbClr val="452CC2"/>
                </a:solidFill>
                <a:latin typeface="+mj-lt"/>
              </a:rPr>
              <a:t>Toon de kortfilm ‘</a:t>
            </a:r>
            <a:r>
              <a:rPr lang="nl-BE" sz="1100" err="1">
                <a:solidFill>
                  <a:srgbClr val="452CC2"/>
                </a:solidFill>
                <a:latin typeface="+mj-lt"/>
              </a:rPr>
              <a:t>Lovefield</a:t>
            </a:r>
            <a:r>
              <a:rPr lang="nl-BE" sz="1100">
                <a:solidFill>
                  <a:srgbClr val="452CC2"/>
                </a:solidFill>
                <a:latin typeface="+mj-lt"/>
              </a:rPr>
              <a:t>’.</a:t>
            </a:r>
          </a:p>
          <a:p>
            <a:pPr marL="228600" lvl="0" indent="-228600" algn="l" rtl="0">
              <a:spcBef>
                <a:spcPts val="0"/>
              </a:spcBef>
              <a:spcAft>
                <a:spcPts val="0"/>
              </a:spcAft>
              <a:buFont typeface="+mj-lt"/>
              <a:buAutoNum type="arabicPeriod"/>
            </a:pPr>
            <a:r>
              <a:rPr lang="nl-BE" sz="1100">
                <a:solidFill>
                  <a:srgbClr val="452CC2"/>
                </a:solidFill>
                <a:latin typeface="+mj-lt"/>
              </a:rPr>
              <a:t>Zet de film na 4 minuten stil. Vraag naar de verwachtingen van je leerlingen. Het lijkt een horrorfilm, maar dat is het niet. Het is een feel-</a:t>
            </a:r>
            <a:r>
              <a:rPr lang="nl-BE" sz="1100" err="1">
                <a:solidFill>
                  <a:srgbClr val="452CC2"/>
                </a:solidFill>
                <a:latin typeface="+mj-lt"/>
              </a:rPr>
              <a:t>good</a:t>
            </a:r>
            <a:r>
              <a:rPr lang="nl-BE" sz="1100">
                <a:solidFill>
                  <a:srgbClr val="452CC2"/>
                </a:solidFill>
                <a:latin typeface="+mj-lt"/>
              </a:rPr>
              <a:t>-film. </a:t>
            </a:r>
          </a:p>
          <a:p>
            <a:pPr marL="228600" lvl="0" indent="-228600" algn="l" rtl="0">
              <a:spcBef>
                <a:spcPts val="0"/>
              </a:spcBef>
              <a:spcAft>
                <a:spcPts val="0"/>
              </a:spcAft>
              <a:buFont typeface="+mj-lt"/>
              <a:buAutoNum type="arabicPeriod"/>
            </a:pPr>
            <a:r>
              <a:rPr lang="nl-BE" sz="1100">
                <a:solidFill>
                  <a:srgbClr val="452CC2"/>
                </a:solidFill>
                <a:latin typeface="+mj-lt"/>
              </a:rPr>
              <a:t>Speel de film verder af. </a:t>
            </a:r>
          </a:p>
          <a:p>
            <a:pPr marL="228600" lvl="0" indent="-228600" algn="l" rtl="0">
              <a:spcBef>
                <a:spcPts val="0"/>
              </a:spcBef>
              <a:spcAft>
                <a:spcPts val="0"/>
              </a:spcAft>
              <a:buFont typeface="+mj-lt"/>
              <a:buAutoNum type="arabicPeriod"/>
            </a:pPr>
            <a:r>
              <a:rPr lang="nl-BE" sz="1100">
                <a:solidFill>
                  <a:srgbClr val="452CC2"/>
                </a:solidFill>
                <a:latin typeface="+mj-lt"/>
              </a:rPr>
              <a:t>Bespreek nadien klassikaal de impact van beeldtaal. </a:t>
            </a:r>
          </a:p>
          <a:p>
            <a:pPr marL="685800" lvl="1" indent="-228600" algn="l" rtl="0">
              <a:spcBef>
                <a:spcPts val="0"/>
              </a:spcBef>
              <a:spcAft>
                <a:spcPts val="0"/>
              </a:spcAft>
              <a:buFont typeface="+mj-lt"/>
              <a:buAutoNum type="arabicPeriod"/>
            </a:pPr>
            <a:r>
              <a:rPr lang="nl-BE" sz="1100">
                <a:solidFill>
                  <a:srgbClr val="452CC2"/>
                </a:solidFill>
                <a:latin typeface="+mj-lt"/>
              </a:rPr>
              <a:t>Welk effect heeft de muziek, kleuren, camerastandpunten, … bij jou? </a:t>
            </a:r>
          </a:p>
          <a:p>
            <a:pPr marL="685800" lvl="1" indent="-228600" algn="l" rtl="0">
              <a:spcBef>
                <a:spcPts val="0"/>
              </a:spcBef>
              <a:spcAft>
                <a:spcPts val="0"/>
              </a:spcAft>
              <a:buFont typeface="+mj-lt"/>
              <a:buAutoNum type="arabicPeriod"/>
            </a:pPr>
            <a:r>
              <a:rPr lang="nl-BE" sz="1100">
                <a:solidFill>
                  <a:srgbClr val="452CC2"/>
                </a:solidFill>
                <a:latin typeface="+mj-lt"/>
              </a:rPr>
              <a:t>Waarom zou de filmmaker dit zo doen?</a:t>
            </a:r>
          </a:p>
          <a:p>
            <a:pPr marL="0" lvl="0" indent="0" algn="l" rtl="0">
              <a:spcBef>
                <a:spcPts val="0"/>
              </a:spcBef>
              <a:spcAft>
                <a:spcPts val="0"/>
              </a:spcAft>
              <a:buNone/>
            </a:pPr>
            <a:endParaRPr lang="nl-BE" sz="1100">
              <a:solidFill>
                <a:srgbClr val="452CC2"/>
              </a:solidFill>
              <a:latin typeface="+mj-lt"/>
            </a:endParaRPr>
          </a:p>
          <a:p>
            <a:pPr marL="0" lvl="0" indent="0" algn="l" rtl="0">
              <a:spcBef>
                <a:spcPts val="0"/>
              </a:spcBef>
              <a:spcAft>
                <a:spcPts val="0"/>
              </a:spcAft>
              <a:buNone/>
            </a:pPr>
            <a:r>
              <a:rPr lang="nl-BE" sz="1100">
                <a:solidFill>
                  <a:srgbClr val="452CC2"/>
                </a:solidFill>
                <a:latin typeface="+mj-lt"/>
              </a:rPr>
              <a:t>Op zoek naar andere kortfilms om te bespreken in je klas? Neem een kijkje op </a:t>
            </a:r>
            <a:r>
              <a:rPr lang="en-GB" sz="1100">
                <a:solidFill>
                  <a:srgbClr val="2200CC"/>
                </a:solidFill>
                <a:latin typeface="+mj-lt"/>
                <a:hlinkClick r:id="rId4">
                  <a:extLst>
                    <a:ext uri="{A12FA001-AC4F-418D-AE19-62706E023703}">
                      <ahyp:hlinkClr xmlns:ahyp="http://schemas.microsoft.com/office/drawing/2018/hyperlinkcolor" val="tx"/>
                    </a:ext>
                  </a:extLst>
                </a:hlinkClick>
              </a:rPr>
              <a:t>Les in </a:t>
            </a:r>
            <a:r>
              <a:rPr lang="en-GB" sz="1100" err="1">
                <a:solidFill>
                  <a:srgbClr val="452CC2"/>
                </a:solidFill>
                <a:latin typeface="+mj-lt"/>
                <a:hlinkClick r:id="rId4">
                  <a:extLst>
                    <a:ext uri="{A12FA001-AC4F-418D-AE19-62706E023703}">
                      <ahyp:hlinkClr xmlns:ahyp="http://schemas.microsoft.com/office/drawing/2018/hyperlinkcolor" val="tx"/>
                    </a:ext>
                  </a:extLst>
                </a:hlinkClick>
              </a:rPr>
              <a:t>beeld</a:t>
            </a:r>
            <a:r>
              <a:rPr lang="en-GB" sz="1100">
                <a:solidFill>
                  <a:srgbClr val="452CC2"/>
                </a:solidFill>
                <a:latin typeface="+mj-lt"/>
              </a:rPr>
              <a:t> </a:t>
            </a:r>
            <a:r>
              <a:rPr lang="en-GB" sz="1100" err="1">
                <a:solidFill>
                  <a:srgbClr val="452CC2"/>
                </a:solidFill>
                <a:latin typeface="+mj-lt"/>
              </a:rPr>
              <a:t>en</a:t>
            </a:r>
            <a:r>
              <a:rPr lang="en-GB" sz="1100">
                <a:solidFill>
                  <a:srgbClr val="452CC2"/>
                </a:solidFill>
                <a:latin typeface="+mj-lt"/>
              </a:rPr>
              <a:t> </a:t>
            </a:r>
            <a:r>
              <a:rPr lang="nl-BE" sz="1100">
                <a:solidFill>
                  <a:srgbClr val="452CC2"/>
                </a:solidFill>
                <a:latin typeface="+mj-lt"/>
              </a:rPr>
              <a:t> </a:t>
            </a:r>
            <a:r>
              <a:rPr lang="en-GB" sz="1100">
                <a:solidFill>
                  <a:srgbClr val="2200CC"/>
                </a:solidFill>
                <a:latin typeface="+mj-lt"/>
                <a:hlinkClick r:id="rId5">
                  <a:extLst>
                    <a:ext uri="{A12FA001-AC4F-418D-AE19-62706E023703}">
                      <ahyp:hlinkClr xmlns:ahyp="http://schemas.microsoft.com/office/drawing/2018/hyperlinkcolor" val="tx"/>
                    </a:ext>
                  </a:extLst>
                </a:hlinkClick>
              </a:rPr>
              <a:t>Met de </a:t>
            </a:r>
            <a:r>
              <a:rPr lang="en-GB" sz="1100" err="1">
                <a:solidFill>
                  <a:srgbClr val="2200CC"/>
                </a:solidFill>
                <a:latin typeface="+mj-lt"/>
                <a:hlinkClick r:id="rId5">
                  <a:extLst>
                    <a:ext uri="{A12FA001-AC4F-418D-AE19-62706E023703}">
                      <ahyp:hlinkClr xmlns:ahyp="http://schemas.microsoft.com/office/drawing/2018/hyperlinkcolor" val="tx"/>
                    </a:ext>
                  </a:extLst>
                </a:hlinkClick>
              </a:rPr>
              <a:t>klas</a:t>
            </a:r>
            <a:r>
              <a:rPr lang="en-GB" sz="1100">
                <a:solidFill>
                  <a:srgbClr val="452CC2"/>
                </a:solidFill>
                <a:latin typeface="+mj-lt"/>
                <a:hlinkClick r:id="rId5">
                  <a:extLst>
                    <a:ext uri="{A12FA001-AC4F-418D-AE19-62706E023703}">
                      <ahyp:hlinkClr xmlns:ahyp="http://schemas.microsoft.com/office/drawing/2018/hyperlinkcolor" val="tx"/>
                    </a:ext>
                  </a:extLst>
                </a:hlinkClick>
              </a:rPr>
              <a:t> | JEF</a:t>
            </a:r>
            <a:r>
              <a:rPr lang="en-GB" sz="1100">
                <a:solidFill>
                  <a:srgbClr val="452CC2"/>
                </a:solidFill>
                <a:latin typeface="+mj-lt"/>
              </a:rPr>
              <a:t> </a:t>
            </a:r>
            <a:endParaRPr lang="nl-BE" sz="1100">
              <a:solidFill>
                <a:srgbClr val="452CC2"/>
              </a:solidFill>
              <a:latin typeface="+mj-lt"/>
            </a:endParaRPr>
          </a:p>
          <a:p>
            <a:pPr marL="0" lvl="0" indent="0" algn="l" rtl="0">
              <a:spcBef>
                <a:spcPts val="0"/>
              </a:spcBef>
              <a:spcAft>
                <a:spcPts val="0"/>
              </a:spcAft>
              <a:buNone/>
            </a:pPr>
            <a:endParaRPr lang="nl-BE">
              <a:latin typeface="Outfit" panose="020B0604020202020204" charset="0"/>
            </a:endParaRPr>
          </a:p>
        </p:txBody>
      </p:sp>
    </p:spTree>
    <p:extLst>
      <p:ext uri="{BB962C8B-B14F-4D97-AF65-F5344CB8AC3E}">
        <p14:creationId xmlns:p14="http://schemas.microsoft.com/office/powerpoint/2010/main" val="20384764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B7334D26-B78A-38D5-1DFE-F886EB726AED}"/>
            </a:ext>
          </a:extLst>
        </p:cNvPr>
        <p:cNvGrpSpPr/>
        <p:nvPr/>
      </p:nvGrpSpPr>
      <p:grpSpPr>
        <a:xfrm>
          <a:off x="0" y="0"/>
          <a:ext cx="0" cy="0"/>
          <a:chOff x="0" y="0"/>
          <a:chExt cx="0" cy="0"/>
        </a:xfrm>
      </p:grpSpPr>
      <p:sp>
        <p:nvSpPr>
          <p:cNvPr id="125" name="Google Shape;125;g3d3fec03280_0_568:notes">
            <a:extLst>
              <a:ext uri="{FF2B5EF4-FFF2-40B4-BE49-F238E27FC236}">
                <a16:creationId xmlns:a16="http://schemas.microsoft.com/office/drawing/2014/main" id="{4097F6D7-628C-1678-31E9-13B57380264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115000"/>
              </a:lnSpc>
              <a:spcBef>
                <a:spcPts val="1200"/>
              </a:spcBef>
              <a:buNone/>
            </a:pPr>
            <a:endParaRPr lang="en" sz="1200">
              <a:solidFill>
                <a:schemeClr val="dk1"/>
              </a:solidFill>
              <a:latin typeface="Outfit"/>
              <a:ea typeface="Outfit"/>
              <a:cs typeface="Outfit"/>
              <a:sym typeface="Outfit"/>
            </a:endParaRPr>
          </a:p>
          <a:p>
            <a:pPr marL="0" indent="0">
              <a:lnSpc>
                <a:spcPct val="114999"/>
              </a:lnSpc>
              <a:spcBef>
                <a:spcPts val="1200"/>
              </a:spcBef>
              <a:buNone/>
            </a:pPr>
            <a:endParaRPr lang="en" sz="1200">
              <a:solidFill>
                <a:schemeClr val="dk1"/>
              </a:solidFill>
              <a:latin typeface="Outfit"/>
              <a:ea typeface="Outfit"/>
              <a:cs typeface="Outfit"/>
              <a:sym typeface="Outfit"/>
            </a:endParaRPr>
          </a:p>
          <a:p>
            <a:pPr marL="0" indent="0">
              <a:lnSpc>
                <a:spcPct val="115000"/>
              </a:lnSpc>
              <a:spcBef>
                <a:spcPts val="1200"/>
              </a:spcBef>
              <a:buNone/>
            </a:pPr>
            <a:endParaRPr lang="en" sz="1200">
              <a:solidFill>
                <a:schemeClr val="dk1"/>
              </a:solidFill>
              <a:latin typeface="Outfit"/>
              <a:ea typeface="Outfit"/>
              <a:cs typeface="Outfit"/>
              <a:sym typeface="Outfit"/>
            </a:endParaRPr>
          </a:p>
        </p:txBody>
      </p:sp>
      <p:sp>
        <p:nvSpPr>
          <p:cNvPr id="126" name="Google Shape;126;g3d3fec03280_0_568:notes">
            <a:extLst>
              <a:ext uri="{FF2B5EF4-FFF2-40B4-BE49-F238E27FC236}">
                <a16:creationId xmlns:a16="http://schemas.microsoft.com/office/drawing/2014/main" id="{C32B7FAC-8E10-7B88-BBDD-73BEF225221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0083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9BF507A2-A070-ADAC-509F-D8027203BDA1}"/>
            </a:ext>
          </a:extLst>
        </p:cNvPr>
        <p:cNvGrpSpPr/>
        <p:nvPr/>
      </p:nvGrpSpPr>
      <p:grpSpPr>
        <a:xfrm>
          <a:off x="0" y="0"/>
          <a:ext cx="0" cy="0"/>
          <a:chOff x="0" y="0"/>
          <a:chExt cx="0" cy="0"/>
        </a:xfrm>
      </p:grpSpPr>
      <p:sp>
        <p:nvSpPr>
          <p:cNvPr id="149" name="Google Shape;149;g3d3fec03280_0_393:notes">
            <a:extLst>
              <a:ext uri="{FF2B5EF4-FFF2-40B4-BE49-F238E27FC236}">
                <a16:creationId xmlns:a16="http://schemas.microsoft.com/office/drawing/2014/main" id="{49563BDD-2D79-A39A-725A-13AFFBD098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3d3fec03280_0_393:notes">
            <a:extLst>
              <a:ext uri="{FF2B5EF4-FFF2-40B4-BE49-F238E27FC236}">
                <a16:creationId xmlns:a16="http://schemas.microsoft.com/office/drawing/2014/main" id="{D3188061-BE47-9ABC-A1EE-4BC34769E46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4688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4E49EA1D-D036-180C-6A66-5440C20483B1}"/>
            </a:ext>
          </a:extLst>
        </p:cNvPr>
        <p:cNvGrpSpPr/>
        <p:nvPr/>
      </p:nvGrpSpPr>
      <p:grpSpPr>
        <a:xfrm>
          <a:off x="0" y="0"/>
          <a:ext cx="0" cy="0"/>
          <a:chOff x="0" y="0"/>
          <a:chExt cx="0" cy="0"/>
        </a:xfrm>
      </p:grpSpPr>
      <p:sp>
        <p:nvSpPr>
          <p:cNvPr id="174" name="Google Shape;174;g3b0f3d0237d_0_42:notes">
            <a:extLst>
              <a:ext uri="{FF2B5EF4-FFF2-40B4-BE49-F238E27FC236}">
                <a16:creationId xmlns:a16="http://schemas.microsoft.com/office/drawing/2014/main" id="{0C870544-743D-061E-B3BA-2358C5B9217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3b0f3d0237d_0_42:notes">
            <a:extLst>
              <a:ext uri="{FF2B5EF4-FFF2-40B4-BE49-F238E27FC236}">
                <a16:creationId xmlns:a16="http://schemas.microsoft.com/office/drawing/2014/main" id="{817D3DF3-FE56-EFAB-A2C1-098216B1662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BE">
                <a:solidFill>
                  <a:srgbClr val="452CC2"/>
                </a:solidFill>
                <a:latin typeface="+mn-lt"/>
              </a:rPr>
              <a:t>Meer info kan je terugvinden in </a:t>
            </a:r>
            <a:r>
              <a:rPr lang="nl-BE" err="1">
                <a:solidFill>
                  <a:srgbClr val="452CC2"/>
                </a:solidFill>
                <a:latin typeface="+mn-lt"/>
              </a:rPr>
              <a:t>lesdeel</a:t>
            </a:r>
            <a:r>
              <a:rPr lang="nl-BE">
                <a:solidFill>
                  <a:srgbClr val="452CC2"/>
                </a:solidFill>
                <a:latin typeface="+mn-lt"/>
              </a:rPr>
              <a:t> 9 van Nieuwsmakers</a:t>
            </a:r>
          </a:p>
          <a:p>
            <a:pPr marL="0" lvl="0" indent="0" algn="l" rtl="0">
              <a:spcBef>
                <a:spcPts val="0"/>
              </a:spcBef>
              <a:spcAft>
                <a:spcPts val="0"/>
              </a:spcAft>
              <a:buNone/>
            </a:pPr>
            <a:r>
              <a:rPr lang="en-GB" err="1">
                <a:solidFill>
                  <a:srgbClr val="2200CC"/>
                </a:solidFill>
                <a:latin typeface="+mn-lt"/>
                <a:hlinkClick r:id="rId3">
                  <a:extLst>
                    <a:ext uri="{A12FA001-AC4F-418D-AE19-62706E023703}">
                      <ahyp:hlinkClr xmlns:ahyp="http://schemas.microsoft.com/office/drawing/2018/hyperlinkcolor" val="tx"/>
                    </a:ext>
                  </a:extLst>
                </a:hlinkClick>
              </a:rPr>
              <a:t>Nieuwsmakers</a:t>
            </a:r>
            <a:r>
              <a:rPr lang="en-GB">
                <a:solidFill>
                  <a:srgbClr val="2200CC"/>
                </a:solidFill>
                <a:latin typeface="+mn-lt"/>
                <a:hlinkClick r:id="rId3">
                  <a:extLst>
                    <a:ext uri="{A12FA001-AC4F-418D-AE19-62706E023703}">
                      <ahyp:hlinkClr xmlns:ahyp="http://schemas.microsoft.com/office/drawing/2018/hyperlinkcolor" val="tx"/>
                    </a:ext>
                  </a:extLst>
                </a:hlinkClick>
              </a:rPr>
              <a:t> | </a:t>
            </a:r>
            <a:r>
              <a:rPr lang="en-GB" err="1">
                <a:solidFill>
                  <a:srgbClr val="452CC2"/>
                </a:solidFill>
                <a:latin typeface="+mn-lt"/>
                <a:hlinkClick r:id="rId3">
                  <a:extLst>
                    <a:ext uri="{A12FA001-AC4F-418D-AE19-62706E023703}">
                      <ahyp:hlinkClr xmlns:ahyp="http://schemas.microsoft.com/office/drawing/2018/hyperlinkcolor" val="tx"/>
                    </a:ext>
                  </a:extLst>
                </a:hlinkClick>
              </a:rPr>
              <a:t>Mediawijs</a:t>
            </a:r>
            <a:r>
              <a:rPr lang="en-GB">
                <a:solidFill>
                  <a:srgbClr val="452CC2"/>
                </a:solidFill>
                <a:latin typeface="+mn-lt"/>
              </a:rPr>
              <a:t> </a:t>
            </a:r>
          </a:p>
          <a:p>
            <a:pPr marL="0" lvl="0" indent="0" algn="l" rtl="0">
              <a:spcBef>
                <a:spcPts val="0"/>
              </a:spcBef>
              <a:spcAft>
                <a:spcPts val="0"/>
              </a:spcAft>
              <a:buNone/>
            </a:pPr>
            <a:endParaRPr lang="nl-BE">
              <a:solidFill>
                <a:srgbClr val="452CC2"/>
              </a:solidFill>
              <a:latin typeface="+mn-lt"/>
            </a:endParaRPr>
          </a:p>
          <a:p>
            <a:pPr marL="0" lvl="0" indent="0" algn="l" rtl="0">
              <a:spcBef>
                <a:spcPts val="0"/>
              </a:spcBef>
              <a:spcAft>
                <a:spcPts val="0"/>
              </a:spcAft>
              <a:buNone/>
            </a:pPr>
            <a:r>
              <a:rPr lang="en-GB" b="1" err="1">
                <a:solidFill>
                  <a:srgbClr val="452CC2"/>
                </a:solidFill>
                <a:latin typeface="+mn-lt"/>
              </a:rPr>
              <a:t>Stappenplan</a:t>
            </a:r>
            <a:br>
              <a:rPr lang="en-GB" b="1">
                <a:solidFill>
                  <a:srgbClr val="452CC2"/>
                </a:solidFill>
                <a:latin typeface="+mn-lt"/>
              </a:rPr>
            </a:br>
            <a:endParaRPr lang="en-GB" b="1">
              <a:solidFill>
                <a:srgbClr val="452CC2"/>
              </a:solidFill>
              <a:latin typeface="+mn-lt"/>
            </a:endParaRPr>
          </a:p>
          <a:p>
            <a:pPr marL="0" lvl="0" indent="0" algn="l" rtl="0">
              <a:spcBef>
                <a:spcPts val="0"/>
              </a:spcBef>
              <a:spcAft>
                <a:spcPts val="0"/>
              </a:spcAft>
              <a:buNone/>
            </a:pPr>
            <a:r>
              <a:rPr lang="en-GB">
                <a:solidFill>
                  <a:srgbClr val="452CC2"/>
                </a:solidFill>
                <a:latin typeface="+mn-lt"/>
              </a:rPr>
              <a:t>1. </a:t>
            </a:r>
            <a:r>
              <a:rPr lang="en-GB" b="1" err="1">
                <a:solidFill>
                  <a:srgbClr val="452CC2"/>
                </a:solidFill>
                <a:latin typeface="+mn-lt"/>
              </a:rPr>
              <a:t>Onderwerp</a:t>
            </a:r>
            <a:r>
              <a:rPr lang="en-GB">
                <a:solidFill>
                  <a:srgbClr val="452CC2"/>
                </a:solidFill>
                <a:latin typeface="+mn-lt"/>
              </a:rPr>
              <a:t>. </a:t>
            </a:r>
            <a:r>
              <a:rPr lang="en-GB" err="1">
                <a:solidFill>
                  <a:srgbClr val="452CC2"/>
                </a:solidFill>
                <a:latin typeface="+mn-lt"/>
              </a:rPr>
              <a:t>Leerlingen</a:t>
            </a:r>
            <a:r>
              <a:rPr lang="en-GB">
                <a:solidFill>
                  <a:srgbClr val="452CC2"/>
                </a:solidFill>
                <a:latin typeface="+mn-lt"/>
              </a:rPr>
              <a:t> </a:t>
            </a:r>
            <a:r>
              <a:rPr lang="en-GB" err="1">
                <a:solidFill>
                  <a:srgbClr val="452CC2"/>
                </a:solidFill>
                <a:latin typeface="+mn-lt"/>
              </a:rPr>
              <a:t>zoeken</a:t>
            </a:r>
            <a:r>
              <a:rPr lang="en-GB">
                <a:solidFill>
                  <a:srgbClr val="452CC2"/>
                </a:solidFill>
                <a:latin typeface="+mn-lt"/>
              </a:rPr>
              <a:t> </a:t>
            </a:r>
            <a:r>
              <a:rPr lang="en-GB" err="1">
                <a:solidFill>
                  <a:srgbClr val="452CC2"/>
                </a:solidFill>
                <a:latin typeface="+mn-lt"/>
              </a:rPr>
              <a:t>een</a:t>
            </a:r>
            <a:r>
              <a:rPr lang="en-GB">
                <a:solidFill>
                  <a:srgbClr val="452CC2"/>
                </a:solidFill>
                <a:latin typeface="+mn-lt"/>
              </a:rPr>
              <a:t> </a:t>
            </a:r>
            <a:r>
              <a:rPr lang="en-GB" err="1">
                <a:solidFill>
                  <a:srgbClr val="452CC2"/>
                </a:solidFill>
                <a:latin typeface="+mn-lt"/>
              </a:rPr>
              <a:t>onderwerp</a:t>
            </a:r>
            <a:r>
              <a:rPr lang="en-GB">
                <a:solidFill>
                  <a:srgbClr val="452CC2"/>
                </a:solidFill>
                <a:latin typeface="+mn-lt"/>
              </a:rPr>
              <a:t> </a:t>
            </a:r>
            <a:r>
              <a:rPr lang="en-GB" err="1">
                <a:solidFill>
                  <a:srgbClr val="452CC2"/>
                </a:solidFill>
                <a:latin typeface="+mn-lt"/>
              </a:rPr>
              <a:t>waarvan</a:t>
            </a:r>
            <a:r>
              <a:rPr lang="en-GB">
                <a:solidFill>
                  <a:srgbClr val="452CC2"/>
                </a:solidFill>
                <a:latin typeface="+mn-lt"/>
              </a:rPr>
              <a:t> ze </a:t>
            </a:r>
            <a:r>
              <a:rPr lang="en-GB" err="1">
                <a:solidFill>
                  <a:srgbClr val="452CC2"/>
                </a:solidFill>
                <a:latin typeface="+mn-lt"/>
              </a:rPr>
              <a:t>vinden</a:t>
            </a:r>
            <a:r>
              <a:rPr lang="en-GB">
                <a:solidFill>
                  <a:srgbClr val="452CC2"/>
                </a:solidFill>
                <a:latin typeface="+mn-lt"/>
              </a:rPr>
              <a:t> </a:t>
            </a:r>
            <a:r>
              <a:rPr lang="en-GB" err="1">
                <a:solidFill>
                  <a:srgbClr val="452CC2"/>
                </a:solidFill>
                <a:latin typeface="+mn-lt"/>
              </a:rPr>
              <a:t>dat</a:t>
            </a:r>
            <a:r>
              <a:rPr lang="en-GB">
                <a:solidFill>
                  <a:srgbClr val="452CC2"/>
                </a:solidFill>
                <a:latin typeface="+mn-lt"/>
              </a:rPr>
              <a:t> er </a:t>
            </a:r>
            <a:r>
              <a:rPr lang="en-GB" err="1">
                <a:solidFill>
                  <a:srgbClr val="452CC2"/>
                </a:solidFill>
                <a:latin typeface="+mn-lt"/>
              </a:rPr>
              <a:t>niet</a:t>
            </a:r>
            <a:r>
              <a:rPr lang="en-GB">
                <a:solidFill>
                  <a:srgbClr val="452CC2"/>
                </a:solidFill>
                <a:latin typeface="+mn-lt"/>
              </a:rPr>
              <a:t> </a:t>
            </a:r>
            <a:r>
              <a:rPr lang="en-GB" err="1">
                <a:solidFill>
                  <a:srgbClr val="452CC2"/>
                </a:solidFill>
                <a:latin typeface="+mn-lt"/>
              </a:rPr>
              <a:t>genoeg</a:t>
            </a:r>
            <a:r>
              <a:rPr lang="en-GB">
                <a:solidFill>
                  <a:srgbClr val="452CC2"/>
                </a:solidFill>
                <a:latin typeface="+mn-lt"/>
              </a:rPr>
              <a:t> </a:t>
            </a:r>
            <a:r>
              <a:rPr lang="en-GB" err="1">
                <a:solidFill>
                  <a:srgbClr val="452CC2"/>
                </a:solidFill>
                <a:latin typeface="+mn-lt"/>
              </a:rPr>
              <a:t>rond</a:t>
            </a:r>
            <a:r>
              <a:rPr lang="en-GB">
                <a:solidFill>
                  <a:srgbClr val="452CC2"/>
                </a:solidFill>
                <a:latin typeface="+mn-lt"/>
              </a:rPr>
              <a:t> </a:t>
            </a:r>
            <a:r>
              <a:rPr lang="en-GB" err="1">
                <a:solidFill>
                  <a:srgbClr val="452CC2"/>
                </a:solidFill>
                <a:latin typeface="+mn-lt"/>
              </a:rPr>
              <a:t>geschreven</a:t>
            </a:r>
            <a:r>
              <a:rPr lang="en-GB">
                <a:solidFill>
                  <a:srgbClr val="452CC2"/>
                </a:solidFill>
                <a:latin typeface="+mn-lt"/>
              </a:rPr>
              <a:t> </a:t>
            </a:r>
            <a:r>
              <a:rPr lang="en-GB" err="1">
                <a:solidFill>
                  <a:srgbClr val="452CC2"/>
                </a:solidFill>
                <a:latin typeface="+mn-lt"/>
              </a:rPr>
              <a:t>wordt</a:t>
            </a:r>
            <a:r>
              <a:rPr lang="en-GB">
                <a:solidFill>
                  <a:srgbClr val="452CC2"/>
                </a:solidFill>
                <a:latin typeface="+mn-lt"/>
              </a:rPr>
              <a:t>. </a:t>
            </a:r>
            <a:r>
              <a:rPr lang="en-GB" err="1">
                <a:solidFill>
                  <a:srgbClr val="452CC2"/>
                </a:solidFill>
                <a:latin typeface="+mn-lt"/>
              </a:rPr>
              <a:t>Indien</a:t>
            </a:r>
            <a:r>
              <a:rPr lang="en-GB">
                <a:solidFill>
                  <a:srgbClr val="452CC2"/>
                </a:solidFill>
                <a:latin typeface="+mn-lt"/>
              </a:rPr>
              <a:t> </a:t>
            </a:r>
            <a:r>
              <a:rPr lang="en-GB" err="1">
                <a:solidFill>
                  <a:srgbClr val="452CC2"/>
                </a:solidFill>
                <a:latin typeface="+mn-lt"/>
              </a:rPr>
              <a:t>dat</a:t>
            </a:r>
            <a:r>
              <a:rPr lang="en-GB">
                <a:solidFill>
                  <a:srgbClr val="452CC2"/>
                </a:solidFill>
                <a:latin typeface="+mn-lt"/>
              </a:rPr>
              <a:t> </a:t>
            </a:r>
            <a:r>
              <a:rPr lang="en-GB" err="1">
                <a:solidFill>
                  <a:srgbClr val="452CC2"/>
                </a:solidFill>
                <a:latin typeface="+mn-lt"/>
              </a:rPr>
              <a:t>niet</a:t>
            </a:r>
            <a:r>
              <a:rPr lang="en-GB">
                <a:solidFill>
                  <a:srgbClr val="452CC2"/>
                </a:solidFill>
                <a:latin typeface="+mn-lt"/>
              </a:rPr>
              <a:t> </a:t>
            </a:r>
            <a:r>
              <a:rPr lang="en-GB" err="1">
                <a:solidFill>
                  <a:srgbClr val="452CC2"/>
                </a:solidFill>
                <a:latin typeface="+mn-lt"/>
              </a:rPr>
              <a:t>lukt</a:t>
            </a:r>
            <a:r>
              <a:rPr lang="en-GB">
                <a:solidFill>
                  <a:srgbClr val="452CC2"/>
                </a:solidFill>
                <a:latin typeface="+mn-lt"/>
              </a:rPr>
              <a:t>, </a:t>
            </a:r>
            <a:r>
              <a:rPr lang="en-GB" err="1">
                <a:solidFill>
                  <a:srgbClr val="452CC2"/>
                </a:solidFill>
                <a:latin typeface="+mn-lt"/>
              </a:rPr>
              <a:t>kiezen</a:t>
            </a:r>
            <a:r>
              <a:rPr lang="en-GB">
                <a:solidFill>
                  <a:srgbClr val="452CC2"/>
                </a:solidFill>
                <a:latin typeface="+mn-lt"/>
              </a:rPr>
              <a:t> ze </a:t>
            </a:r>
            <a:r>
              <a:rPr lang="en-GB" err="1">
                <a:solidFill>
                  <a:srgbClr val="452CC2"/>
                </a:solidFill>
                <a:latin typeface="+mn-lt"/>
              </a:rPr>
              <a:t>een</a:t>
            </a:r>
            <a:r>
              <a:rPr lang="en-GB">
                <a:solidFill>
                  <a:srgbClr val="452CC2"/>
                </a:solidFill>
                <a:latin typeface="+mn-lt"/>
              </a:rPr>
              <a:t> </a:t>
            </a:r>
            <a:r>
              <a:rPr lang="en-GB" err="1">
                <a:solidFill>
                  <a:srgbClr val="452CC2"/>
                </a:solidFill>
                <a:latin typeface="+mn-lt"/>
              </a:rPr>
              <a:t>onderwerp</a:t>
            </a:r>
            <a:r>
              <a:rPr lang="en-GB">
                <a:solidFill>
                  <a:srgbClr val="452CC2"/>
                </a:solidFill>
                <a:latin typeface="+mn-lt"/>
              </a:rPr>
              <a:t> </a:t>
            </a:r>
            <a:r>
              <a:rPr lang="en-GB" err="1">
                <a:solidFill>
                  <a:srgbClr val="452CC2"/>
                </a:solidFill>
                <a:latin typeface="+mn-lt"/>
              </a:rPr>
              <a:t>waar</a:t>
            </a:r>
            <a:r>
              <a:rPr lang="en-GB">
                <a:solidFill>
                  <a:srgbClr val="452CC2"/>
                </a:solidFill>
                <a:latin typeface="+mn-lt"/>
              </a:rPr>
              <a:t> ze </a:t>
            </a:r>
            <a:r>
              <a:rPr lang="en-GB" err="1">
                <a:solidFill>
                  <a:srgbClr val="452CC2"/>
                </a:solidFill>
                <a:latin typeface="+mn-lt"/>
              </a:rPr>
              <a:t>veel</a:t>
            </a:r>
            <a:r>
              <a:rPr lang="en-GB">
                <a:solidFill>
                  <a:srgbClr val="452CC2"/>
                </a:solidFill>
                <a:latin typeface="+mn-lt"/>
              </a:rPr>
              <a:t> interesse in </a:t>
            </a:r>
            <a:r>
              <a:rPr lang="en-GB" err="1">
                <a:solidFill>
                  <a:srgbClr val="452CC2"/>
                </a:solidFill>
                <a:latin typeface="+mn-lt"/>
              </a:rPr>
              <a:t>hebben</a:t>
            </a:r>
            <a:r>
              <a:rPr lang="en-GB">
                <a:solidFill>
                  <a:srgbClr val="452CC2"/>
                </a:solidFill>
                <a:latin typeface="+mn-lt"/>
              </a:rPr>
              <a:t>. </a:t>
            </a:r>
          </a:p>
          <a:p>
            <a:pPr marL="0" lvl="0" indent="0" algn="l" rtl="0">
              <a:spcBef>
                <a:spcPts val="0"/>
              </a:spcBef>
              <a:spcAft>
                <a:spcPts val="0"/>
              </a:spcAft>
              <a:buNone/>
            </a:pPr>
            <a:r>
              <a:rPr lang="en-GB">
                <a:solidFill>
                  <a:srgbClr val="452CC2"/>
                </a:solidFill>
                <a:latin typeface="+mn-lt"/>
              </a:rPr>
              <a:t>2. </a:t>
            </a:r>
            <a:r>
              <a:rPr lang="en-GB" b="1" err="1">
                <a:solidFill>
                  <a:srgbClr val="452CC2"/>
                </a:solidFill>
                <a:latin typeface="+mn-lt"/>
              </a:rPr>
              <a:t>Doelgroep</a:t>
            </a:r>
            <a:r>
              <a:rPr lang="en-GB">
                <a:solidFill>
                  <a:srgbClr val="452CC2"/>
                </a:solidFill>
                <a:latin typeface="+mn-lt"/>
              </a:rPr>
              <a:t>. Voor </a:t>
            </a:r>
            <a:r>
              <a:rPr lang="en-GB" err="1">
                <a:solidFill>
                  <a:srgbClr val="452CC2"/>
                </a:solidFill>
                <a:latin typeface="+mn-lt"/>
              </a:rPr>
              <a:t>wie</a:t>
            </a:r>
            <a:r>
              <a:rPr lang="en-GB">
                <a:solidFill>
                  <a:srgbClr val="452CC2"/>
                </a:solidFill>
                <a:latin typeface="+mn-lt"/>
              </a:rPr>
              <a:t> </a:t>
            </a:r>
            <a:r>
              <a:rPr lang="en-GB" err="1">
                <a:solidFill>
                  <a:srgbClr val="452CC2"/>
                </a:solidFill>
                <a:latin typeface="+mn-lt"/>
              </a:rPr>
              <a:t>gaan</a:t>
            </a:r>
            <a:r>
              <a:rPr lang="en-GB">
                <a:solidFill>
                  <a:srgbClr val="452CC2"/>
                </a:solidFill>
                <a:latin typeface="+mn-lt"/>
              </a:rPr>
              <a:t> de </a:t>
            </a:r>
            <a:r>
              <a:rPr lang="en-GB" err="1">
                <a:solidFill>
                  <a:srgbClr val="452CC2"/>
                </a:solidFill>
                <a:latin typeface="+mn-lt"/>
              </a:rPr>
              <a:t>leerlingen</a:t>
            </a:r>
            <a:r>
              <a:rPr lang="en-GB">
                <a:solidFill>
                  <a:srgbClr val="452CC2"/>
                </a:solidFill>
                <a:latin typeface="+mn-lt"/>
              </a:rPr>
              <a:t> het </a:t>
            </a:r>
            <a:r>
              <a:rPr lang="en-GB" err="1">
                <a:solidFill>
                  <a:srgbClr val="452CC2"/>
                </a:solidFill>
                <a:latin typeface="+mn-lt"/>
              </a:rPr>
              <a:t>maken</a:t>
            </a:r>
            <a:r>
              <a:rPr lang="en-GB">
                <a:solidFill>
                  <a:srgbClr val="452CC2"/>
                </a:solidFill>
                <a:latin typeface="+mn-lt"/>
              </a:rPr>
              <a:t>? Wie is </a:t>
            </a:r>
            <a:r>
              <a:rPr lang="en-GB" err="1">
                <a:solidFill>
                  <a:srgbClr val="452CC2"/>
                </a:solidFill>
                <a:latin typeface="+mn-lt"/>
              </a:rPr>
              <a:t>hun</a:t>
            </a:r>
            <a:r>
              <a:rPr lang="en-GB">
                <a:solidFill>
                  <a:srgbClr val="452CC2"/>
                </a:solidFill>
                <a:latin typeface="+mn-lt"/>
              </a:rPr>
              <a:t> </a:t>
            </a:r>
            <a:r>
              <a:rPr lang="en-GB" err="1">
                <a:solidFill>
                  <a:srgbClr val="452CC2"/>
                </a:solidFill>
                <a:latin typeface="+mn-lt"/>
              </a:rPr>
              <a:t>doelpubliek</a:t>
            </a:r>
            <a:r>
              <a:rPr lang="en-GB">
                <a:solidFill>
                  <a:srgbClr val="452CC2"/>
                </a:solidFill>
                <a:latin typeface="+mn-lt"/>
              </a:rPr>
              <a:t>? Hoe </a:t>
            </a:r>
            <a:r>
              <a:rPr lang="en-GB" err="1">
                <a:solidFill>
                  <a:srgbClr val="452CC2"/>
                </a:solidFill>
                <a:latin typeface="+mn-lt"/>
              </a:rPr>
              <a:t>zorgen</a:t>
            </a:r>
            <a:r>
              <a:rPr lang="en-GB">
                <a:solidFill>
                  <a:srgbClr val="452CC2"/>
                </a:solidFill>
                <a:latin typeface="+mn-lt"/>
              </a:rPr>
              <a:t> ze </a:t>
            </a:r>
            <a:r>
              <a:rPr lang="en-GB" err="1">
                <a:solidFill>
                  <a:srgbClr val="452CC2"/>
                </a:solidFill>
                <a:latin typeface="+mn-lt"/>
              </a:rPr>
              <a:t>ervoor</a:t>
            </a:r>
            <a:r>
              <a:rPr lang="en-GB">
                <a:solidFill>
                  <a:srgbClr val="452CC2"/>
                </a:solidFill>
                <a:latin typeface="+mn-lt"/>
              </a:rPr>
              <a:t> </a:t>
            </a:r>
            <a:r>
              <a:rPr lang="en-GB" err="1">
                <a:solidFill>
                  <a:srgbClr val="452CC2"/>
                </a:solidFill>
                <a:latin typeface="+mn-lt"/>
              </a:rPr>
              <a:t>dat</a:t>
            </a:r>
            <a:r>
              <a:rPr lang="en-GB">
                <a:solidFill>
                  <a:srgbClr val="452CC2"/>
                </a:solidFill>
                <a:latin typeface="+mn-lt"/>
              </a:rPr>
              <a:t> </a:t>
            </a:r>
            <a:r>
              <a:rPr lang="en-GB" err="1">
                <a:solidFill>
                  <a:srgbClr val="452CC2"/>
                </a:solidFill>
                <a:latin typeface="+mn-lt"/>
              </a:rPr>
              <a:t>mensen</a:t>
            </a:r>
            <a:r>
              <a:rPr lang="en-GB">
                <a:solidFill>
                  <a:srgbClr val="452CC2"/>
                </a:solidFill>
                <a:latin typeface="+mn-lt"/>
              </a:rPr>
              <a:t> </a:t>
            </a:r>
            <a:r>
              <a:rPr lang="en-GB" err="1">
                <a:solidFill>
                  <a:srgbClr val="452CC2"/>
                </a:solidFill>
                <a:latin typeface="+mn-lt"/>
              </a:rPr>
              <a:t>hun</a:t>
            </a:r>
            <a:r>
              <a:rPr lang="en-GB">
                <a:solidFill>
                  <a:srgbClr val="452CC2"/>
                </a:solidFill>
                <a:latin typeface="+mn-lt"/>
              </a:rPr>
              <a:t> </a:t>
            </a:r>
            <a:r>
              <a:rPr lang="en-GB" err="1">
                <a:solidFill>
                  <a:srgbClr val="452CC2"/>
                </a:solidFill>
                <a:latin typeface="+mn-lt"/>
              </a:rPr>
              <a:t>nieuwsbericht</a:t>
            </a:r>
            <a:r>
              <a:rPr lang="en-GB">
                <a:solidFill>
                  <a:srgbClr val="452CC2"/>
                </a:solidFill>
                <a:latin typeface="+mn-lt"/>
              </a:rPr>
              <a:t> </a:t>
            </a:r>
            <a:r>
              <a:rPr lang="en-GB" err="1">
                <a:solidFill>
                  <a:srgbClr val="452CC2"/>
                </a:solidFill>
                <a:latin typeface="+mn-lt"/>
              </a:rPr>
              <a:t>gaan</a:t>
            </a:r>
            <a:r>
              <a:rPr lang="en-GB">
                <a:solidFill>
                  <a:srgbClr val="452CC2"/>
                </a:solidFill>
                <a:latin typeface="+mn-lt"/>
              </a:rPr>
              <a:t> </a:t>
            </a:r>
            <a:r>
              <a:rPr lang="en-GB" err="1">
                <a:solidFill>
                  <a:srgbClr val="452CC2"/>
                </a:solidFill>
                <a:latin typeface="+mn-lt"/>
              </a:rPr>
              <a:t>bekijken</a:t>
            </a:r>
            <a:r>
              <a:rPr lang="en-GB">
                <a:solidFill>
                  <a:srgbClr val="452CC2"/>
                </a:solidFill>
                <a:latin typeface="+mn-lt"/>
              </a:rPr>
              <a:t> of </a:t>
            </a:r>
            <a:r>
              <a:rPr lang="en-GB" err="1">
                <a:solidFill>
                  <a:srgbClr val="452CC2"/>
                </a:solidFill>
                <a:latin typeface="+mn-lt"/>
              </a:rPr>
              <a:t>beluisteren</a:t>
            </a:r>
            <a:r>
              <a:rPr lang="en-GB">
                <a:solidFill>
                  <a:srgbClr val="452CC2"/>
                </a:solidFill>
                <a:latin typeface="+mn-lt"/>
              </a:rPr>
              <a:t>? </a:t>
            </a:r>
          </a:p>
          <a:p>
            <a:pPr marL="0" lvl="0" indent="0" algn="l" rtl="0">
              <a:spcBef>
                <a:spcPts val="0"/>
              </a:spcBef>
              <a:spcAft>
                <a:spcPts val="0"/>
              </a:spcAft>
              <a:buNone/>
            </a:pPr>
            <a:r>
              <a:rPr lang="en-GB">
                <a:solidFill>
                  <a:srgbClr val="452CC2"/>
                </a:solidFill>
                <a:latin typeface="+mn-lt"/>
              </a:rPr>
              <a:t>3. </a:t>
            </a:r>
            <a:r>
              <a:rPr lang="en-GB" b="1">
                <a:solidFill>
                  <a:srgbClr val="452CC2"/>
                </a:solidFill>
                <a:latin typeface="+mn-lt"/>
              </a:rPr>
              <a:t>Medium</a:t>
            </a:r>
            <a:r>
              <a:rPr lang="en-GB">
                <a:solidFill>
                  <a:srgbClr val="452CC2"/>
                </a:solidFill>
                <a:latin typeface="+mn-lt"/>
              </a:rPr>
              <a:t>. De </a:t>
            </a:r>
            <a:r>
              <a:rPr lang="en-GB" err="1">
                <a:solidFill>
                  <a:srgbClr val="452CC2"/>
                </a:solidFill>
                <a:latin typeface="+mn-lt"/>
              </a:rPr>
              <a:t>leerlingen</a:t>
            </a:r>
            <a:r>
              <a:rPr lang="en-GB">
                <a:solidFill>
                  <a:srgbClr val="452CC2"/>
                </a:solidFill>
                <a:latin typeface="+mn-lt"/>
              </a:rPr>
              <a:t> </a:t>
            </a:r>
            <a:r>
              <a:rPr lang="en-GB" err="1">
                <a:solidFill>
                  <a:srgbClr val="452CC2"/>
                </a:solidFill>
                <a:latin typeface="+mn-lt"/>
              </a:rPr>
              <a:t>kiezen</a:t>
            </a:r>
            <a:r>
              <a:rPr lang="en-GB">
                <a:solidFill>
                  <a:srgbClr val="452CC2"/>
                </a:solidFill>
                <a:latin typeface="+mn-lt"/>
              </a:rPr>
              <a:t> het </a:t>
            </a:r>
            <a:r>
              <a:rPr lang="en-GB" err="1">
                <a:solidFill>
                  <a:srgbClr val="452CC2"/>
                </a:solidFill>
                <a:latin typeface="+mn-lt"/>
              </a:rPr>
              <a:t>beste</a:t>
            </a:r>
            <a:r>
              <a:rPr lang="en-GB">
                <a:solidFill>
                  <a:srgbClr val="452CC2"/>
                </a:solidFill>
                <a:latin typeface="+mn-lt"/>
              </a:rPr>
              <a:t> medium </a:t>
            </a:r>
            <a:r>
              <a:rPr lang="en-GB" err="1">
                <a:solidFill>
                  <a:srgbClr val="452CC2"/>
                </a:solidFill>
                <a:latin typeface="+mn-lt"/>
              </a:rPr>
              <a:t>voor</a:t>
            </a:r>
            <a:r>
              <a:rPr lang="en-GB">
                <a:solidFill>
                  <a:srgbClr val="452CC2"/>
                </a:solidFill>
                <a:latin typeface="+mn-lt"/>
              </a:rPr>
              <a:t> </a:t>
            </a:r>
            <a:r>
              <a:rPr lang="en-GB" err="1">
                <a:solidFill>
                  <a:srgbClr val="452CC2"/>
                </a:solidFill>
                <a:latin typeface="+mn-lt"/>
              </a:rPr>
              <a:t>hun</a:t>
            </a:r>
            <a:r>
              <a:rPr lang="en-GB">
                <a:solidFill>
                  <a:srgbClr val="452CC2"/>
                </a:solidFill>
                <a:latin typeface="+mn-lt"/>
              </a:rPr>
              <a:t> </a:t>
            </a:r>
            <a:r>
              <a:rPr lang="en-GB" err="1">
                <a:solidFill>
                  <a:srgbClr val="452CC2"/>
                </a:solidFill>
                <a:latin typeface="+mn-lt"/>
              </a:rPr>
              <a:t>onderwerp</a:t>
            </a:r>
            <a:r>
              <a:rPr lang="en-GB">
                <a:solidFill>
                  <a:srgbClr val="452CC2"/>
                </a:solidFill>
                <a:latin typeface="+mn-lt"/>
              </a:rPr>
              <a:t>. </a:t>
            </a:r>
            <a:r>
              <a:rPr lang="en-GB" err="1">
                <a:solidFill>
                  <a:srgbClr val="452CC2"/>
                </a:solidFill>
                <a:latin typeface="+mn-lt"/>
              </a:rPr>
              <a:t>Enkele</a:t>
            </a:r>
            <a:r>
              <a:rPr lang="en-GB">
                <a:solidFill>
                  <a:srgbClr val="452CC2"/>
                </a:solidFill>
                <a:latin typeface="+mn-lt"/>
              </a:rPr>
              <a:t> media die ze </a:t>
            </a:r>
            <a:r>
              <a:rPr lang="en-GB" err="1">
                <a:solidFill>
                  <a:srgbClr val="452CC2"/>
                </a:solidFill>
                <a:latin typeface="+mn-lt"/>
              </a:rPr>
              <a:t>kunnen</a:t>
            </a:r>
            <a:r>
              <a:rPr lang="en-GB">
                <a:solidFill>
                  <a:srgbClr val="452CC2"/>
                </a:solidFill>
                <a:latin typeface="+mn-lt"/>
              </a:rPr>
              <a:t> </a:t>
            </a:r>
            <a:r>
              <a:rPr lang="en-GB" err="1">
                <a:solidFill>
                  <a:srgbClr val="452CC2"/>
                </a:solidFill>
                <a:latin typeface="+mn-lt"/>
              </a:rPr>
              <a:t>kiezen</a:t>
            </a:r>
            <a:r>
              <a:rPr lang="en-GB">
                <a:solidFill>
                  <a:srgbClr val="452CC2"/>
                </a:solidFill>
                <a:latin typeface="+mn-lt"/>
              </a:rPr>
              <a:t> </a:t>
            </a:r>
            <a:r>
              <a:rPr lang="en-GB" err="1">
                <a:solidFill>
                  <a:srgbClr val="452CC2"/>
                </a:solidFill>
                <a:latin typeface="+mn-lt"/>
              </a:rPr>
              <a:t>zijn</a:t>
            </a:r>
            <a:r>
              <a:rPr lang="en-GB">
                <a:solidFill>
                  <a:srgbClr val="452CC2"/>
                </a:solidFill>
                <a:latin typeface="+mn-lt"/>
              </a:rPr>
              <a:t>: </a:t>
            </a:r>
            <a:r>
              <a:rPr lang="en-GB" err="1">
                <a:solidFill>
                  <a:srgbClr val="452CC2"/>
                </a:solidFill>
                <a:latin typeface="+mn-lt"/>
              </a:rPr>
              <a:t>sociale</a:t>
            </a:r>
            <a:r>
              <a:rPr lang="en-GB">
                <a:solidFill>
                  <a:srgbClr val="452CC2"/>
                </a:solidFill>
                <a:latin typeface="+mn-lt"/>
              </a:rPr>
              <a:t> media, </a:t>
            </a:r>
            <a:r>
              <a:rPr lang="en-GB" err="1">
                <a:solidFill>
                  <a:srgbClr val="452CC2"/>
                </a:solidFill>
                <a:latin typeface="+mn-lt"/>
              </a:rPr>
              <a:t>krant</a:t>
            </a:r>
            <a:r>
              <a:rPr lang="en-GB">
                <a:solidFill>
                  <a:srgbClr val="452CC2"/>
                </a:solidFill>
                <a:latin typeface="+mn-lt"/>
              </a:rPr>
              <a:t>, </a:t>
            </a:r>
            <a:r>
              <a:rPr lang="en-GB" err="1">
                <a:solidFill>
                  <a:srgbClr val="452CC2"/>
                </a:solidFill>
                <a:latin typeface="+mn-lt"/>
              </a:rPr>
              <a:t>journaal</a:t>
            </a:r>
            <a:r>
              <a:rPr lang="en-GB">
                <a:solidFill>
                  <a:srgbClr val="452CC2"/>
                </a:solidFill>
                <a:latin typeface="+mn-lt"/>
              </a:rPr>
              <a:t>, </a:t>
            </a:r>
            <a:r>
              <a:rPr lang="en-GB" err="1">
                <a:solidFill>
                  <a:srgbClr val="452CC2"/>
                </a:solidFill>
                <a:latin typeface="+mn-lt"/>
              </a:rPr>
              <a:t>schoolkrant</a:t>
            </a:r>
            <a:r>
              <a:rPr lang="en-GB">
                <a:solidFill>
                  <a:srgbClr val="452CC2"/>
                </a:solidFill>
                <a:latin typeface="+mn-lt"/>
              </a:rPr>
              <a:t>, </a:t>
            </a:r>
            <a:r>
              <a:rPr lang="en-GB" err="1">
                <a:solidFill>
                  <a:srgbClr val="452CC2"/>
                </a:solidFill>
                <a:latin typeface="+mn-lt"/>
              </a:rPr>
              <a:t>schoolpagina</a:t>
            </a:r>
            <a:r>
              <a:rPr lang="en-GB">
                <a:solidFill>
                  <a:srgbClr val="452CC2"/>
                </a:solidFill>
                <a:latin typeface="+mn-lt"/>
              </a:rPr>
              <a:t>, </a:t>
            </a:r>
            <a:r>
              <a:rPr lang="en-GB" err="1">
                <a:solidFill>
                  <a:srgbClr val="452CC2"/>
                </a:solidFill>
                <a:latin typeface="+mn-lt"/>
              </a:rPr>
              <a:t>nieuwswebsite</a:t>
            </a:r>
            <a:r>
              <a:rPr lang="en-GB">
                <a:solidFill>
                  <a:srgbClr val="452CC2"/>
                </a:solidFill>
                <a:latin typeface="+mn-lt"/>
              </a:rPr>
              <a:t>, podcast, radio, magazine … </a:t>
            </a:r>
          </a:p>
          <a:p>
            <a:pPr marL="0" lvl="0" indent="0" algn="l" rtl="0">
              <a:spcBef>
                <a:spcPts val="0"/>
              </a:spcBef>
              <a:spcAft>
                <a:spcPts val="0"/>
              </a:spcAft>
              <a:buNone/>
            </a:pPr>
            <a:r>
              <a:rPr lang="en-GB">
                <a:solidFill>
                  <a:srgbClr val="452CC2"/>
                </a:solidFill>
                <a:latin typeface="+mn-lt"/>
              </a:rPr>
              <a:t>4. </a:t>
            </a:r>
            <a:r>
              <a:rPr lang="en-GB" b="1">
                <a:solidFill>
                  <a:srgbClr val="452CC2"/>
                </a:solidFill>
                <a:latin typeface="+mn-lt"/>
              </a:rPr>
              <a:t>Vorm</a:t>
            </a:r>
            <a:r>
              <a:rPr lang="en-GB">
                <a:solidFill>
                  <a:srgbClr val="452CC2"/>
                </a:solidFill>
                <a:latin typeface="+mn-lt"/>
              </a:rPr>
              <a:t>. De </a:t>
            </a:r>
            <a:r>
              <a:rPr lang="en-GB" err="1">
                <a:solidFill>
                  <a:srgbClr val="452CC2"/>
                </a:solidFill>
                <a:latin typeface="+mn-lt"/>
              </a:rPr>
              <a:t>leerlingen</a:t>
            </a:r>
            <a:r>
              <a:rPr lang="en-GB">
                <a:solidFill>
                  <a:srgbClr val="452CC2"/>
                </a:solidFill>
                <a:latin typeface="+mn-lt"/>
              </a:rPr>
              <a:t> </a:t>
            </a:r>
            <a:r>
              <a:rPr lang="en-GB" err="1">
                <a:solidFill>
                  <a:srgbClr val="452CC2"/>
                </a:solidFill>
                <a:latin typeface="+mn-lt"/>
              </a:rPr>
              <a:t>kiezen</a:t>
            </a:r>
            <a:r>
              <a:rPr lang="en-GB">
                <a:solidFill>
                  <a:srgbClr val="452CC2"/>
                </a:solidFill>
                <a:latin typeface="+mn-lt"/>
              </a:rPr>
              <a:t> de </a:t>
            </a:r>
            <a:r>
              <a:rPr lang="en-GB" err="1">
                <a:solidFill>
                  <a:srgbClr val="452CC2"/>
                </a:solidFill>
                <a:latin typeface="+mn-lt"/>
              </a:rPr>
              <a:t>vorm</a:t>
            </a:r>
            <a:r>
              <a:rPr lang="en-GB">
                <a:solidFill>
                  <a:srgbClr val="452CC2"/>
                </a:solidFill>
                <a:latin typeface="+mn-lt"/>
              </a:rPr>
              <a:t> van </a:t>
            </a:r>
            <a:r>
              <a:rPr lang="en-GB" err="1">
                <a:solidFill>
                  <a:srgbClr val="452CC2"/>
                </a:solidFill>
                <a:latin typeface="+mn-lt"/>
              </a:rPr>
              <a:t>hun</a:t>
            </a:r>
            <a:r>
              <a:rPr lang="en-GB">
                <a:solidFill>
                  <a:srgbClr val="452CC2"/>
                </a:solidFill>
                <a:latin typeface="+mn-lt"/>
              </a:rPr>
              <a:t> </a:t>
            </a:r>
            <a:r>
              <a:rPr lang="en-GB" err="1">
                <a:solidFill>
                  <a:srgbClr val="452CC2"/>
                </a:solidFill>
                <a:latin typeface="+mn-lt"/>
              </a:rPr>
              <a:t>nieuwsbericht</a:t>
            </a:r>
            <a:r>
              <a:rPr lang="en-GB">
                <a:solidFill>
                  <a:srgbClr val="452CC2"/>
                </a:solidFill>
                <a:latin typeface="+mn-lt"/>
              </a:rPr>
              <a:t>. Wat is het begin, midden </a:t>
            </a:r>
            <a:r>
              <a:rPr lang="en-GB" err="1">
                <a:solidFill>
                  <a:srgbClr val="452CC2"/>
                </a:solidFill>
                <a:latin typeface="+mn-lt"/>
              </a:rPr>
              <a:t>en</a:t>
            </a:r>
            <a:r>
              <a:rPr lang="en-GB">
                <a:solidFill>
                  <a:srgbClr val="452CC2"/>
                </a:solidFill>
                <a:latin typeface="+mn-lt"/>
              </a:rPr>
              <a:t> slot? </a:t>
            </a:r>
          </a:p>
          <a:p>
            <a:pPr marL="0" lvl="0" indent="0" algn="l" rtl="0">
              <a:spcBef>
                <a:spcPts val="0"/>
              </a:spcBef>
              <a:spcAft>
                <a:spcPts val="0"/>
              </a:spcAft>
              <a:buNone/>
            </a:pPr>
            <a:r>
              <a:rPr lang="en-GB">
                <a:solidFill>
                  <a:srgbClr val="452CC2"/>
                </a:solidFill>
                <a:latin typeface="+mn-lt"/>
              </a:rPr>
              <a:t>5. </a:t>
            </a:r>
            <a:r>
              <a:rPr lang="en-GB" b="1">
                <a:solidFill>
                  <a:srgbClr val="452CC2"/>
                </a:solidFill>
                <a:latin typeface="+mn-lt"/>
              </a:rPr>
              <a:t>Interview</a:t>
            </a:r>
            <a:r>
              <a:rPr lang="en-GB">
                <a:solidFill>
                  <a:srgbClr val="452CC2"/>
                </a:solidFill>
                <a:latin typeface="+mn-lt"/>
              </a:rPr>
              <a:t> </a:t>
            </a:r>
            <a:r>
              <a:rPr lang="en-GB" b="1" err="1">
                <a:solidFill>
                  <a:srgbClr val="452CC2"/>
                </a:solidFill>
                <a:latin typeface="+mn-lt"/>
              </a:rPr>
              <a:t>voorbereiden</a:t>
            </a:r>
            <a:r>
              <a:rPr lang="en-GB">
                <a:solidFill>
                  <a:srgbClr val="452CC2"/>
                </a:solidFill>
                <a:latin typeface="+mn-lt"/>
              </a:rPr>
              <a:t>. De </a:t>
            </a:r>
            <a:r>
              <a:rPr lang="en-GB" err="1">
                <a:solidFill>
                  <a:srgbClr val="452CC2"/>
                </a:solidFill>
                <a:latin typeface="+mn-lt"/>
              </a:rPr>
              <a:t>leerlingen</a:t>
            </a:r>
            <a:r>
              <a:rPr lang="en-GB">
                <a:solidFill>
                  <a:srgbClr val="452CC2"/>
                </a:solidFill>
                <a:latin typeface="+mn-lt"/>
              </a:rPr>
              <a:t> </a:t>
            </a:r>
            <a:r>
              <a:rPr lang="en-GB" err="1">
                <a:solidFill>
                  <a:srgbClr val="452CC2"/>
                </a:solidFill>
                <a:latin typeface="+mn-lt"/>
              </a:rPr>
              <a:t>kiezen</a:t>
            </a:r>
            <a:r>
              <a:rPr lang="en-GB">
                <a:solidFill>
                  <a:srgbClr val="452CC2"/>
                </a:solidFill>
                <a:latin typeface="+mn-lt"/>
              </a:rPr>
              <a:t> </a:t>
            </a:r>
            <a:r>
              <a:rPr lang="en-GB" err="1">
                <a:solidFill>
                  <a:srgbClr val="452CC2"/>
                </a:solidFill>
                <a:latin typeface="+mn-lt"/>
              </a:rPr>
              <a:t>mensen</a:t>
            </a:r>
            <a:r>
              <a:rPr lang="en-GB">
                <a:solidFill>
                  <a:srgbClr val="452CC2"/>
                </a:solidFill>
                <a:latin typeface="+mn-lt"/>
              </a:rPr>
              <a:t> of </a:t>
            </a:r>
            <a:r>
              <a:rPr lang="en-GB" err="1">
                <a:solidFill>
                  <a:srgbClr val="452CC2"/>
                </a:solidFill>
                <a:latin typeface="+mn-lt"/>
              </a:rPr>
              <a:t>organisaties</a:t>
            </a:r>
            <a:r>
              <a:rPr lang="en-GB">
                <a:solidFill>
                  <a:srgbClr val="452CC2"/>
                </a:solidFill>
                <a:latin typeface="+mn-lt"/>
              </a:rPr>
              <a:t> die ze </a:t>
            </a:r>
            <a:r>
              <a:rPr lang="en-GB" err="1">
                <a:solidFill>
                  <a:srgbClr val="452CC2"/>
                </a:solidFill>
                <a:latin typeface="+mn-lt"/>
              </a:rPr>
              <a:t>willen</a:t>
            </a:r>
            <a:r>
              <a:rPr lang="en-GB">
                <a:solidFill>
                  <a:srgbClr val="452CC2"/>
                </a:solidFill>
                <a:latin typeface="+mn-lt"/>
              </a:rPr>
              <a:t> </a:t>
            </a:r>
            <a:r>
              <a:rPr lang="en-GB" err="1">
                <a:solidFill>
                  <a:srgbClr val="452CC2"/>
                </a:solidFill>
                <a:latin typeface="+mn-lt"/>
              </a:rPr>
              <a:t>interviewen</a:t>
            </a:r>
            <a:r>
              <a:rPr lang="en-GB">
                <a:solidFill>
                  <a:srgbClr val="452CC2"/>
                </a:solidFill>
                <a:latin typeface="+mn-lt"/>
              </a:rPr>
              <a:t> </a:t>
            </a:r>
            <a:r>
              <a:rPr lang="en-GB" err="1">
                <a:solidFill>
                  <a:srgbClr val="452CC2"/>
                </a:solidFill>
                <a:latin typeface="+mn-lt"/>
              </a:rPr>
              <a:t>en</a:t>
            </a:r>
            <a:r>
              <a:rPr lang="en-GB">
                <a:solidFill>
                  <a:srgbClr val="452CC2"/>
                </a:solidFill>
                <a:latin typeface="+mn-lt"/>
              </a:rPr>
              <a:t> </a:t>
            </a:r>
            <a:r>
              <a:rPr lang="en-GB" err="1">
                <a:solidFill>
                  <a:srgbClr val="452CC2"/>
                </a:solidFill>
                <a:latin typeface="+mn-lt"/>
              </a:rPr>
              <a:t>verzinnen</a:t>
            </a:r>
            <a:r>
              <a:rPr lang="en-GB">
                <a:solidFill>
                  <a:srgbClr val="452CC2"/>
                </a:solidFill>
                <a:latin typeface="+mn-lt"/>
              </a:rPr>
              <a:t> </a:t>
            </a:r>
            <a:r>
              <a:rPr lang="en-GB" err="1">
                <a:solidFill>
                  <a:srgbClr val="452CC2"/>
                </a:solidFill>
                <a:latin typeface="+mn-lt"/>
              </a:rPr>
              <a:t>vragen</a:t>
            </a:r>
            <a:r>
              <a:rPr lang="en-GB">
                <a:solidFill>
                  <a:srgbClr val="452CC2"/>
                </a:solidFill>
                <a:latin typeface="+mn-lt"/>
              </a:rPr>
              <a:t>. Ze </a:t>
            </a:r>
            <a:r>
              <a:rPr lang="en-GB" err="1">
                <a:solidFill>
                  <a:srgbClr val="452CC2"/>
                </a:solidFill>
                <a:latin typeface="+mn-lt"/>
              </a:rPr>
              <a:t>zorgen</a:t>
            </a:r>
            <a:r>
              <a:rPr lang="en-GB">
                <a:solidFill>
                  <a:srgbClr val="452CC2"/>
                </a:solidFill>
                <a:latin typeface="+mn-lt"/>
              </a:rPr>
              <a:t> </a:t>
            </a:r>
            <a:r>
              <a:rPr lang="en-GB" err="1">
                <a:solidFill>
                  <a:srgbClr val="452CC2"/>
                </a:solidFill>
                <a:latin typeface="+mn-lt"/>
              </a:rPr>
              <a:t>dat</a:t>
            </a:r>
            <a:r>
              <a:rPr lang="en-GB">
                <a:solidFill>
                  <a:srgbClr val="452CC2"/>
                </a:solidFill>
                <a:latin typeface="+mn-lt"/>
              </a:rPr>
              <a:t> alle </a:t>
            </a:r>
            <a:r>
              <a:rPr lang="en-GB" err="1">
                <a:solidFill>
                  <a:srgbClr val="452CC2"/>
                </a:solidFill>
                <a:latin typeface="+mn-lt"/>
              </a:rPr>
              <a:t>kanten</a:t>
            </a:r>
            <a:r>
              <a:rPr lang="en-GB">
                <a:solidFill>
                  <a:srgbClr val="452CC2"/>
                </a:solidFill>
                <a:latin typeface="+mn-lt"/>
              </a:rPr>
              <a:t> van het </a:t>
            </a:r>
            <a:r>
              <a:rPr lang="en-GB" err="1">
                <a:solidFill>
                  <a:srgbClr val="452CC2"/>
                </a:solidFill>
                <a:latin typeface="+mn-lt"/>
              </a:rPr>
              <a:t>verhaal</a:t>
            </a:r>
            <a:r>
              <a:rPr lang="en-GB">
                <a:solidFill>
                  <a:srgbClr val="452CC2"/>
                </a:solidFill>
                <a:latin typeface="+mn-lt"/>
              </a:rPr>
              <a:t> </a:t>
            </a:r>
            <a:r>
              <a:rPr lang="en-GB" err="1">
                <a:solidFill>
                  <a:srgbClr val="452CC2"/>
                </a:solidFill>
                <a:latin typeface="+mn-lt"/>
              </a:rPr>
              <a:t>belicht</a:t>
            </a:r>
            <a:r>
              <a:rPr lang="en-GB">
                <a:solidFill>
                  <a:srgbClr val="452CC2"/>
                </a:solidFill>
                <a:latin typeface="+mn-lt"/>
              </a:rPr>
              <a:t> </a:t>
            </a:r>
            <a:r>
              <a:rPr lang="en-GB" err="1">
                <a:solidFill>
                  <a:srgbClr val="452CC2"/>
                </a:solidFill>
                <a:latin typeface="+mn-lt"/>
              </a:rPr>
              <a:t>worden</a:t>
            </a:r>
            <a:r>
              <a:rPr lang="en-GB">
                <a:solidFill>
                  <a:srgbClr val="452CC2"/>
                </a:solidFill>
                <a:latin typeface="+mn-lt"/>
              </a:rPr>
              <a:t> </a:t>
            </a:r>
            <a:r>
              <a:rPr lang="en-GB" err="1">
                <a:solidFill>
                  <a:srgbClr val="452CC2"/>
                </a:solidFill>
                <a:latin typeface="+mn-lt"/>
              </a:rPr>
              <a:t>en</a:t>
            </a:r>
            <a:r>
              <a:rPr lang="en-GB">
                <a:solidFill>
                  <a:srgbClr val="452CC2"/>
                </a:solidFill>
                <a:latin typeface="+mn-lt"/>
              </a:rPr>
              <a:t> </a:t>
            </a:r>
            <a:r>
              <a:rPr lang="en-GB" err="1">
                <a:solidFill>
                  <a:srgbClr val="452CC2"/>
                </a:solidFill>
                <a:latin typeface="+mn-lt"/>
              </a:rPr>
              <a:t>controleren</a:t>
            </a:r>
            <a:r>
              <a:rPr lang="en-GB">
                <a:solidFill>
                  <a:srgbClr val="452CC2"/>
                </a:solidFill>
                <a:latin typeface="+mn-lt"/>
              </a:rPr>
              <a:t> of alle </a:t>
            </a:r>
            <a:r>
              <a:rPr lang="en-GB" err="1">
                <a:solidFill>
                  <a:srgbClr val="452CC2"/>
                </a:solidFill>
                <a:latin typeface="+mn-lt"/>
              </a:rPr>
              <a:t>informatie</a:t>
            </a:r>
            <a:r>
              <a:rPr lang="en-GB">
                <a:solidFill>
                  <a:srgbClr val="452CC2"/>
                </a:solidFill>
                <a:latin typeface="+mn-lt"/>
              </a:rPr>
              <a:t> </a:t>
            </a:r>
            <a:r>
              <a:rPr lang="en-GB" err="1">
                <a:solidFill>
                  <a:srgbClr val="452CC2"/>
                </a:solidFill>
                <a:latin typeface="+mn-lt"/>
              </a:rPr>
              <a:t>klopt</a:t>
            </a:r>
            <a:r>
              <a:rPr lang="en-GB">
                <a:solidFill>
                  <a:srgbClr val="452CC2"/>
                </a:solidFill>
                <a:latin typeface="+mn-lt"/>
              </a:rPr>
              <a:t>. </a:t>
            </a:r>
          </a:p>
          <a:p>
            <a:pPr marL="0" lvl="0" indent="0" algn="l" rtl="0">
              <a:spcBef>
                <a:spcPts val="0"/>
              </a:spcBef>
              <a:spcAft>
                <a:spcPts val="0"/>
              </a:spcAft>
              <a:buNone/>
            </a:pPr>
            <a:r>
              <a:rPr lang="en-GB">
                <a:solidFill>
                  <a:srgbClr val="452CC2"/>
                </a:solidFill>
                <a:latin typeface="+mn-lt"/>
              </a:rPr>
              <a:t>6. De </a:t>
            </a:r>
            <a:r>
              <a:rPr lang="en-GB" err="1">
                <a:solidFill>
                  <a:srgbClr val="452CC2"/>
                </a:solidFill>
                <a:latin typeface="+mn-lt"/>
              </a:rPr>
              <a:t>leerlingen</a:t>
            </a:r>
            <a:r>
              <a:rPr lang="en-GB">
                <a:solidFill>
                  <a:srgbClr val="452CC2"/>
                </a:solidFill>
                <a:latin typeface="+mn-lt"/>
              </a:rPr>
              <a:t> </a:t>
            </a:r>
            <a:r>
              <a:rPr lang="en-GB" err="1">
                <a:solidFill>
                  <a:srgbClr val="452CC2"/>
                </a:solidFill>
                <a:latin typeface="+mn-lt"/>
              </a:rPr>
              <a:t>gaan</a:t>
            </a:r>
            <a:r>
              <a:rPr lang="en-GB">
                <a:solidFill>
                  <a:srgbClr val="452CC2"/>
                </a:solidFill>
                <a:latin typeface="+mn-lt"/>
              </a:rPr>
              <a:t> </a:t>
            </a:r>
            <a:r>
              <a:rPr lang="en-GB" err="1">
                <a:solidFill>
                  <a:srgbClr val="452CC2"/>
                </a:solidFill>
                <a:latin typeface="+mn-lt"/>
              </a:rPr>
              <a:t>aan</a:t>
            </a:r>
            <a:r>
              <a:rPr lang="en-GB">
                <a:solidFill>
                  <a:srgbClr val="452CC2"/>
                </a:solidFill>
                <a:latin typeface="+mn-lt"/>
              </a:rPr>
              <a:t> de slag </a:t>
            </a:r>
            <a:r>
              <a:rPr lang="en-GB" err="1">
                <a:solidFill>
                  <a:srgbClr val="452CC2"/>
                </a:solidFill>
                <a:latin typeface="+mn-lt"/>
              </a:rPr>
              <a:t>en</a:t>
            </a:r>
            <a:r>
              <a:rPr lang="en-GB">
                <a:solidFill>
                  <a:srgbClr val="452CC2"/>
                </a:solidFill>
                <a:latin typeface="+mn-lt"/>
              </a:rPr>
              <a:t> </a:t>
            </a:r>
            <a:r>
              <a:rPr lang="en-GB" err="1">
                <a:solidFill>
                  <a:srgbClr val="452CC2"/>
                </a:solidFill>
                <a:latin typeface="+mn-lt"/>
              </a:rPr>
              <a:t>nemen</a:t>
            </a:r>
            <a:r>
              <a:rPr lang="en-GB">
                <a:solidFill>
                  <a:srgbClr val="452CC2"/>
                </a:solidFill>
                <a:latin typeface="+mn-lt"/>
              </a:rPr>
              <a:t> contact op met de </a:t>
            </a:r>
            <a:r>
              <a:rPr lang="en-GB" err="1">
                <a:solidFill>
                  <a:srgbClr val="452CC2"/>
                </a:solidFill>
                <a:latin typeface="+mn-lt"/>
              </a:rPr>
              <a:t>mensen</a:t>
            </a:r>
            <a:r>
              <a:rPr lang="en-GB">
                <a:solidFill>
                  <a:srgbClr val="452CC2"/>
                </a:solidFill>
                <a:latin typeface="+mn-lt"/>
              </a:rPr>
              <a:t> die ze </a:t>
            </a:r>
            <a:r>
              <a:rPr lang="en-GB" err="1">
                <a:solidFill>
                  <a:srgbClr val="452CC2"/>
                </a:solidFill>
                <a:latin typeface="+mn-lt"/>
              </a:rPr>
              <a:t>willen</a:t>
            </a:r>
            <a:r>
              <a:rPr lang="en-GB">
                <a:solidFill>
                  <a:srgbClr val="452CC2"/>
                </a:solidFill>
                <a:latin typeface="+mn-lt"/>
              </a:rPr>
              <a:t> </a:t>
            </a:r>
            <a:r>
              <a:rPr lang="en-GB" err="1">
                <a:solidFill>
                  <a:srgbClr val="452CC2"/>
                </a:solidFill>
                <a:latin typeface="+mn-lt"/>
              </a:rPr>
              <a:t>interviewen</a:t>
            </a:r>
            <a:r>
              <a:rPr lang="en-GB">
                <a:solidFill>
                  <a:srgbClr val="452CC2"/>
                </a:solidFill>
                <a:latin typeface="+mn-lt"/>
              </a:rPr>
              <a:t>. Ze </a:t>
            </a:r>
            <a:r>
              <a:rPr lang="en-GB" err="1">
                <a:solidFill>
                  <a:srgbClr val="452CC2"/>
                </a:solidFill>
                <a:latin typeface="+mn-lt"/>
              </a:rPr>
              <a:t>gaan</a:t>
            </a:r>
            <a:r>
              <a:rPr lang="en-GB">
                <a:solidFill>
                  <a:srgbClr val="452CC2"/>
                </a:solidFill>
                <a:latin typeface="+mn-lt"/>
              </a:rPr>
              <a:t> </a:t>
            </a:r>
            <a:r>
              <a:rPr lang="en-GB" err="1">
                <a:solidFill>
                  <a:srgbClr val="452CC2"/>
                </a:solidFill>
                <a:latin typeface="+mn-lt"/>
              </a:rPr>
              <a:t>geluidsopnames</a:t>
            </a:r>
            <a:r>
              <a:rPr lang="en-GB">
                <a:solidFill>
                  <a:srgbClr val="452CC2"/>
                </a:solidFill>
                <a:latin typeface="+mn-lt"/>
              </a:rPr>
              <a:t> </a:t>
            </a:r>
            <a:r>
              <a:rPr lang="en-GB" err="1">
                <a:solidFill>
                  <a:srgbClr val="452CC2"/>
                </a:solidFill>
                <a:latin typeface="+mn-lt"/>
              </a:rPr>
              <a:t>maken</a:t>
            </a:r>
            <a:r>
              <a:rPr lang="en-GB">
                <a:solidFill>
                  <a:srgbClr val="452CC2"/>
                </a:solidFill>
                <a:latin typeface="+mn-lt"/>
              </a:rPr>
              <a:t>, </a:t>
            </a:r>
            <a:r>
              <a:rPr lang="en-GB" err="1">
                <a:solidFill>
                  <a:srgbClr val="452CC2"/>
                </a:solidFill>
                <a:latin typeface="+mn-lt"/>
              </a:rPr>
              <a:t>beelden</a:t>
            </a:r>
            <a:r>
              <a:rPr lang="en-GB">
                <a:solidFill>
                  <a:srgbClr val="452CC2"/>
                </a:solidFill>
                <a:latin typeface="+mn-lt"/>
              </a:rPr>
              <a:t> </a:t>
            </a:r>
            <a:r>
              <a:rPr lang="en-GB" err="1">
                <a:solidFill>
                  <a:srgbClr val="452CC2"/>
                </a:solidFill>
                <a:latin typeface="+mn-lt"/>
              </a:rPr>
              <a:t>vastleggen</a:t>
            </a:r>
            <a:r>
              <a:rPr lang="en-GB">
                <a:solidFill>
                  <a:srgbClr val="452CC2"/>
                </a:solidFill>
                <a:latin typeface="+mn-lt"/>
              </a:rPr>
              <a:t>, </a:t>
            </a:r>
            <a:r>
              <a:rPr lang="en-GB" err="1">
                <a:solidFill>
                  <a:srgbClr val="452CC2"/>
                </a:solidFill>
                <a:latin typeface="+mn-lt"/>
              </a:rPr>
              <a:t>foto’s</a:t>
            </a:r>
            <a:r>
              <a:rPr lang="en-GB">
                <a:solidFill>
                  <a:srgbClr val="452CC2"/>
                </a:solidFill>
                <a:latin typeface="+mn-lt"/>
              </a:rPr>
              <a:t> </a:t>
            </a:r>
            <a:r>
              <a:rPr lang="en-GB" err="1">
                <a:solidFill>
                  <a:srgbClr val="452CC2"/>
                </a:solidFill>
                <a:latin typeface="+mn-lt"/>
              </a:rPr>
              <a:t>maken</a:t>
            </a:r>
            <a:r>
              <a:rPr lang="en-GB">
                <a:solidFill>
                  <a:srgbClr val="452CC2"/>
                </a:solidFill>
                <a:latin typeface="+mn-lt"/>
              </a:rPr>
              <a:t>, </a:t>
            </a:r>
            <a:r>
              <a:rPr lang="en-GB" err="1">
                <a:solidFill>
                  <a:srgbClr val="452CC2"/>
                </a:solidFill>
                <a:latin typeface="+mn-lt"/>
              </a:rPr>
              <a:t>teksten</a:t>
            </a:r>
            <a:r>
              <a:rPr lang="en-GB">
                <a:solidFill>
                  <a:srgbClr val="452CC2"/>
                </a:solidFill>
                <a:latin typeface="+mn-lt"/>
              </a:rPr>
              <a:t> </a:t>
            </a:r>
            <a:r>
              <a:rPr lang="en-GB" err="1">
                <a:solidFill>
                  <a:srgbClr val="452CC2"/>
                </a:solidFill>
                <a:latin typeface="+mn-lt"/>
              </a:rPr>
              <a:t>schrijven</a:t>
            </a:r>
            <a:r>
              <a:rPr lang="en-GB">
                <a:solidFill>
                  <a:srgbClr val="452CC2"/>
                </a:solidFill>
                <a:latin typeface="+mn-lt"/>
              </a:rPr>
              <a:t>, ... Ze </a:t>
            </a:r>
            <a:r>
              <a:rPr lang="en-GB" err="1">
                <a:solidFill>
                  <a:srgbClr val="452CC2"/>
                </a:solidFill>
                <a:latin typeface="+mn-lt"/>
              </a:rPr>
              <a:t>noteren</a:t>
            </a:r>
            <a:r>
              <a:rPr lang="en-GB">
                <a:solidFill>
                  <a:srgbClr val="452CC2"/>
                </a:solidFill>
                <a:latin typeface="+mn-lt"/>
              </a:rPr>
              <a:t> </a:t>
            </a:r>
            <a:r>
              <a:rPr lang="en-GB" err="1">
                <a:solidFill>
                  <a:srgbClr val="452CC2"/>
                </a:solidFill>
                <a:latin typeface="+mn-lt"/>
              </a:rPr>
              <a:t>alles</a:t>
            </a:r>
            <a:r>
              <a:rPr lang="en-GB">
                <a:solidFill>
                  <a:srgbClr val="452CC2"/>
                </a:solidFill>
                <a:latin typeface="+mn-lt"/>
              </a:rPr>
              <a:t> </a:t>
            </a:r>
            <a:r>
              <a:rPr lang="en-GB" err="1">
                <a:solidFill>
                  <a:srgbClr val="452CC2"/>
                </a:solidFill>
                <a:latin typeface="+mn-lt"/>
              </a:rPr>
              <a:t>waar</a:t>
            </a:r>
            <a:r>
              <a:rPr lang="en-GB">
                <a:solidFill>
                  <a:srgbClr val="452CC2"/>
                </a:solidFill>
                <a:latin typeface="+mn-lt"/>
              </a:rPr>
              <a:t> ze op </a:t>
            </a:r>
            <a:r>
              <a:rPr lang="en-GB" err="1">
                <a:solidFill>
                  <a:srgbClr val="452CC2"/>
                </a:solidFill>
                <a:latin typeface="+mn-lt"/>
              </a:rPr>
              <a:t>moeten</a:t>
            </a:r>
            <a:r>
              <a:rPr lang="en-GB">
                <a:solidFill>
                  <a:srgbClr val="452CC2"/>
                </a:solidFill>
                <a:latin typeface="+mn-lt"/>
              </a:rPr>
              <a:t> </a:t>
            </a:r>
            <a:r>
              <a:rPr lang="en-GB" err="1">
                <a:solidFill>
                  <a:srgbClr val="452CC2"/>
                </a:solidFill>
                <a:latin typeface="+mn-lt"/>
              </a:rPr>
              <a:t>letten</a:t>
            </a:r>
            <a:r>
              <a:rPr lang="en-GB">
                <a:solidFill>
                  <a:srgbClr val="452CC2"/>
                </a:solidFill>
                <a:latin typeface="+mn-lt"/>
              </a:rPr>
              <a:t> </a:t>
            </a:r>
            <a:r>
              <a:rPr lang="en-GB" err="1">
                <a:solidFill>
                  <a:srgbClr val="452CC2"/>
                </a:solidFill>
                <a:latin typeface="+mn-lt"/>
              </a:rPr>
              <a:t>als</a:t>
            </a:r>
            <a:r>
              <a:rPr lang="en-GB">
                <a:solidFill>
                  <a:srgbClr val="452CC2"/>
                </a:solidFill>
                <a:latin typeface="+mn-lt"/>
              </a:rPr>
              <a:t> ze met </a:t>
            </a:r>
            <a:r>
              <a:rPr lang="en-GB" b="1" err="1">
                <a:solidFill>
                  <a:srgbClr val="452CC2"/>
                </a:solidFill>
                <a:latin typeface="+mn-lt"/>
              </a:rPr>
              <a:t>beeld</a:t>
            </a:r>
            <a:r>
              <a:rPr lang="en-GB">
                <a:solidFill>
                  <a:srgbClr val="452CC2"/>
                </a:solidFill>
                <a:latin typeface="+mn-lt"/>
              </a:rPr>
              <a:t>, </a:t>
            </a:r>
            <a:r>
              <a:rPr lang="en-GB" b="1" err="1">
                <a:solidFill>
                  <a:srgbClr val="452CC2"/>
                </a:solidFill>
                <a:latin typeface="+mn-lt"/>
              </a:rPr>
              <a:t>geluid</a:t>
            </a:r>
            <a:r>
              <a:rPr lang="en-GB">
                <a:solidFill>
                  <a:srgbClr val="452CC2"/>
                </a:solidFill>
                <a:latin typeface="+mn-lt"/>
              </a:rPr>
              <a:t> of </a:t>
            </a:r>
            <a:r>
              <a:rPr lang="en-GB" b="1">
                <a:solidFill>
                  <a:srgbClr val="452CC2"/>
                </a:solidFill>
                <a:latin typeface="+mn-lt"/>
              </a:rPr>
              <a:t>online</a:t>
            </a:r>
            <a:r>
              <a:rPr lang="en-GB">
                <a:solidFill>
                  <a:srgbClr val="452CC2"/>
                </a:solidFill>
                <a:latin typeface="+mn-lt"/>
              </a:rPr>
              <a:t> </a:t>
            </a:r>
            <a:r>
              <a:rPr lang="en-GB" b="1">
                <a:solidFill>
                  <a:srgbClr val="452CC2"/>
                </a:solidFill>
                <a:latin typeface="+mn-lt"/>
              </a:rPr>
              <a:t>media</a:t>
            </a:r>
            <a:r>
              <a:rPr lang="en-GB">
                <a:solidFill>
                  <a:srgbClr val="452CC2"/>
                </a:solidFill>
                <a:latin typeface="+mn-lt"/>
              </a:rPr>
              <a:t> </a:t>
            </a:r>
            <a:r>
              <a:rPr lang="en-GB" err="1">
                <a:solidFill>
                  <a:srgbClr val="452CC2"/>
                </a:solidFill>
                <a:latin typeface="+mn-lt"/>
              </a:rPr>
              <a:t>werken</a:t>
            </a:r>
            <a:r>
              <a:rPr lang="en-GB">
                <a:solidFill>
                  <a:srgbClr val="452CC2"/>
                </a:solidFill>
                <a:latin typeface="+mn-lt"/>
              </a:rPr>
              <a:t>. Hierna </a:t>
            </a:r>
            <a:r>
              <a:rPr lang="en-GB" err="1">
                <a:solidFill>
                  <a:srgbClr val="452CC2"/>
                </a:solidFill>
                <a:latin typeface="+mn-lt"/>
              </a:rPr>
              <a:t>vind</a:t>
            </a:r>
            <a:r>
              <a:rPr lang="en-GB">
                <a:solidFill>
                  <a:srgbClr val="452CC2"/>
                </a:solidFill>
                <a:latin typeface="+mn-lt"/>
              </a:rPr>
              <a:t> je </a:t>
            </a:r>
            <a:r>
              <a:rPr lang="en-GB" err="1">
                <a:solidFill>
                  <a:srgbClr val="452CC2"/>
                </a:solidFill>
                <a:latin typeface="+mn-lt"/>
              </a:rPr>
              <a:t>enkele</a:t>
            </a:r>
            <a:r>
              <a:rPr lang="en-GB">
                <a:solidFill>
                  <a:srgbClr val="452CC2"/>
                </a:solidFill>
                <a:latin typeface="+mn-lt"/>
              </a:rPr>
              <a:t> tips die de </a:t>
            </a:r>
            <a:r>
              <a:rPr lang="en-GB" err="1">
                <a:solidFill>
                  <a:srgbClr val="452CC2"/>
                </a:solidFill>
                <a:latin typeface="+mn-lt"/>
              </a:rPr>
              <a:t>leerlingen</a:t>
            </a:r>
            <a:r>
              <a:rPr lang="en-GB">
                <a:solidFill>
                  <a:srgbClr val="452CC2"/>
                </a:solidFill>
                <a:latin typeface="+mn-lt"/>
              </a:rPr>
              <a:t> </a:t>
            </a:r>
            <a:r>
              <a:rPr lang="en-GB" err="1">
                <a:solidFill>
                  <a:srgbClr val="452CC2"/>
                </a:solidFill>
                <a:latin typeface="+mn-lt"/>
              </a:rPr>
              <a:t>zeker</a:t>
            </a:r>
            <a:r>
              <a:rPr lang="en-GB">
                <a:solidFill>
                  <a:srgbClr val="452CC2"/>
                </a:solidFill>
                <a:latin typeface="+mn-lt"/>
              </a:rPr>
              <a:t> mee </a:t>
            </a:r>
            <a:r>
              <a:rPr lang="en-GB" err="1">
                <a:solidFill>
                  <a:srgbClr val="452CC2"/>
                </a:solidFill>
                <a:latin typeface="+mn-lt"/>
              </a:rPr>
              <a:t>moeten</a:t>
            </a:r>
            <a:r>
              <a:rPr lang="en-GB">
                <a:solidFill>
                  <a:srgbClr val="452CC2"/>
                </a:solidFill>
                <a:latin typeface="+mn-lt"/>
              </a:rPr>
              <a:t> </a:t>
            </a:r>
            <a:r>
              <a:rPr lang="en-GB" err="1">
                <a:solidFill>
                  <a:srgbClr val="452CC2"/>
                </a:solidFill>
                <a:latin typeface="+mn-lt"/>
              </a:rPr>
              <a:t>nemen</a:t>
            </a:r>
            <a:r>
              <a:rPr lang="en-GB">
                <a:solidFill>
                  <a:srgbClr val="452CC2"/>
                </a:solidFill>
                <a:latin typeface="+mn-lt"/>
              </a:rPr>
              <a:t>. </a:t>
            </a:r>
          </a:p>
          <a:p>
            <a:pPr marL="0" lvl="0" indent="0" algn="l" rtl="0">
              <a:spcBef>
                <a:spcPts val="0"/>
              </a:spcBef>
              <a:spcAft>
                <a:spcPts val="0"/>
              </a:spcAft>
              <a:buNone/>
            </a:pPr>
            <a:r>
              <a:rPr lang="en-GB">
                <a:solidFill>
                  <a:srgbClr val="452CC2"/>
                </a:solidFill>
                <a:latin typeface="+mn-lt"/>
              </a:rPr>
              <a:t>7. </a:t>
            </a:r>
            <a:r>
              <a:rPr lang="en-GB" b="1" err="1">
                <a:solidFill>
                  <a:srgbClr val="452CC2"/>
                </a:solidFill>
                <a:latin typeface="+mn-lt"/>
              </a:rPr>
              <a:t>Bekijk</a:t>
            </a:r>
            <a:r>
              <a:rPr lang="en-GB">
                <a:solidFill>
                  <a:srgbClr val="452CC2"/>
                </a:solidFill>
                <a:latin typeface="+mn-lt"/>
              </a:rPr>
              <a:t> de reportages in de </a:t>
            </a:r>
            <a:r>
              <a:rPr lang="en-GB" err="1">
                <a:solidFill>
                  <a:srgbClr val="452CC2"/>
                </a:solidFill>
                <a:latin typeface="+mn-lt"/>
              </a:rPr>
              <a:t>klas</a:t>
            </a:r>
            <a:r>
              <a:rPr lang="en-GB">
                <a:solidFill>
                  <a:srgbClr val="452CC2"/>
                </a:solidFill>
                <a:latin typeface="+mn-lt"/>
              </a:rPr>
              <a:t>, </a:t>
            </a:r>
            <a:r>
              <a:rPr lang="en-GB" err="1">
                <a:solidFill>
                  <a:srgbClr val="452CC2"/>
                </a:solidFill>
                <a:latin typeface="+mn-lt"/>
              </a:rPr>
              <a:t>beluister</a:t>
            </a:r>
            <a:r>
              <a:rPr lang="en-GB">
                <a:solidFill>
                  <a:srgbClr val="452CC2"/>
                </a:solidFill>
                <a:latin typeface="+mn-lt"/>
              </a:rPr>
              <a:t> de radio </a:t>
            </a:r>
            <a:r>
              <a:rPr lang="en-GB" err="1">
                <a:solidFill>
                  <a:srgbClr val="452CC2"/>
                </a:solidFill>
                <a:latin typeface="+mn-lt"/>
              </a:rPr>
              <a:t>berichten</a:t>
            </a:r>
            <a:r>
              <a:rPr lang="en-GB">
                <a:solidFill>
                  <a:srgbClr val="452CC2"/>
                </a:solidFill>
                <a:latin typeface="+mn-lt"/>
              </a:rPr>
              <a:t>, </a:t>
            </a:r>
            <a:r>
              <a:rPr lang="en-GB" err="1">
                <a:solidFill>
                  <a:srgbClr val="452CC2"/>
                </a:solidFill>
                <a:latin typeface="+mn-lt"/>
              </a:rPr>
              <a:t>bezoek</a:t>
            </a:r>
            <a:r>
              <a:rPr lang="en-GB">
                <a:solidFill>
                  <a:srgbClr val="452CC2"/>
                </a:solidFill>
                <a:latin typeface="+mn-lt"/>
              </a:rPr>
              <a:t> de website </a:t>
            </a:r>
            <a:endParaRPr lang="nl-BE">
              <a:solidFill>
                <a:srgbClr val="452CC2"/>
              </a:solidFill>
              <a:latin typeface="+mn-lt"/>
            </a:endParaRPr>
          </a:p>
        </p:txBody>
      </p:sp>
    </p:spTree>
    <p:extLst>
      <p:ext uri="{BB962C8B-B14F-4D97-AF65-F5344CB8AC3E}">
        <p14:creationId xmlns:p14="http://schemas.microsoft.com/office/powerpoint/2010/main" val="560310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d3fec03280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 name="Google Shape;68;g3d3fec03280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8F5081C7-B283-A85E-D5C7-512CB26B6512}"/>
            </a:ext>
          </a:extLst>
        </p:cNvPr>
        <p:cNvGrpSpPr/>
        <p:nvPr/>
      </p:nvGrpSpPr>
      <p:grpSpPr>
        <a:xfrm>
          <a:off x="0" y="0"/>
          <a:ext cx="0" cy="0"/>
          <a:chOff x="0" y="0"/>
          <a:chExt cx="0" cy="0"/>
        </a:xfrm>
      </p:grpSpPr>
      <p:sp>
        <p:nvSpPr>
          <p:cNvPr id="174" name="Google Shape;174;g3b0f3d0237d_0_42:notes">
            <a:extLst>
              <a:ext uri="{FF2B5EF4-FFF2-40B4-BE49-F238E27FC236}">
                <a16:creationId xmlns:a16="http://schemas.microsoft.com/office/drawing/2014/main" id="{7CDE3F0A-A08B-A1BF-04A9-8391CDE8517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3b0f3d0237d_0_42:notes">
            <a:extLst>
              <a:ext uri="{FF2B5EF4-FFF2-40B4-BE49-F238E27FC236}">
                <a16:creationId xmlns:a16="http://schemas.microsoft.com/office/drawing/2014/main" id="{E45D2BD1-8FDB-09A0-E8CD-34698B6ABEB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BE">
                <a:solidFill>
                  <a:srgbClr val="452CC2"/>
                </a:solidFill>
              </a:rPr>
              <a:t>Alle info kan je terugvinden op de website van JEF. Je kan er ook verschillende werkbladen terugvinden. </a:t>
            </a:r>
            <a:br>
              <a:rPr lang="nl-BE">
                <a:solidFill>
                  <a:srgbClr val="452CC2"/>
                </a:solidFill>
              </a:rPr>
            </a:br>
            <a:endParaRPr lang="nl-BE">
              <a:solidFill>
                <a:srgbClr val="452CC2"/>
              </a:solidFill>
            </a:endParaRPr>
          </a:p>
          <a:p>
            <a:pPr marL="0" lvl="0" indent="0" algn="l" rtl="0">
              <a:spcBef>
                <a:spcPts val="0"/>
              </a:spcBef>
              <a:spcAft>
                <a:spcPts val="0"/>
              </a:spcAft>
              <a:buNone/>
            </a:pPr>
            <a:r>
              <a:rPr lang="en-GB" err="1">
                <a:solidFill>
                  <a:srgbClr val="2200CC"/>
                </a:solidFill>
                <a:hlinkClick r:id="rId3">
                  <a:extLst>
                    <a:ext uri="{A12FA001-AC4F-418D-AE19-62706E023703}">
                      <ahyp:hlinkClr xmlns:ahyp="http://schemas.microsoft.com/office/drawing/2018/hyperlinkcolor" val="tx"/>
                    </a:ext>
                  </a:extLst>
                </a:hlinkClick>
              </a:rPr>
              <a:t>Zelf</a:t>
            </a:r>
            <a:r>
              <a:rPr lang="en-GB">
                <a:solidFill>
                  <a:srgbClr val="2200CC"/>
                </a:solidFill>
                <a:hlinkClick r:id="rId3">
                  <a:extLst>
                    <a:ext uri="{A12FA001-AC4F-418D-AE19-62706E023703}">
                      <ahyp:hlinkClr xmlns:ahyp="http://schemas.microsoft.com/office/drawing/2018/hyperlinkcolor" val="tx"/>
                    </a:ext>
                  </a:extLst>
                </a:hlinkClick>
              </a:rPr>
              <a:t> </a:t>
            </a:r>
            <a:r>
              <a:rPr lang="en-GB" err="1">
                <a:solidFill>
                  <a:srgbClr val="2200CC"/>
                </a:solidFill>
                <a:hlinkClick r:id="rId3">
                  <a:extLst>
                    <a:ext uri="{A12FA001-AC4F-418D-AE19-62706E023703}">
                      <ahyp:hlinkClr xmlns:ahyp="http://schemas.microsoft.com/office/drawing/2018/hyperlinkcolor" val="tx"/>
                    </a:ext>
                  </a:extLst>
                </a:hlinkClick>
              </a:rPr>
              <a:t>een</a:t>
            </a:r>
            <a:r>
              <a:rPr lang="en-GB">
                <a:solidFill>
                  <a:srgbClr val="2200CC"/>
                </a:solidFill>
                <a:hlinkClick r:id="rId3">
                  <a:extLst>
                    <a:ext uri="{A12FA001-AC4F-418D-AE19-62706E023703}">
                      <ahyp:hlinkClr xmlns:ahyp="http://schemas.microsoft.com/office/drawing/2018/hyperlinkcolor" val="tx"/>
                    </a:ext>
                  </a:extLst>
                </a:hlinkClick>
              </a:rPr>
              <a:t> </a:t>
            </a:r>
            <a:r>
              <a:rPr lang="en-GB" err="1">
                <a:solidFill>
                  <a:srgbClr val="2200CC"/>
                </a:solidFill>
                <a:hlinkClick r:id="rId3">
                  <a:extLst>
                    <a:ext uri="{A12FA001-AC4F-418D-AE19-62706E023703}">
                      <ahyp:hlinkClr xmlns:ahyp="http://schemas.microsoft.com/office/drawing/2018/hyperlinkcolor" val="tx"/>
                    </a:ext>
                  </a:extLst>
                </a:hlinkClick>
              </a:rPr>
              <a:t>animatiefilmpje</a:t>
            </a:r>
            <a:r>
              <a:rPr lang="en-GB">
                <a:solidFill>
                  <a:srgbClr val="2200CC"/>
                </a:solidFill>
                <a:hlinkClick r:id="rId3">
                  <a:extLst>
                    <a:ext uri="{A12FA001-AC4F-418D-AE19-62706E023703}">
                      <ahyp:hlinkClr xmlns:ahyp="http://schemas.microsoft.com/office/drawing/2018/hyperlinkcolor" val="tx"/>
                    </a:ext>
                  </a:extLst>
                </a:hlinkClick>
              </a:rPr>
              <a:t> </a:t>
            </a:r>
            <a:r>
              <a:rPr lang="en-GB" err="1">
                <a:solidFill>
                  <a:srgbClr val="2200CC"/>
                </a:solidFill>
                <a:hlinkClick r:id="rId3">
                  <a:extLst>
                    <a:ext uri="{A12FA001-AC4F-418D-AE19-62706E023703}">
                      <ahyp:hlinkClr xmlns:ahyp="http://schemas.microsoft.com/office/drawing/2018/hyperlinkcolor" val="tx"/>
                    </a:ext>
                  </a:extLst>
                </a:hlinkClick>
              </a:rPr>
              <a:t>maken</a:t>
            </a:r>
            <a:r>
              <a:rPr lang="en-GB">
                <a:solidFill>
                  <a:srgbClr val="2200CC"/>
                </a:solidFill>
                <a:hlinkClick r:id="rId3">
                  <a:extLst>
                    <a:ext uri="{A12FA001-AC4F-418D-AE19-62706E023703}">
                      <ahyp:hlinkClr xmlns:ahyp="http://schemas.microsoft.com/office/drawing/2018/hyperlinkcolor" val="tx"/>
                    </a:ext>
                  </a:extLst>
                </a:hlinkClick>
              </a:rPr>
              <a:t> in 6 </a:t>
            </a:r>
            <a:r>
              <a:rPr lang="en-GB" err="1">
                <a:solidFill>
                  <a:srgbClr val="2200CC"/>
                </a:solidFill>
                <a:hlinkClick r:id="rId3">
                  <a:extLst>
                    <a:ext uri="{A12FA001-AC4F-418D-AE19-62706E023703}">
                      <ahyp:hlinkClr xmlns:ahyp="http://schemas.microsoft.com/office/drawing/2018/hyperlinkcolor" val="tx"/>
                    </a:ext>
                  </a:extLst>
                </a:hlinkClick>
              </a:rPr>
              <a:t>stappen</a:t>
            </a:r>
            <a:r>
              <a:rPr lang="en-GB">
                <a:solidFill>
                  <a:srgbClr val="452CC2"/>
                </a:solidFill>
                <a:hlinkClick r:id="rId3">
                  <a:extLst>
                    <a:ext uri="{A12FA001-AC4F-418D-AE19-62706E023703}">
                      <ahyp:hlinkClr xmlns:ahyp="http://schemas.microsoft.com/office/drawing/2018/hyperlinkcolor" val="tx"/>
                    </a:ext>
                  </a:extLst>
                </a:hlinkClick>
              </a:rPr>
              <a:t> | JEF</a:t>
            </a:r>
            <a:r>
              <a:rPr lang="en-GB">
                <a:solidFill>
                  <a:srgbClr val="452CC2"/>
                </a:solidFill>
              </a:rPr>
              <a:t> </a:t>
            </a:r>
            <a:endParaRPr>
              <a:solidFill>
                <a:srgbClr val="452CC2"/>
              </a:solidFill>
            </a:endParaRPr>
          </a:p>
        </p:txBody>
      </p:sp>
    </p:spTree>
    <p:extLst>
      <p:ext uri="{BB962C8B-B14F-4D97-AF65-F5344CB8AC3E}">
        <p14:creationId xmlns:p14="http://schemas.microsoft.com/office/powerpoint/2010/main" val="1163635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d3fec03280_0_4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g3d3fec03280_0_4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2EB2F4DF-A0DE-5860-9BF8-C97A89802BEF}"/>
            </a:ext>
          </a:extLst>
        </p:cNvPr>
        <p:cNvGrpSpPr/>
        <p:nvPr/>
      </p:nvGrpSpPr>
      <p:grpSpPr>
        <a:xfrm>
          <a:off x="0" y="0"/>
          <a:ext cx="0" cy="0"/>
          <a:chOff x="0" y="0"/>
          <a:chExt cx="0" cy="0"/>
        </a:xfrm>
      </p:grpSpPr>
      <p:sp>
        <p:nvSpPr>
          <p:cNvPr id="125" name="Google Shape;125;g3d3fec03280_0_568:notes">
            <a:extLst>
              <a:ext uri="{FF2B5EF4-FFF2-40B4-BE49-F238E27FC236}">
                <a16:creationId xmlns:a16="http://schemas.microsoft.com/office/drawing/2014/main" id="{E881211C-5CD5-5212-38E6-5B46DD5A46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15000"/>
              </a:lnSpc>
              <a:spcBef>
                <a:spcPts val="1200"/>
              </a:spcBef>
              <a:spcAft>
                <a:spcPts val="0"/>
              </a:spcAft>
              <a:buClr>
                <a:srgbClr val="000000"/>
              </a:buClr>
              <a:buSzPts val="1100"/>
              <a:buFont typeface="Arial"/>
              <a:buNone/>
              <a:tabLst/>
              <a:defRPr/>
            </a:pPr>
            <a:r>
              <a:rPr lang="en-GB" sz="1200" b="0" i="0" u="none" strike="noStrike" cap="none">
                <a:solidFill>
                  <a:srgbClr val="452CC2"/>
                </a:solidFill>
                <a:effectLst/>
                <a:latin typeface="Arial"/>
                <a:ea typeface="Arial"/>
                <a:cs typeface="Arial"/>
                <a:sym typeface="Arial"/>
              </a:rPr>
              <a:t>Bron: Frederik </a:t>
            </a:r>
            <a:r>
              <a:rPr lang="en-GB" sz="1200" b="0" i="0" u="none" strike="noStrike" cap="none" err="1">
                <a:solidFill>
                  <a:srgbClr val="452CC2"/>
                </a:solidFill>
                <a:effectLst/>
                <a:latin typeface="Arial"/>
                <a:ea typeface="Arial"/>
                <a:cs typeface="Arial"/>
                <a:sym typeface="Arial"/>
              </a:rPr>
              <a:t>Buyckx</a:t>
            </a:r>
            <a:r>
              <a:rPr lang="en-GB" sz="1200" b="0" i="0" u="none" strike="noStrike" cap="none">
                <a:solidFill>
                  <a:srgbClr val="452CC2"/>
                </a:solidFill>
                <a:effectLst/>
                <a:latin typeface="Arial"/>
                <a:ea typeface="Arial"/>
                <a:cs typeface="Arial"/>
                <a:sym typeface="Arial"/>
              </a:rPr>
              <a:t>, Zonder </a:t>
            </a:r>
            <a:r>
              <a:rPr lang="en-GB" sz="1200" b="0" i="0" u="none" strike="noStrike" cap="none" err="1">
                <a:solidFill>
                  <a:srgbClr val="452CC2"/>
                </a:solidFill>
                <a:effectLst/>
                <a:latin typeface="Arial"/>
                <a:ea typeface="Arial"/>
                <a:cs typeface="Arial"/>
                <a:sym typeface="Arial"/>
              </a:rPr>
              <a:t>titel</a:t>
            </a:r>
            <a:r>
              <a:rPr lang="en-GB" sz="1200" b="0" i="0" u="none" strike="noStrike" cap="none">
                <a:solidFill>
                  <a:srgbClr val="452CC2"/>
                </a:solidFill>
                <a:effectLst/>
                <a:latin typeface="Arial"/>
                <a:ea typeface="Arial"/>
                <a:cs typeface="Arial"/>
                <a:sym typeface="Arial"/>
              </a:rPr>
              <a:t> (2 </a:t>
            </a:r>
            <a:r>
              <a:rPr lang="en-GB" sz="1200" b="0" i="0" u="none" strike="noStrike" cap="none" err="1">
                <a:solidFill>
                  <a:srgbClr val="452CC2"/>
                </a:solidFill>
                <a:effectLst/>
                <a:latin typeface="Arial"/>
                <a:ea typeface="Arial"/>
                <a:cs typeface="Arial"/>
                <a:sym typeface="Arial"/>
              </a:rPr>
              <a:t>voetballers</a:t>
            </a:r>
            <a:r>
              <a:rPr lang="en-GB" sz="1200" b="0" i="0" u="none" strike="noStrike" cap="none">
                <a:solidFill>
                  <a:srgbClr val="452CC2"/>
                </a:solidFill>
                <a:effectLst/>
                <a:latin typeface="Arial"/>
                <a:ea typeface="Arial"/>
                <a:cs typeface="Arial"/>
                <a:sym typeface="Arial"/>
              </a:rPr>
              <a:t>), </a:t>
            </a:r>
            <a:r>
              <a:rPr lang="en-GB" sz="1200" b="0" i="0" u="none" strike="noStrike" cap="none" err="1">
                <a:solidFill>
                  <a:srgbClr val="452CC2"/>
                </a:solidFill>
                <a:effectLst/>
                <a:latin typeface="Arial"/>
                <a:ea typeface="Arial"/>
                <a:cs typeface="Arial"/>
                <a:sym typeface="Arial"/>
              </a:rPr>
              <a:t>uit</a:t>
            </a:r>
            <a:r>
              <a:rPr lang="en-GB" sz="1200" b="0" i="0" u="none" strike="noStrike" cap="none">
                <a:solidFill>
                  <a:srgbClr val="452CC2"/>
                </a:solidFill>
                <a:effectLst/>
                <a:latin typeface="Arial"/>
                <a:ea typeface="Arial"/>
                <a:cs typeface="Arial"/>
                <a:sym typeface="Arial"/>
              </a:rPr>
              <a:t> de </a:t>
            </a:r>
            <a:r>
              <a:rPr lang="en-GB" sz="1200" b="0" i="0" u="none" strike="noStrike" cap="none" err="1">
                <a:solidFill>
                  <a:srgbClr val="452CC2"/>
                </a:solidFill>
                <a:effectLst/>
                <a:latin typeface="Arial"/>
                <a:ea typeface="Arial"/>
                <a:cs typeface="Arial"/>
                <a:sym typeface="Arial"/>
              </a:rPr>
              <a:t>serie</a:t>
            </a:r>
            <a:r>
              <a:rPr lang="en-GB" sz="1200" b="0" i="0" u="none" strike="noStrike" cap="none">
                <a:solidFill>
                  <a:srgbClr val="452CC2"/>
                </a:solidFill>
                <a:effectLst/>
                <a:latin typeface="Arial"/>
                <a:ea typeface="Arial"/>
                <a:cs typeface="Arial"/>
                <a:sym typeface="Arial"/>
              </a:rPr>
              <a:t> Jesus, Make-up and Football (2013), 2012, </a:t>
            </a:r>
            <a:r>
              <a:rPr lang="en-GB" sz="1200" b="0" i="0" u="none" strike="noStrike" cap="none" err="1">
                <a:solidFill>
                  <a:srgbClr val="452CC2"/>
                </a:solidFill>
                <a:effectLst/>
                <a:latin typeface="Arial"/>
                <a:ea typeface="Arial"/>
                <a:cs typeface="Arial"/>
                <a:sym typeface="Arial"/>
              </a:rPr>
              <a:t>Collectie</a:t>
            </a:r>
            <a:r>
              <a:rPr lang="en-GB" sz="1200" b="0" i="0" u="none" strike="noStrike" cap="none">
                <a:solidFill>
                  <a:srgbClr val="452CC2"/>
                </a:solidFill>
                <a:effectLst/>
                <a:latin typeface="Arial"/>
                <a:ea typeface="Arial"/>
                <a:cs typeface="Arial"/>
                <a:sym typeface="Arial"/>
              </a:rPr>
              <a:t> </a:t>
            </a:r>
            <a:r>
              <a:rPr lang="en-GB" sz="1200" b="0" i="0" u="none" strike="noStrike" cap="none" err="1">
                <a:solidFill>
                  <a:srgbClr val="452CC2"/>
                </a:solidFill>
                <a:effectLst/>
                <a:latin typeface="Arial"/>
                <a:ea typeface="Arial"/>
                <a:cs typeface="Arial"/>
                <a:sym typeface="Arial"/>
              </a:rPr>
              <a:t>FOMU</a:t>
            </a:r>
            <a:r>
              <a:rPr lang="en-GB" sz="1200" b="0" i="0" u="none" strike="noStrike" cap="none">
                <a:solidFill>
                  <a:srgbClr val="452CC2"/>
                </a:solidFill>
                <a:effectLst/>
                <a:latin typeface="Arial"/>
                <a:ea typeface="Arial"/>
                <a:cs typeface="Arial"/>
                <a:sym typeface="Arial"/>
              </a:rPr>
              <a:t>, P/2014/98/3 © Frederik </a:t>
            </a:r>
            <a:r>
              <a:rPr lang="en-GB" sz="1200" b="0" i="0" u="none" strike="noStrike" cap="none" err="1">
                <a:solidFill>
                  <a:srgbClr val="452CC2"/>
                </a:solidFill>
                <a:effectLst/>
                <a:latin typeface="Arial"/>
                <a:ea typeface="Arial"/>
                <a:cs typeface="Arial"/>
                <a:sym typeface="Arial"/>
              </a:rPr>
              <a:t>Buyckx</a:t>
            </a:r>
            <a:r>
              <a:rPr lang="en-GB" sz="1200" b="0" i="0" u="none" strike="noStrike" cap="none">
                <a:solidFill>
                  <a:srgbClr val="452CC2"/>
                </a:solidFill>
                <a:effectLst/>
                <a:latin typeface="Arial"/>
                <a:ea typeface="Arial"/>
                <a:cs typeface="Arial"/>
                <a:sym typeface="Arial"/>
              </a:rPr>
              <a:t> 2026</a:t>
            </a:r>
          </a:p>
          <a:p>
            <a:pPr marL="0" indent="0">
              <a:lnSpc>
                <a:spcPct val="115000"/>
              </a:lnSpc>
              <a:spcBef>
                <a:spcPts val="1200"/>
              </a:spcBef>
              <a:buNone/>
            </a:pPr>
            <a:endParaRPr lang="en" sz="1200">
              <a:solidFill>
                <a:srgbClr val="452CC2"/>
              </a:solidFill>
              <a:latin typeface="Outfit"/>
              <a:ea typeface="Outfit"/>
              <a:cs typeface="Outfit"/>
              <a:sym typeface="Outfit"/>
            </a:endParaRPr>
          </a:p>
          <a:p>
            <a:pPr marL="0" indent="0">
              <a:lnSpc>
                <a:spcPct val="115000"/>
              </a:lnSpc>
              <a:spcBef>
                <a:spcPts val="1200"/>
              </a:spcBef>
              <a:buNone/>
            </a:pPr>
            <a:r>
              <a:rPr lang="en" sz="1200">
                <a:solidFill>
                  <a:srgbClr val="452CC2"/>
                </a:solidFill>
                <a:latin typeface="Outfit"/>
                <a:ea typeface="Outfit"/>
                <a:cs typeface="Outfit"/>
                <a:sym typeface="Outfit"/>
              </a:rPr>
              <a:t>Instructie</a:t>
            </a:r>
          </a:p>
          <a:p>
            <a:pPr marL="228600" indent="-228600">
              <a:lnSpc>
                <a:spcPct val="115000"/>
              </a:lnSpc>
              <a:spcBef>
                <a:spcPts val="1200"/>
              </a:spcBef>
              <a:buAutoNum type="arabicPeriod"/>
            </a:pPr>
            <a:r>
              <a:rPr lang="en" sz="1200">
                <a:solidFill>
                  <a:srgbClr val="452CC2"/>
                </a:solidFill>
                <a:latin typeface="Outfit"/>
                <a:ea typeface="Outfit"/>
                <a:cs typeface="Outfit"/>
                <a:sym typeface="Outfit"/>
              </a:rPr>
              <a:t>Bespreek de afbeelding aan de hand van bovenstaande vragen.</a:t>
            </a:r>
          </a:p>
          <a:p>
            <a:pPr marL="228600" indent="-228600">
              <a:lnSpc>
                <a:spcPct val="115000"/>
              </a:lnSpc>
              <a:spcBef>
                <a:spcPts val="1200"/>
              </a:spcBef>
              <a:buAutoNum type="arabicPeriod"/>
            </a:pPr>
            <a:r>
              <a:rPr lang="en" sz="1200">
                <a:solidFill>
                  <a:srgbClr val="452CC2"/>
                </a:solidFill>
                <a:latin typeface="Outfit"/>
                <a:ea typeface="Outfit"/>
                <a:cs typeface="Outfit"/>
                <a:sym typeface="Outfit"/>
              </a:rPr>
              <a:t>Toon nadien de volledige afbeelding. </a:t>
            </a:r>
          </a:p>
          <a:p>
            <a:pPr marL="228600" indent="-228600">
              <a:lnSpc>
                <a:spcPct val="115000"/>
              </a:lnSpc>
              <a:spcBef>
                <a:spcPts val="1200"/>
              </a:spcBef>
              <a:buAutoNum type="arabicPeriod"/>
            </a:pPr>
            <a:r>
              <a:rPr lang="en" sz="1200">
                <a:solidFill>
                  <a:srgbClr val="452CC2"/>
                </a:solidFill>
                <a:latin typeface="Outfit"/>
                <a:ea typeface="Outfit"/>
                <a:cs typeface="Outfit"/>
                <a:sym typeface="Outfit"/>
              </a:rPr>
              <a:t>Bespreek (zie slide 24)</a:t>
            </a:r>
          </a:p>
          <a:p>
            <a:pPr marL="228600" indent="-228600">
              <a:lnSpc>
                <a:spcPct val="115000"/>
              </a:lnSpc>
              <a:spcBef>
                <a:spcPts val="1200"/>
              </a:spcBef>
              <a:buAutoNum type="arabicPeriod"/>
            </a:pPr>
            <a:endParaRPr lang="en" sz="1200">
              <a:solidFill>
                <a:srgbClr val="452CC2"/>
              </a:solidFill>
              <a:latin typeface="Outfit"/>
              <a:ea typeface="Outfit"/>
              <a:cs typeface="Outfit"/>
              <a:sym typeface="Outfit"/>
            </a:endParaRPr>
          </a:p>
          <a:p>
            <a:pPr marL="0" indent="0">
              <a:lnSpc>
                <a:spcPct val="115000"/>
              </a:lnSpc>
              <a:spcBef>
                <a:spcPts val="1200"/>
              </a:spcBef>
              <a:buNone/>
            </a:pPr>
            <a:endParaRPr lang="en" sz="1200">
              <a:solidFill>
                <a:srgbClr val="452CC2"/>
              </a:solidFill>
              <a:latin typeface="Outfit"/>
              <a:ea typeface="Outfit"/>
              <a:cs typeface="Outfit"/>
              <a:sym typeface="Outfit"/>
            </a:endParaRPr>
          </a:p>
          <a:p>
            <a:pPr marL="0" indent="0">
              <a:lnSpc>
                <a:spcPct val="114999"/>
              </a:lnSpc>
              <a:spcBef>
                <a:spcPts val="1200"/>
              </a:spcBef>
              <a:buNone/>
            </a:pPr>
            <a:r>
              <a:rPr lang="en" sz="1200">
                <a:solidFill>
                  <a:srgbClr val="452CC2"/>
                </a:solidFill>
                <a:latin typeface="Outfit"/>
                <a:ea typeface="Outfit"/>
                <a:cs typeface="Outfit"/>
                <a:sym typeface="Outfit"/>
              </a:rPr>
              <a:t>Andere beelden kan je terugvinden op de de website van FOMU </a:t>
            </a:r>
            <a:r>
              <a:rPr lang="en-GB" sz="1200" err="1">
                <a:solidFill>
                  <a:srgbClr val="2200CC"/>
                </a:solidFill>
                <a:hlinkClick r:id="rId3">
                  <a:extLst>
                    <a:ext uri="{A12FA001-AC4F-418D-AE19-62706E023703}">
                      <ahyp:hlinkClr xmlns:ahyp="http://schemas.microsoft.com/office/drawing/2018/hyperlinkcolor" val="tx"/>
                    </a:ext>
                  </a:extLst>
                </a:hlinkClick>
              </a:rPr>
              <a:t>Beelden</a:t>
            </a:r>
            <a:r>
              <a:rPr lang="en-GB" sz="1200">
                <a:solidFill>
                  <a:srgbClr val="2200CC"/>
                </a:solidFill>
                <a:hlinkClick r:id="rId3">
                  <a:extLst>
                    <a:ext uri="{A12FA001-AC4F-418D-AE19-62706E023703}">
                      <ahyp:hlinkClr xmlns:ahyp="http://schemas.microsoft.com/office/drawing/2018/hyperlinkcolor" val="tx"/>
                    </a:ext>
                  </a:extLst>
                </a:hlinkClick>
              </a:rPr>
              <a:t> | </a:t>
            </a:r>
            <a:r>
              <a:rPr lang="en-GB" sz="1200" err="1">
                <a:solidFill>
                  <a:srgbClr val="452CC2"/>
                </a:solidFill>
                <a:hlinkClick r:id="rId3">
                  <a:extLst>
                    <a:ext uri="{A12FA001-AC4F-418D-AE19-62706E023703}">
                      <ahyp:hlinkClr xmlns:ahyp="http://schemas.microsoft.com/office/drawing/2018/hyperlinkcolor" val="tx"/>
                    </a:ext>
                  </a:extLst>
                </a:hlinkClick>
              </a:rPr>
              <a:t>FOMU</a:t>
            </a:r>
            <a:r>
              <a:rPr lang="en-GB" sz="1200">
                <a:solidFill>
                  <a:srgbClr val="452CC2"/>
                </a:solidFill>
              </a:rPr>
              <a:t> </a:t>
            </a:r>
            <a:endParaRPr lang="en" sz="1200">
              <a:solidFill>
                <a:srgbClr val="452CC2"/>
              </a:solidFill>
              <a:latin typeface="Outfit"/>
              <a:ea typeface="Outfit"/>
              <a:cs typeface="Outfit"/>
              <a:sym typeface="Outfit"/>
            </a:endParaRPr>
          </a:p>
          <a:p>
            <a:pPr marL="0" indent="0">
              <a:lnSpc>
                <a:spcPct val="115000"/>
              </a:lnSpc>
              <a:spcBef>
                <a:spcPts val="1200"/>
              </a:spcBef>
              <a:buNone/>
            </a:pPr>
            <a:endParaRPr lang="en" sz="1200">
              <a:solidFill>
                <a:schemeClr val="dk1"/>
              </a:solidFill>
              <a:latin typeface="Outfit"/>
              <a:ea typeface="Outfit"/>
              <a:cs typeface="Outfit"/>
              <a:sym typeface="Outfit"/>
            </a:endParaRPr>
          </a:p>
        </p:txBody>
      </p:sp>
      <p:sp>
        <p:nvSpPr>
          <p:cNvPr id="126" name="Google Shape;126;g3d3fec03280_0_568:notes">
            <a:extLst>
              <a:ext uri="{FF2B5EF4-FFF2-40B4-BE49-F238E27FC236}">
                <a16:creationId xmlns:a16="http://schemas.microsoft.com/office/drawing/2014/main" id="{6723A337-27F4-3A56-9753-2A0C4BD9243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32220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9EEFD147-875D-734C-CA3D-88EF06BE20AD}"/>
            </a:ext>
          </a:extLst>
        </p:cNvPr>
        <p:cNvGrpSpPr/>
        <p:nvPr/>
      </p:nvGrpSpPr>
      <p:grpSpPr>
        <a:xfrm>
          <a:off x="0" y="0"/>
          <a:ext cx="0" cy="0"/>
          <a:chOff x="0" y="0"/>
          <a:chExt cx="0" cy="0"/>
        </a:xfrm>
      </p:grpSpPr>
      <p:sp>
        <p:nvSpPr>
          <p:cNvPr id="125" name="Google Shape;125;g3d3fec03280_0_568:notes">
            <a:extLst>
              <a:ext uri="{FF2B5EF4-FFF2-40B4-BE49-F238E27FC236}">
                <a16:creationId xmlns:a16="http://schemas.microsoft.com/office/drawing/2014/main" id="{11B536B4-3CA0-519F-CC56-75A9E6773AF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 sz="1200" b="0" i="0" u="none" strike="noStrike" cap="none">
                <a:solidFill>
                  <a:srgbClr val="452CC2"/>
                </a:solidFill>
                <a:effectLst/>
                <a:latin typeface="Outfit"/>
                <a:ea typeface="Arial"/>
                <a:cs typeface="Arial"/>
                <a:sym typeface="Outfit"/>
              </a:rPr>
              <a:t>Bron: </a:t>
            </a:r>
            <a:r>
              <a:rPr lang="en-GB" sz="1100" b="0" i="0" u="none" strike="noStrike" cap="none">
                <a:solidFill>
                  <a:srgbClr val="452CC2"/>
                </a:solidFill>
                <a:effectLst/>
                <a:latin typeface="Arial"/>
                <a:ea typeface="Arial"/>
                <a:cs typeface="Arial"/>
                <a:sym typeface="Arial"/>
              </a:rPr>
              <a:t>Frederik </a:t>
            </a:r>
            <a:r>
              <a:rPr lang="en-GB" sz="1100" b="0" i="0" u="none" strike="noStrike" cap="none" err="1">
                <a:solidFill>
                  <a:srgbClr val="452CC2"/>
                </a:solidFill>
                <a:effectLst/>
                <a:latin typeface="Arial"/>
                <a:ea typeface="Arial"/>
                <a:cs typeface="Arial"/>
                <a:sym typeface="Arial"/>
              </a:rPr>
              <a:t>Buyckx</a:t>
            </a:r>
            <a:r>
              <a:rPr lang="en-GB" sz="1100" b="0" i="0" u="none" strike="noStrike" cap="none">
                <a:solidFill>
                  <a:srgbClr val="452CC2"/>
                </a:solidFill>
                <a:effectLst/>
                <a:latin typeface="Arial"/>
                <a:ea typeface="Arial"/>
                <a:cs typeface="Arial"/>
                <a:sym typeface="Arial"/>
              </a:rPr>
              <a:t>, Zonder </a:t>
            </a:r>
            <a:r>
              <a:rPr lang="en-GB" sz="1100" b="0" i="0" u="none" strike="noStrike" cap="none" err="1">
                <a:solidFill>
                  <a:srgbClr val="452CC2"/>
                </a:solidFill>
                <a:effectLst/>
                <a:latin typeface="Arial"/>
                <a:ea typeface="Arial"/>
                <a:cs typeface="Arial"/>
                <a:sym typeface="Arial"/>
              </a:rPr>
              <a:t>titel</a:t>
            </a:r>
            <a:r>
              <a:rPr lang="en-GB" sz="1100" b="0" i="0" u="none" strike="noStrike" cap="none">
                <a:solidFill>
                  <a:srgbClr val="452CC2"/>
                </a:solidFill>
                <a:effectLst/>
                <a:latin typeface="Arial"/>
                <a:ea typeface="Arial"/>
                <a:cs typeface="Arial"/>
                <a:sym typeface="Arial"/>
              </a:rPr>
              <a:t> (2 </a:t>
            </a:r>
            <a:r>
              <a:rPr lang="en-GB" sz="1100" b="0" i="0" u="none" strike="noStrike" cap="none" err="1">
                <a:solidFill>
                  <a:srgbClr val="452CC2"/>
                </a:solidFill>
                <a:effectLst/>
                <a:latin typeface="Arial"/>
                <a:ea typeface="Arial"/>
                <a:cs typeface="Arial"/>
                <a:sym typeface="Arial"/>
              </a:rPr>
              <a:t>voetballers</a:t>
            </a:r>
            <a:r>
              <a:rPr lang="en-GB" sz="1100" b="0" i="0" u="none" strike="noStrike" cap="none">
                <a:solidFill>
                  <a:srgbClr val="452CC2"/>
                </a:solidFill>
                <a:effectLst/>
                <a:latin typeface="Arial"/>
                <a:ea typeface="Arial"/>
                <a:cs typeface="Arial"/>
                <a:sym typeface="Arial"/>
              </a:rPr>
              <a:t>), </a:t>
            </a:r>
            <a:r>
              <a:rPr lang="en-GB" sz="1100" b="0" i="0" u="none" strike="noStrike" cap="none" err="1">
                <a:solidFill>
                  <a:srgbClr val="452CC2"/>
                </a:solidFill>
                <a:effectLst/>
                <a:latin typeface="Arial"/>
                <a:ea typeface="Arial"/>
                <a:cs typeface="Arial"/>
                <a:sym typeface="Arial"/>
              </a:rPr>
              <a:t>uit</a:t>
            </a:r>
            <a:r>
              <a:rPr lang="en-GB" sz="1100" b="0" i="0" u="none" strike="noStrike" cap="none">
                <a:solidFill>
                  <a:srgbClr val="452CC2"/>
                </a:solidFill>
                <a:effectLst/>
                <a:latin typeface="Arial"/>
                <a:ea typeface="Arial"/>
                <a:cs typeface="Arial"/>
                <a:sym typeface="Arial"/>
              </a:rPr>
              <a:t> de </a:t>
            </a:r>
            <a:r>
              <a:rPr lang="en-GB" sz="1100" b="0" i="0" u="none" strike="noStrike" cap="none" err="1">
                <a:solidFill>
                  <a:srgbClr val="452CC2"/>
                </a:solidFill>
                <a:effectLst/>
                <a:latin typeface="Arial"/>
                <a:ea typeface="Arial"/>
                <a:cs typeface="Arial"/>
                <a:sym typeface="Arial"/>
              </a:rPr>
              <a:t>serie</a:t>
            </a:r>
            <a:r>
              <a:rPr lang="en-GB" sz="1100" b="0" i="0" u="none" strike="noStrike" cap="none">
                <a:solidFill>
                  <a:srgbClr val="452CC2"/>
                </a:solidFill>
                <a:effectLst/>
                <a:latin typeface="Arial"/>
                <a:ea typeface="Arial"/>
                <a:cs typeface="Arial"/>
                <a:sym typeface="Arial"/>
              </a:rPr>
              <a:t> Jesus, Make-up and Football (2013), 2012, </a:t>
            </a:r>
            <a:r>
              <a:rPr lang="en-GB" sz="1100" b="0" i="0" u="none" strike="noStrike" cap="none" err="1">
                <a:solidFill>
                  <a:srgbClr val="452CC2"/>
                </a:solidFill>
                <a:effectLst/>
                <a:latin typeface="Arial"/>
                <a:ea typeface="Arial"/>
                <a:cs typeface="Arial"/>
                <a:sym typeface="Arial"/>
              </a:rPr>
              <a:t>Collectie</a:t>
            </a:r>
            <a:r>
              <a:rPr lang="en-GB" sz="1100" b="0" i="0" u="none" strike="noStrike" cap="none">
                <a:solidFill>
                  <a:srgbClr val="452CC2"/>
                </a:solidFill>
                <a:effectLst/>
                <a:latin typeface="Arial"/>
                <a:ea typeface="Arial"/>
                <a:cs typeface="Arial"/>
                <a:sym typeface="Arial"/>
              </a:rPr>
              <a:t> </a:t>
            </a:r>
            <a:r>
              <a:rPr lang="en-GB" sz="1100" b="0" i="0" u="none" strike="noStrike" cap="none" err="1">
                <a:solidFill>
                  <a:srgbClr val="452CC2"/>
                </a:solidFill>
                <a:effectLst/>
                <a:latin typeface="Arial"/>
                <a:ea typeface="Arial"/>
                <a:cs typeface="Arial"/>
                <a:sym typeface="Arial"/>
              </a:rPr>
              <a:t>FOMU</a:t>
            </a:r>
            <a:r>
              <a:rPr lang="en-GB" sz="1100" b="0" i="0" u="none" strike="noStrike" cap="none">
                <a:solidFill>
                  <a:srgbClr val="452CC2"/>
                </a:solidFill>
                <a:effectLst/>
                <a:latin typeface="Arial"/>
                <a:ea typeface="Arial"/>
                <a:cs typeface="Arial"/>
                <a:sym typeface="Arial"/>
              </a:rPr>
              <a:t>, P/2014/98/3 © Frederik </a:t>
            </a:r>
            <a:r>
              <a:rPr lang="en-GB" sz="1100" b="0" i="0" u="none" strike="noStrike" cap="none" err="1">
                <a:solidFill>
                  <a:srgbClr val="452CC2"/>
                </a:solidFill>
                <a:effectLst/>
                <a:latin typeface="Arial"/>
                <a:ea typeface="Arial"/>
                <a:cs typeface="Arial"/>
                <a:sym typeface="Arial"/>
              </a:rPr>
              <a:t>Buyckx</a:t>
            </a:r>
            <a:r>
              <a:rPr lang="en-GB" sz="1100" b="0" i="0" u="none" strike="noStrike" cap="none">
                <a:solidFill>
                  <a:srgbClr val="452CC2"/>
                </a:solidFill>
                <a:effectLst/>
                <a:latin typeface="Arial"/>
                <a:ea typeface="Arial"/>
                <a:cs typeface="Arial"/>
                <a:sym typeface="Arial"/>
              </a:rPr>
              <a:t> 2026</a:t>
            </a:r>
          </a:p>
          <a:p>
            <a:endParaRPr lang="en" sz="1200">
              <a:solidFill>
                <a:schemeClr val="dk1"/>
              </a:solidFill>
              <a:latin typeface="Outfit"/>
              <a:ea typeface="Outfit"/>
              <a:cs typeface="Outfit"/>
              <a:sym typeface="Outfit"/>
            </a:endParaRPr>
          </a:p>
          <a:p>
            <a:pPr marL="0" indent="0">
              <a:lnSpc>
                <a:spcPct val="115000"/>
              </a:lnSpc>
              <a:spcBef>
                <a:spcPts val="1200"/>
              </a:spcBef>
              <a:buNone/>
            </a:pPr>
            <a:endParaRPr lang="en" sz="1200">
              <a:solidFill>
                <a:schemeClr val="dk1"/>
              </a:solidFill>
              <a:latin typeface="Outfit"/>
              <a:ea typeface="Outfit"/>
              <a:cs typeface="Outfit"/>
              <a:sym typeface="Outfit"/>
            </a:endParaRPr>
          </a:p>
        </p:txBody>
      </p:sp>
      <p:sp>
        <p:nvSpPr>
          <p:cNvPr id="126" name="Google Shape;126;g3d3fec03280_0_568:notes">
            <a:extLst>
              <a:ext uri="{FF2B5EF4-FFF2-40B4-BE49-F238E27FC236}">
                <a16:creationId xmlns:a16="http://schemas.microsoft.com/office/drawing/2014/main" id="{14338154-7A60-29AD-315F-2FA6D904BD4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08011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621AF464-473B-43E0-2BF0-608067C07464}"/>
            </a:ext>
          </a:extLst>
        </p:cNvPr>
        <p:cNvGrpSpPr/>
        <p:nvPr/>
      </p:nvGrpSpPr>
      <p:grpSpPr>
        <a:xfrm>
          <a:off x="0" y="0"/>
          <a:ext cx="0" cy="0"/>
          <a:chOff x="0" y="0"/>
          <a:chExt cx="0" cy="0"/>
        </a:xfrm>
      </p:grpSpPr>
      <p:sp>
        <p:nvSpPr>
          <p:cNvPr id="125" name="Google Shape;125;g3d3fec03280_0_568:notes">
            <a:extLst>
              <a:ext uri="{FF2B5EF4-FFF2-40B4-BE49-F238E27FC236}">
                <a16:creationId xmlns:a16="http://schemas.microsoft.com/office/drawing/2014/main" id="{00C2A06D-4BC1-C109-E0BD-887F5A4947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115000"/>
              </a:lnSpc>
              <a:spcBef>
                <a:spcPts val="1200"/>
              </a:spcBef>
              <a:buNone/>
            </a:pPr>
            <a:endParaRPr lang="en" sz="1200">
              <a:solidFill>
                <a:schemeClr val="dk1"/>
              </a:solidFill>
              <a:latin typeface="Outfit"/>
              <a:ea typeface="Outfit"/>
              <a:cs typeface="Outfit"/>
              <a:sym typeface="Outfit"/>
            </a:endParaRPr>
          </a:p>
          <a:p>
            <a:pPr marL="0" indent="0">
              <a:lnSpc>
                <a:spcPct val="114999"/>
              </a:lnSpc>
              <a:spcBef>
                <a:spcPts val="1200"/>
              </a:spcBef>
              <a:buNone/>
            </a:pPr>
            <a:endParaRPr lang="en" sz="1200">
              <a:solidFill>
                <a:schemeClr val="dk1"/>
              </a:solidFill>
              <a:latin typeface="Outfit"/>
              <a:ea typeface="Outfit"/>
              <a:cs typeface="Outfit"/>
              <a:sym typeface="Outfit"/>
            </a:endParaRPr>
          </a:p>
          <a:p>
            <a:pPr marL="0" indent="0">
              <a:lnSpc>
                <a:spcPct val="115000"/>
              </a:lnSpc>
              <a:spcBef>
                <a:spcPts val="1200"/>
              </a:spcBef>
              <a:buNone/>
            </a:pPr>
            <a:endParaRPr lang="en" sz="1200">
              <a:solidFill>
                <a:schemeClr val="dk1"/>
              </a:solidFill>
              <a:latin typeface="Outfit"/>
              <a:ea typeface="Outfit"/>
              <a:cs typeface="Outfit"/>
              <a:sym typeface="Outfit"/>
            </a:endParaRPr>
          </a:p>
        </p:txBody>
      </p:sp>
      <p:sp>
        <p:nvSpPr>
          <p:cNvPr id="126" name="Google Shape;126;g3d3fec03280_0_568:notes">
            <a:extLst>
              <a:ext uri="{FF2B5EF4-FFF2-40B4-BE49-F238E27FC236}">
                <a16:creationId xmlns:a16="http://schemas.microsoft.com/office/drawing/2014/main" id="{C1FFD2C6-1F5D-B6FC-B7E9-E793410922F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33339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C0AA6586-F534-A991-59D4-157625023C1B}"/>
            </a:ext>
          </a:extLst>
        </p:cNvPr>
        <p:cNvGrpSpPr/>
        <p:nvPr/>
      </p:nvGrpSpPr>
      <p:grpSpPr>
        <a:xfrm>
          <a:off x="0" y="0"/>
          <a:ext cx="0" cy="0"/>
          <a:chOff x="0" y="0"/>
          <a:chExt cx="0" cy="0"/>
        </a:xfrm>
      </p:grpSpPr>
      <p:sp>
        <p:nvSpPr>
          <p:cNvPr id="125" name="Google Shape;125;g3d3fec03280_0_568:notes">
            <a:extLst>
              <a:ext uri="{FF2B5EF4-FFF2-40B4-BE49-F238E27FC236}">
                <a16:creationId xmlns:a16="http://schemas.microsoft.com/office/drawing/2014/main" id="{F06B3356-BD13-C72E-C091-4F3E4B3BCA9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115000"/>
              </a:lnSpc>
              <a:spcBef>
                <a:spcPts val="1200"/>
              </a:spcBef>
              <a:buNone/>
            </a:pPr>
            <a:endParaRPr lang="en" sz="1200">
              <a:solidFill>
                <a:schemeClr val="dk1"/>
              </a:solidFill>
              <a:latin typeface="Outfit"/>
              <a:ea typeface="Outfit"/>
              <a:cs typeface="Outfit"/>
              <a:sym typeface="Outfit"/>
            </a:endParaRPr>
          </a:p>
          <a:p>
            <a:pPr marL="0" indent="0">
              <a:lnSpc>
                <a:spcPct val="114999"/>
              </a:lnSpc>
              <a:spcBef>
                <a:spcPts val="1200"/>
              </a:spcBef>
              <a:buNone/>
            </a:pPr>
            <a:r>
              <a:rPr lang="en" sz="1200">
                <a:solidFill>
                  <a:srgbClr val="452CC2"/>
                </a:solidFill>
                <a:latin typeface="Outfit"/>
                <a:ea typeface="Outfit"/>
                <a:cs typeface="Outfit"/>
                <a:sym typeface="Outfit"/>
              </a:rPr>
              <a:t>Vragen</a:t>
            </a:r>
          </a:p>
          <a:p>
            <a:pPr marL="171450" indent="-171450">
              <a:lnSpc>
                <a:spcPct val="114999"/>
              </a:lnSpc>
              <a:spcBef>
                <a:spcPts val="1200"/>
              </a:spcBef>
              <a:buFontTx/>
              <a:buChar char="-"/>
            </a:pPr>
            <a:r>
              <a:rPr lang="en" sz="1200">
                <a:solidFill>
                  <a:srgbClr val="452CC2"/>
                </a:solidFill>
                <a:latin typeface="Outfit"/>
                <a:ea typeface="Outfit"/>
                <a:cs typeface="Outfit"/>
                <a:sym typeface="Outfit"/>
              </a:rPr>
              <a:t>Wat zijn de gelijkenissen en verschillen? </a:t>
            </a:r>
          </a:p>
          <a:p>
            <a:pPr marL="171450" indent="-171450">
              <a:lnSpc>
                <a:spcPct val="114999"/>
              </a:lnSpc>
              <a:spcBef>
                <a:spcPts val="1200"/>
              </a:spcBef>
              <a:buFontTx/>
              <a:buChar char="-"/>
            </a:pPr>
            <a:r>
              <a:rPr lang="en" sz="1200">
                <a:solidFill>
                  <a:srgbClr val="452CC2"/>
                </a:solidFill>
                <a:latin typeface="Outfit"/>
                <a:ea typeface="Outfit"/>
                <a:cs typeface="Outfit"/>
                <a:sym typeface="Outfit"/>
              </a:rPr>
              <a:t>Hoe komt het dat we andere dingen zien buiten het kader? </a:t>
            </a:r>
          </a:p>
          <a:p>
            <a:pPr marL="171450" indent="-171450">
              <a:lnSpc>
                <a:spcPct val="114999"/>
              </a:lnSpc>
              <a:spcBef>
                <a:spcPts val="1200"/>
              </a:spcBef>
              <a:buFontTx/>
              <a:buChar char="-"/>
            </a:pPr>
            <a:r>
              <a:rPr lang="en" sz="1200">
                <a:solidFill>
                  <a:srgbClr val="452CC2"/>
                </a:solidFill>
                <a:latin typeface="Outfit"/>
                <a:ea typeface="Outfit"/>
                <a:cs typeface="Outfit"/>
                <a:sym typeface="Outfit"/>
              </a:rPr>
              <a:t>Wat leert dit over ons? </a:t>
            </a:r>
          </a:p>
        </p:txBody>
      </p:sp>
      <p:sp>
        <p:nvSpPr>
          <p:cNvPr id="126" name="Google Shape;126;g3d3fec03280_0_568:notes">
            <a:extLst>
              <a:ext uri="{FF2B5EF4-FFF2-40B4-BE49-F238E27FC236}">
                <a16:creationId xmlns:a16="http://schemas.microsoft.com/office/drawing/2014/main" id="{6B5435BC-76C7-3792-1D61-385FE93C900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83435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800D8765-6883-E0EE-D137-2654D473E70E}"/>
            </a:ext>
          </a:extLst>
        </p:cNvPr>
        <p:cNvGrpSpPr/>
        <p:nvPr/>
      </p:nvGrpSpPr>
      <p:grpSpPr>
        <a:xfrm>
          <a:off x="0" y="0"/>
          <a:ext cx="0" cy="0"/>
          <a:chOff x="0" y="0"/>
          <a:chExt cx="0" cy="0"/>
        </a:xfrm>
      </p:grpSpPr>
      <p:sp>
        <p:nvSpPr>
          <p:cNvPr id="165" name="Google Shape;165;g3d3fec03280_0_401:notes">
            <a:extLst>
              <a:ext uri="{FF2B5EF4-FFF2-40B4-BE49-F238E27FC236}">
                <a16:creationId xmlns:a16="http://schemas.microsoft.com/office/drawing/2014/main" id="{396BFFC2-0FBC-AB1D-BE00-FE8427E5726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g3d3fec03280_0_401:notes">
            <a:extLst>
              <a:ext uri="{FF2B5EF4-FFF2-40B4-BE49-F238E27FC236}">
                <a16:creationId xmlns:a16="http://schemas.microsoft.com/office/drawing/2014/main" id="{5AACC08A-9C4A-9218-F2A8-E63AA69962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92608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16FD1E52-FB05-C5BC-C5B7-A234CF3DAE6E}"/>
            </a:ext>
          </a:extLst>
        </p:cNvPr>
        <p:cNvGrpSpPr/>
        <p:nvPr/>
      </p:nvGrpSpPr>
      <p:grpSpPr>
        <a:xfrm>
          <a:off x="0" y="0"/>
          <a:ext cx="0" cy="0"/>
          <a:chOff x="0" y="0"/>
          <a:chExt cx="0" cy="0"/>
        </a:xfrm>
      </p:grpSpPr>
      <p:sp>
        <p:nvSpPr>
          <p:cNvPr id="125" name="Google Shape;125;g3d3fec03280_0_568:notes">
            <a:extLst>
              <a:ext uri="{FF2B5EF4-FFF2-40B4-BE49-F238E27FC236}">
                <a16:creationId xmlns:a16="http://schemas.microsoft.com/office/drawing/2014/main" id="{696FF4FD-8971-C486-4C69-38F2C593696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115000"/>
              </a:lnSpc>
              <a:spcBef>
                <a:spcPts val="1200"/>
              </a:spcBef>
              <a:buNone/>
            </a:pPr>
            <a:r>
              <a:rPr lang="en" sz="1200" b="1">
                <a:solidFill>
                  <a:srgbClr val="452CC2"/>
                </a:solidFill>
                <a:latin typeface="+mn-lt"/>
                <a:ea typeface="Outfit"/>
                <a:sym typeface="Outfit"/>
              </a:rPr>
              <a:t>Instructies</a:t>
            </a:r>
            <a:endParaRPr lang="en" sz="1200" b="1">
              <a:solidFill>
                <a:srgbClr val="452CC2"/>
              </a:solidFill>
              <a:latin typeface="+mn-lt"/>
              <a:ea typeface="Outfit"/>
            </a:endParaRPr>
          </a:p>
          <a:p>
            <a:pPr marL="342900" indent="-342900">
              <a:lnSpc>
                <a:spcPct val="114999"/>
              </a:lnSpc>
              <a:spcBef>
                <a:spcPts val="1200"/>
              </a:spcBef>
              <a:buAutoNum type="arabicPeriod"/>
            </a:pPr>
            <a:r>
              <a:rPr lang="en" sz="1200">
                <a:solidFill>
                  <a:srgbClr val="452CC2"/>
                </a:solidFill>
                <a:latin typeface="+mn-lt"/>
                <a:ea typeface="Outfit"/>
                <a:sym typeface="Outfit"/>
              </a:rPr>
              <a:t>Vraag</a:t>
            </a:r>
            <a:r>
              <a:rPr lang="en" sz="1200">
                <a:solidFill>
                  <a:srgbClr val="452CC2"/>
                </a:solidFill>
                <a:latin typeface="+mn-lt"/>
                <a:ea typeface="Outfit"/>
                <a:cs typeface="Outfit"/>
                <a:sym typeface="Outfit"/>
              </a:rPr>
              <a:t> aan je leerlingen</a:t>
            </a:r>
            <a:endParaRPr lang="en" sz="1200">
              <a:solidFill>
                <a:srgbClr val="452CC2"/>
              </a:solidFill>
              <a:latin typeface="+mn-lt"/>
              <a:ea typeface="Outfit"/>
              <a:cs typeface="Outfit"/>
            </a:endParaRPr>
          </a:p>
          <a:p>
            <a:pPr>
              <a:lnSpc>
                <a:spcPct val="114999"/>
              </a:lnSpc>
              <a:spcBef>
                <a:spcPts val="1200"/>
              </a:spcBef>
              <a:buFont typeface="Arial"/>
              <a:buChar char="○"/>
            </a:pPr>
            <a:r>
              <a:rPr lang="en">
                <a:solidFill>
                  <a:srgbClr val="452CC2"/>
                </a:solidFill>
                <a:latin typeface="+mn-lt"/>
              </a:rPr>
              <a:t>Wat gebeurt er op deze afbeelding?</a:t>
            </a:r>
            <a:endParaRPr lang="en-US">
              <a:solidFill>
                <a:srgbClr val="452CC2"/>
              </a:solidFill>
              <a:latin typeface="+mn-lt"/>
            </a:endParaRPr>
          </a:p>
          <a:p>
            <a:pPr>
              <a:lnSpc>
                <a:spcPct val="114999"/>
              </a:lnSpc>
              <a:spcBef>
                <a:spcPts val="1200"/>
              </a:spcBef>
              <a:buFont typeface="Arial"/>
              <a:buChar char="○"/>
            </a:pPr>
            <a:r>
              <a:rPr lang="en">
                <a:solidFill>
                  <a:srgbClr val="452CC2"/>
                </a:solidFill>
                <a:latin typeface="+mn-lt"/>
              </a:rPr>
              <a:t>Waaraan zie je dat? </a:t>
            </a:r>
          </a:p>
          <a:p>
            <a:pPr>
              <a:lnSpc>
                <a:spcPct val="114999"/>
              </a:lnSpc>
              <a:spcBef>
                <a:spcPts val="1200"/>
              </a:spcBef>
              <a:buFont typeface="Arial"/>
              <a:buChar char="○"/>
            </a:pPr>
            <a:r>
              <a:rPr lang="en">
                <a:solidFill>
                  <a:srgbClr val="452CC2"/>
                </a:solidFill>
                <a:latin typeface="+mn-lt"/>
              </a:rPr>
              <a:t>Wat kan je nog meer zien? </a:t>
            </a:r>
          </a:p>
          <a:p>
            <a:pPr marL="0" indent="0">
              <a:lnSpc>
                <a:spcPct val="114999"/>
              </a:lnSpc>
              <a:spcBef>
                <a:spcPts val="1200"/>
              </a:spcBef>
              <a:buNone/>
            </a:pPr>
            <a:r>
              <a:rPr lang="en" sz="1200">
                <a:solidFill>
                  <a:srgbClr val="452CC2"/>
                </a:solidFill>
                <a:latin typeface="+mn-lt"/>
                <a:ea typeface="Outfit"/>
                <a:cs typeface="Outfit"/>
                <a:sym typeface="Outfit"/>
              </a:rPr>
              <a:t>2. Bekijk nadien samen het moment waarop de foto werd genomen (zie slide 27) en bespreek.  </a:t>
            </a:r>
            <a:endParaRPr lang="en" sz="1200">
              <a:solidFill>
                <a:srgbClr val="452CC2"/>
              </a:solidFill>
              <a:latin typeface="+mn-lt"/>
              <a:ea typeface="Outfit"/>
              <a:cs typeface="Outfit"/>
            </a:endParaRPr>
          </a:p>
          <a:p>
            <a:pPr marL="0" indent="0">
              <a:lnSpc>
                <a:spcPct val="115000"/>
              </a:lnSpc>
              <a:spcBef>
                <a:spcPts val="1200"/>
              </a:spcBef>
              <a:buNone/>
            </a:pPr>
            <a:endParaRPr lang="en" sz="1200">
              <a:solidFill>
                <a:srgbClr val="452CC2"/>
              </a:solidFill>
              <a:latin typeface="+mn-lt"/>
              <a:ea typeface="Outfit"/>
              <a:cs typeface="Outfit"/>
            </a:endParaRPr>
          </a:p>
          <a:p>
            <a:pPr marL="0" indent="0">
              <a:lnSpc>
                <a:spcPct val="115000"/>
              </a:lnSpc>
              <a:spcBef>
                <a:spcPts val="1200"/>
              </a:spcBef>
              <a:buNone/>
            </a:pPr>
            <a:r>
              <a:rPr lang="en" sz="1200" b="1">
                <a:solidFill>
                  <a:srgbClr val="452CC2"/>
                </a:solidFill>
                <a:latin typeface="+mn-lt"/>
                <a:ea typeface="Outfit"/>
                <a:cs typeface="Outfit"/>
                <a:sym typeface="Outfit"/>
              </a:rPr>
              <a:t>Uitleg foto</a:t>
            </a:r>
            <a:endParaRPr lang="en" sz="1200" b="1">
              <a:solidFill>
                <a:srgbClr val="452CC2"/>
              </a:solidFill>
              <a:latin typeface="+mn-lt"/>
              <a:ea typeface="Outfit"/>
              <a:cs typeface="Outfit"/>
            </a:endParaRPr>
          </a:p>
          <a:p>
            <a:pPr marL="0" indent="0">
              <a:lnSpc>
                <a:spcPct val="115000"/>
              </a:lnSpc>
              <a:spcBef>
                <a:spcPts val="1200"/>
              </a:spcBef>
              <a:buNone/>
            </a:pPr>
            <a:r>
              <a:rPr lang="en-GB" sz="1100" b="0" i="0" u="none" strike="noStrike" cap="none">
                <a:solidFill>
                  <a:srgbClr val="452CC2"/>
                </a:solidFill>
                <a:effectLst/>
                <a:latin typeface="+mn-lt"/>
                <a:ea typeface="Arial"/>
                <a:cs typeface="Arial"/>
                <a:sym typeface="Arial"/>
              </a:rPr>
              <a:t>Een </a:t>
            </a:r>
            <a:r>
              <a:rPr lang="en-GB" sz="1100" b="0" i="0" u="none" strike="noStrike" cap="none" err="1">
                <a:solidFill>
                  <a:srgbClr val="452CC2"/>
                </a:solidFill>
                <a:effectLst/>
                <a:latin typeface="+mn-lt"/>
                <a:ea typeface="Arial"/>
                <a:cs typeface="Arial"/>
                <a:sym typeface="Arial"/>
              </a:rPr>
              <a:t>opvallende</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foto</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gaat</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viraal</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tijdens</a:t>
            </a:r>
            <a:r>
              <a:rPr lang="en-GB" sz="1100" b="0" i="0" u="none" strike="noStrike" cap="none">
                <a:solidFill>
                  <a:srgbClr val="452CC2"/>
                </a:solidFill>
                <a:effectLst/>
                <a:latin typeface="+mn-lt"/>
                <a:ea typeface="Arial"/>
                <a:cs typeface="Arial"/>
                <a:sym typeface="Arial"/>
              </a:rPr>
              <a:t> de </a:t>
            </a:r>
            <a:r>
              <a:rPr lang="en-GB" sz="1100" b="0" i="0" u="none" strike="noStrike" cap="none" err="1">
                <a:solidFill>
                  <a:srgbClr val="452CC2"/>
                </a:solidFill>
                <a:effectLst/>
                <a:latin typeface="+mn-lt"/>
                <a:ea typeface="Arial"/>
                <a:cs typeface="Arial"/>
                <a:sym typeface="Arial"/>
              </a:rPr>
              <a:t>G7</a:t>
            </a:r>
            <a:r>
              <a:rPr lang="en-GB" sz="1100" b="0" i="0" u="none" strike="noStrike" cap="none">
                <a:solidFill>
                  <a:srgbClr val="452CC2"/>
                </a:solidFill>
                <a:effectLst/>
                <a:latin typeface="+mn-lt"/>
                <a:ea typeface="Arial"/>
                <a:cs typeface="Arial"/>
                <a:sym typeface="Arial"/>
              </a:rPr>
              <a:t>-top in </a:t>
            </a:r>
            <a:r>
              <a:rPr lang="en-GB" sz="1100" b="0" i="0" u="none" strike="noStrike" cap="none" err="1">
                <a:solidFill>
                  <a:srgbClr val="452CC2"/>
                </a:solidFill>
                <a:effectLst/>
                <a:latin typeface="+mn-lt"/>
                <a:ea typeface="Arial"/>
                <a:cs typeface="Arial"/>
                <a:sym typeface="Arial"/>
              </a:rPr>
              <a:t>Frankrijk</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staat</a:t>
            </a:r>
            <a:r>
              <a:rPr lang="en-GB" sz="1100" b="0" i="0" u="none" strike="noStrike" cap="none">
                <a:solidFill>
                  <a:srgbClr val="452CC2"/>
                </a:solidFill>
                <a:effectLst/>
                <a:latin typeface="+mn-lt"/>
                <a:ea typeface="Arial"/>
                <a:cs typeface="Arial"/>
                <a:sym typeface="Arial"/>
              </a:rPr>
              <a:t> de </a:t>
            </a:r>
            <a:r>
              <a:rPr lang="en-GB" sz="1100" b="0" i="0" u="none" strike="noStrike" cap="none" err="1">
                <a:solidFill>
                  <a:srgbClr val="452CC2"/>
                </a:solidFill>
                <a:effectLst/>
                <a:latin typeface="+mn-lt"/>
                <a:ea typeface="Arial"/>
                <a:cs typeface="Arial"/>
                <a:sym typeface="Arial"/>
              </a:rPr>
              <a:t>Amerikaanse</a:t>
            </a:r>
            <a:r>
              <a:rPr lang="en-GB" sz="1100" b="0" i="0" u="none" strike="noStrike" cap="none">
                <a:solidFill>
                  <a:srgbClr val="452CC2"/>
                </a:solidFill>
                <a:effectLst/>
                <a:latin typeface="+mn-lt"/>
                <a:ea typeface="Arial"/>
                <a:cs typeface="Arial"/>
                <a:sym typeface="Arial"/>
              </a:rPr>
              <a:t> president Donald Trump </a:t>
            </a:r>
            <a:r>
              <a:rPr lang="en-GB" sz="1100" b="0" i="0" u="none" strike="noStrike" cap="none" err="1">
                <a:solidFill>
                  <a:srgbClr val="452CC2"/>
                </a:solidFill>
                <a:effectLst/>
                <a:latin typeface="+mn-lt"/>
                <a:ea typeface="Arial"/>
                <a:cs typeface="Arial"/>
                <a:sym typeface="Arial"/>
              </a:rPr>
              <a:t>alleen</a:t>
            </a:r>
            <a:r>
              <a:rPr lang="en-GB" sz="1100" b="0" i="0" u="none" strike="noStrike" cap="none">
                <a:solidFill>
                  <a:srgbClr val="452CC2"/>
                </a:solidFill>
                <a:effectLst/>
                <a:latin typeface="+mn-lt"/>
                <a:ea typeface="Arial"/>
                <a:cs typeface="Arial"/>
                <a:sym typeface="Arial"/>
              </a:rPr>
              <a:t> op het podium, </a:t>
            </a:r>
            <a:r>
              <a:rPr lang="en-GB" sz="1100" b="0" i="0" u="none" strike="noStrike" cap="none" err="1">
                <a:solidFill>
                  <a:srgbClr val="452CC2"/>
                </a:solidFill>
                <a:effectLst/>
                <a:latin typeface="+mn-lt"/>
                <a:ea typeface="Arial"/>
                <a:cs typeface="Arial"/>
                <a:sym typeface="Arial"/>
              </a:rPr>
              <a:t>terwijl</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niemand</a:t>
            </a:r>
            <a:r>
              <a:rPr lang="en-GB" sz="1100" b="0" i="0" u="none" strike="noStrike" cap="none">
                <a:solidFill>
                  <a:srgbClr val="452CC2"/>
                </a:solidFill>
                <a:effectLst/>
                <a:latin typeface="+mn-lt"/>
                <a:ea typeface="Arial"/>
                <a:cs typeface="Arial"/>
                <a:sym typeface="Arial"/>
              </a:rPr>
              <a:t> hem </a:t>
            </a:r>
            <a:r>
              <a:rPr lang="en-GB" sz="1100" b="0" i="0" u="none" strike="noStrike" cap="none" err="1">
                <a:solidFill>
                  <a:srgbClr val="452CC2"/>
                </a:solidFill>
                <a:effectLst/>
                <a:latin typeface="+mn-lt"/>
                <a:ea typeface="Arial"/>
                <a:cs typeface="Arial"/>
                <a:sym typeface="Arial"/>
              </a:rPr>
              <a:t>lijkt</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aan</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te</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spreken</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Hoewel</a:t>
            </a:r>
            <a:r>
              <a:rPr lang="en-GB" sz="1100" b="0" i="0" u="none" strike="noStrike" cap="none">
                <a:solidFill>
                  <a:srgbClr val="452CC2"/>
                </a:solidFill>
                <a:effectLst/>
                <a:latin typeface="+mn-lt"/>
                <a:ea typeface="Arial"/>
                <a:cs typeface="Arial"/>
                <a:sym typeface="Arial"/>
              </a:rPr>
              <a:t> het </a:t>
            </a:r>
            <a:r>
              <a:rPr lang="en-GB" sz="1100" b="0" i="0" u="none" strike="noStrike" cap="none" err="1">
                <a:solidFill>
                  <a:srgbClr val="452CC2"/>
                </a:solidFill>
                <a:effectLst/>
                <a:latin typeface="+mn-lt"/>
                <a:ea typeface="Arial"/>
                <a:cs typeface="Arial"/>
                <a:sym typeface="Arial"/>
              </a:rPr>
              <a:t>slechts</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een</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momentopname</a:t>
            </a:r>
            <a:r>
              <a:rPr lang="en-GB" sz="1100" b="0" i="0" u="none" strike="noStrike" cap="none">
                <a:solidFill>
                  <a:srgbClr val="452CC2"/>
                </a:solidFill>
                <a:effectLst/>
                <a:latin typeface="+mn-lt"/>
                <a:ea typeface="Arial"/>
                <a:cs typeface="Arial"/>
                <a:sym typeface="Arial"/>
              </a:rPr>
              <a:t> is, </a:t>
            </a:r>
            <a:r>
              <a:rPr lang="en-GB" sz="1100" b="0" i="0" u="none" strike="noStrike" cap="none" err="1">
                <a:solidFill>
                  <a:srgbClr val="452CC2"/>
                </a:solidFill>
                <a:effectLst/>
                <a:latin typeface="+mn-lt"/>
                <a:ea typeface="Arial"/>
                <a:cs typeface="Arial"/>
                <a:sym typeface="Arial"/>
              </a:rPr>
              <a:t>wordt</a:t>
            </a:r>
            <a:r>
              <a:rPr lang="en-GB" sz="1100" b="0" i="0" u="none" strike="noStrike" cap="none">
                <a:solidFill>
                  <a:srgbClr val="452CC2"/>
                </a:solidFill>
                <a:effectLst/>
                <a:latin typeface="+mn-lt"/>
                <a:ea typeface="Arial"/>
                <a:cs typeface="Arial"/>
                <a:sym typeface="Arial"/>
              </a:rPr>
              <a:t> het </a:t>
            </a:r>
            <a:r>
              <a:rPr lang="en-GB" sz="1100" b="0" i="0" u="none" strike="noStrike" cap="none" err="1">
                <a:solidFill>
                  <a:srgbClr val="452CC2"/>
                </a:solidFill>
                <a:effectLst/>
                <a:latin typeface="+mn-lt"/>
                <a:ea typeface="Arial"/>
                <a:cs typeface="Arial"/>
                <a:sym typeface="Arial"/>
              </a:rPr>
              <a:t>beeld</a:t>
            </a:r>
            <a:r>
              <a:rPr lang="en-GB" sz="1100" b="0" i="0" u="none" strike="noStrike" cap="none">
                <a:solidFill>
                  <a:srgbClr val="452CC2"/>
                </a:solidFill>
                <a:effectLst/>
                <a:latin typeface="+mn-lt"/>
                <a:ea typeface="Arial"/>
                <a:cs typeface="Arial"/>
                <a:sym typeface="Arial"/>
              </a:rPr>
              <a:t> door </a:t>
            </a:r>
            <a:r>
              <a:rPr lang="en-GB" sz="1100" b="0" i="0" u="none" strike="noStrike" cap="none" err="1">
                <a:solidFill>
                  <a:srgbClr val="452CC2"/>
                </a:solidFill>
                <a:effectLst/>
                <a:latin typeface="+mn-lt"/>
                <a:ea typeface="Arial"/>
                <a:cs typeface="Arial"/>
                <a:sym typeface="Arial"/>
              </a:rPr>
              <a:t>velen</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gezien</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als</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symbolisch</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voor</a:t>
            </a:r>
            <a:r>
              <a:rPr lang="en-GB" sz="1100" b="0" i="0" u="none" strike="noStrike" cap="none">
                <a:solidFill>
                  <a:srgbClr val="452CC2"/>
                </a:solidFill>
                <a:effectLst/>
                <a:latin typeface="+mn-lt"/>
                <a:ea typeface="Arial"/>
                <a:cs typeface="Arial"/>
                <a:sym typeface="Arial"/>
              </a:rPr>
              <a:t> de </a:t>
            </a:r>
            <a:r>
              <a:rPr lang="en-GB" sz="1100" b="0" i="0" u="none" strike="noStrike" cap="none" err="1">
                <a:solidFill>
                  <a:srgbClr val="452CC2"/>
                </a:solidFill>
                <a:effectLst/>
                <a:latin typeface="+mn-lt"/>
                <a:ea typeface="Arial"/>
                <a:cs typeface="Arial"/>
                <a:sym typeface="Arial"/>
              </a:rPr>
              <a:t>veranderende</a:t>
            </a:r>
            <a:r>
              <a:rPr lang="en-GB" sz="1100" b="0" i="0" u="none" strike="noStrike" cap="none">
                <a:solidFill>
                  <a:srgbClr val="452CC2"/>
                </a:solidFill>
                <a:effectLst/>
                <a:latin typeface="+mn-lt"/>
                <a:ea typeface="Arial"/>
                <a:cs typeface="Arial"/>
                <a:sym typeface="Arial"/>
              </a:rPr>
              <a:t> </a:t>
            </a:r>
            <a:r>
              <a:rPr lang="en-GB" sz="1100" b="0" i="0" u="none" strike="noStrike" cap="none" err="1">
                <a:solidFill>
                  <a:srgbClr val="452CC2"/>
                </a:solidFill>
                <a:effectLst/>
                <a:latin typeface="+mn-lt"/>
                <a:ea typeface="Arial"/>
                <a:cs typeface="Arial"/>
                <a:sym typeface="Arial"/>
              </a:rPr>
              <a:t>positie</a:t>
            </a:r>
            <a:r>
              <a:rPr lang="en-GB" sz="1100" b="0" i="0" u="none" strike="noStrike" cap="none">
                <a:solidFill>
                  <a:srgbClr val="452CC2"/>
                </a:solidFill>
                <a:effectLst/>
                <a:latin typeface="+mn-lt"/>
                <a:ea typeface="Arial"/>
                <a:cs typeface="Arial"/>
                <a:sym typeface="Arial"/>
              </a:rPr>
              <a:t> van de VS in de </a:t>
            </a:r>
            <a:r>
              <a:rPr lang="en-GB" sz="1100" b="0" i="0" u="none" strike="noStrike" cap="none" err="1">
                <a:solidFill>
                  <a:srgbClr val="452CC2"/>
                </a:solidFill>
                <a:effectLst/>
                <a:latin typeface="+mn-lt"/>
                <a:ea typeface="Arial"/>
                <a:cs typeface="Arial"/>
                <a:sym typeface="Arial"/>
              </a:rPr>
              <a:t>wereldorde</a:t>
            </a:r>
            <a:r>
              <a:rPr lang="en-GB" sz="1100" b="0" i="0" u="none" strike="noStrike" cap="none">
                <a:solidFill>
                  <a:srgbClr val="452CC2"/>
                </a:solidFill>
                <a:effectLst/>
                <a:latin typeface="+mn-lt"/>
                <a:ea typeface="Arial"/>
                <a:cs typeface="Arial"/>
                <a:sym typeface="Arial"/>
              </a:rPr>
              <a:t>.</a:t>
            </a:r>
            <a:br>
              <a:rPr lang="en-GB" sz="1200" b="0">
                <a:solidFill>
                  <a:srgbClr val="452CC2"/>
                </a:solidFill>
                <a:latin typeface="+mn-lt"/>
              </a:rPr>
            </a:br>
            <a:endParaRPr lang="en" sz="1200" b="0">
              <a:solidFill>
                <a:srgbClr val="452CC2"/>
              </a:solidFill>
              <a:latin typeface="+mn-lt"/>
              <a:ea typeface="Outfit"/>
              <a:cs typeface="Outfit"/>
            </a:endParaRPr>
          </a:p>
          <a:p>
            <a:pPr marL="0" indent="0">
              <a:lnSpc>
                <a:spcPct val="114999"/>
              </a:lnSpc>
              <a:spcBef>
                <a:spcPts val="1200"/>
              </a:spcBef>
              <a:buNone/>
            </a:pPr>
            <a:r>
              <a:rPr lang="en-GB" sz="1200">
                <a:solidFill>
                  <a:srgbClr val="452CC2"/>
                </a:solidFill>
                <a:latin typeface="+mn-lt"/>
                <a:hlinkClick r:id="rId3">
                  <a:extLst>
                    <a:ext uri="{A12FA001-AC4F-418D-AE19-62706E023703}">
                      <ahyp:hlinkClr xmlns:ahyp="http://schemas.microsoft.com/office/drawing/2018/hyperlinkcolor" val="tx"/>
                    </a:ext>
                  </a:extLst>
                </a:hlinkClick>
              </a:rPr>
              <a:t>Foto van '</a:t>
            </a:r>
            <a:r>
              <a:rPr lang="en-GB" sz="1200" err="1">
                <a:solidFill>
                  <a:srgbClr val="452CC2"/>
                </a:solidFill>
                <a:latin typeface="+mn-lt"/>
                <a:hlinkClick r:id="rId3">
                  <a:extLst>
                    <a:ext uri="{A12FA001-AC4F-418D-AE19-62706E023703}">
                      <ahyp:hlinkClr xmlns:ahyp="http://schemas.microsoft.com/office/drawing/2018/hyperlinkcolor" val="tx"/>
                    </a:ext>
                  </a:extLst>
                </a:hlinkClick>
              </a:rPr>
              <a:t>eenzame</a:t>
            </a:r>
            <a:r>
              <a:rPr lang="en-GB" sz="1200">
                <a:solidFill>
                  <a:srgbClr val="452CC2"/>
                </a:solidFill>
                <a:latin typeface="+mn-lt"/>
                <a:hlinkClick r:id="rId3">
                  <a:extLst>
                    <a:ext uri="{A12FA001-AC4F-418D-AE19-62706E023703}">
                      <ahyp:hlinkClr xmlns:ahyp="http://schemas.microsoft.com/office/drawing/2018/hyperlinkcolor" val="tx"/>
                    </a:ext>
                  </a:extLst>
                </a:hlinkClick>
              </a:rPr>
              <a:t>' Donald Trump op </a:t>
            </a:r>
            <a:r>
              <a:rPr lang="en-GB" sz="1200" err="1">
                <a:solidFill>
                  <a:srgbClr val="452CC2"/>
                </a:solidFill>
                <a:latin typeface="+mn-lt"/>
                <a:hlinkClick r:id="rId3">
                  <a:extLst>
                    <a:ext uri="{A12FA001-AC4F-418D-AE19-62706E023703}">
                      <ahyp:hlinkClr xmlns:ahyp="http://schemas.microsoft.com/office/drawing/2018/hyperlinkcolor" val="tx"/>
                    </a:ext>
                  </a:extLst>
                </a:hlinkClick>
              </a:rPr>
              <a:t>G7</a:t>
            </a:r>
            <a:r>
              <a:rPr lang="en-GB" sz="1200">
                <a:solidFill>
                  <a:srgbClr val="452CC2"/>
                </a:solidFill>
                <a:latin typeface="+mn-lt"/>
                <a:hlinkClick r:id="rId3">
                  <a:extLst>
                    <a:ext uri="{A12FA001-AC4F-418D-AE19-62706E023703}">
                      <ahyp:hlinkClr xmlns:ahyp="http://schemas.microsoft.com/office/drawing/2018/hyperlinkcolor" val="tx"/>
                    </a:ext>
                  </a:extLst>
                </a:hlinkClick>
              </a:rPr>
              <a:t> </a:t>
            </a:r>
            <a:r>
              <a:rPr lang="en-GB" sz="1200" err="1">
                <a:solidFill>
                  <a:srgbClr val="452CC2"/>
                </a:solidFill>
                <a:latin typeface="+mn-lt"/>
                <a:hlinkClick r:id="rId3">
                  <a:extLst>
                    <a:ext uri="{A12FA001-AC4F-418D-AE19-62706E023703}">
                      <ahyp:hlinkClr xmlns:ahyp="http://schemas.microsoft.com/office/drawing/2018/hyperlinkcolor" val="tx"/>
                    </a:ext>
                  </a:extLst>
                </a:hlinkClick>
              </a:rPr>
              <a:t>gaat</a:t>
            </a:r>
            <a:r>
              <a:rPr lang="en-GB" sz="1200">
                <a:solidFill>
                  <a:srgbClr val="452CC2"/>
                </a:solidFill>
                <a:latin typeface="+mn-lt"/>
                <a:hlinkClick r:id="rId3">
                  <a:extLst>
                    <a:ext uri="{A12FA001-AC4F-418D-AE19-62706E023703}">
                      <ahyp:hlinkClr xmlns:ahyp="http://schemas.microsoft.com/office/drawing/2018/hyperlinkcolor" val="tx"/>
                    </a:ext>
                  </a:extLst>
                </a:hlinkClick>
              </a:rPr>
              <a:t> </a:t>
            </a:r>
            <a:r>
              <a:rPr lang="en-GB" sz="1200" err="1">
                <a:solidFill>
                  <a:srgbClr val="452CC2"/>
                </a:solidFill>
                <a:latin typeface="+mn-lt"/>
                <a:hlinkClick r:id="rId3">
                  <a:extLst>
                    <a:ext uri="{A12FA001-AC4F-418D-AE19-62706E023703}">
                      <ahyp:hlinkClr xmlns:ahyp="http://schemas.microsoft.com/office/drawing/2018/hyperlinkcolor" val="tx"/>
                    </a:ext>
                  </a:extLst>
                </a:hlinkClick>
              </a:rPr>
              <a:t>viraal</a:t>
            </a:r>
            <a:r>
              <a:rPr lang="en-GB" sz="1200">
                <a:solidFill>
                  <a:srgbClr val="452CC2"/>
                </a:solidFill>
                <a:latin typeface="+mn-lt"/>
                <a:hlinkClick r:id="rId3">
                  <a:extLst>
                    <a:ext uri="{A12FA001-AC4F-418D-AE19-62706E023703}">
                      <ahyp:hlinkClr xmlns:ahyp="http://schemas.microsoft.com/office/drawing/2018/hyperlinkcolor" val="tx"/>
                    </a:ext>
                  </a:extLst>
                </a:hlinkClick>
              </a:rPr>
              <a:t>: hoe </a:t>
            </a:r>
            <a:r>
              <a:rPr lang="en-GB" sz="1200" err="1">
                <a:solidFill>
                  <a:srgbClr val="452CC2"/>
                </a:solidFill>
                <a:latin typeface="+mn-lt"/>
                <a:hlinkClick r:id="rId3">
                  <a:extLst>
                    <a:ext uri="{A12FA001-AC4F-418D-AE19-62706E023703}">
                      <ahyp:hlinkClr xmlns:ahyp="http://schemas.microsoft.com/office/drawing/2018/hyperlinkcolor" val="tx"/>
                    </a:ext>
                  </a:extLst>
                </a:hlinkClick>
              </a:rPr>
              <a:t>geïsoleerd</a:t>
            </a:r>
            <a:r>
              <a:rPr lang="en-GB" sz="1200">
                <a:solidFill>
                  <a:srgbClr val="452CC2"/>
                </a:solidFill>
                <a:latin typeface="+mn-lt"/>
                <a:hlinkClick r:id="rId3">
                  <a:extLst>
                    <a:ext uri="{A12FA001-AC4F-418D-AE19-62706E023703}">
                      <ahyp:hlinkClr xmlns:ahyp="http://schemas.microsoft.com/office/drawing/2018/hyperlinkcolor" val="tx"/>
                    </a:ext>
                  </a:extLst>
                </a:hlinkClick>
              </a:rPr>
              <a:t> </a:t>
            </a:r>
            <a:r>
              <a:rPr lang="en-GB" sz="1200" err="1">
                <a:solidFill>
                  <a:srgbClr val="452CC2"/>
                </a:solidFill>
                <a:latin typeface="+mn-lt"/>
                <a:hlinkClick r:id="rId3">
                  <a:extLst>
                    <a:ext uri="{A12FA001-AC4F-418D-AE19-62706E023703}">
                      <ahyp:hlinkClr xmlns:ahyp="http://schemas.microsoft.com/office/drawing/2018/hyperlinkcolor" val="tx"/>
                    </a:ext>
                  </a:extLst>
                </a:hlinkClick>
              </a:rPr>
              <a:t>staat</a:t>
            </a:r>
            <a:r>
              <a:rPr lang="en-GB" sz="1200">
                <a:solidFill>
                  <a:srgbClr val="452CC2"/>
                </a:solidFill>
                <a:latin typeface="+mn-lt"/>
                <a:hlinkClick r:id="rId3">
                  <a:extLst>
                    <a:ext uri="{A12FA001-AC4F-418D-AE19-62706E023703}">
                      <ahyp:hlinkClr xmlns:ahyp="http://schemas.microsoft.com/office/drawing/2018/hyperlinkcolor" val="tx"/>
                    </a:ext>
                  </a:extLst>
                </a:hlinkClick>
              </a:rPr>
              <a:t> de VS? | </a:t>
            </a:r>
            <a:r>
              <a:rPr lang="en-GB" sz="1200" err="1">
                <a:solidFill>
                  <a:srgbClr val="452CC2"/>
                </a:solidFill>
                <a:latin typeface="+mn-lt"/>
                <a:hlinkClick r:id="rId3">
                  <a:extLst>
                    <a:ext uri="{A12FA001-AC4F-418D-AE19-62706E023703}">
                      <ahyp:hlinkClr xmlns:ahyp="http://schemas.microsoft.com/office/drawing/2018/hyperlinkcolor" val="tx"/>
                    </a:ext>
                  </a:extLst>
                </a:hlinkClick>
              </a:rPr>
              <a:t>VRT</a:t>
            </a:r>
            <a:r>
              <a:rPr lang="en-GB" sz="1200">
                <a:solidFill>
                  <a:srgbClr val="452CC2"/>
                </a:solidFill>
                <a:latin typeface="+mn-lt"/>
                <a:hlinkClick r:id="rId3">
                  <a:extLst>
                    <a:ext uri="{A12FA001-AC4F-418D-AE19-62706E023703}">
                      <ahyp:hlinkClr xmlns:ahyp="http://schemas.microsoft.com/office/drawing/2018/hyperlinkcolor" val="tx"/>
                    </a:ext>
                  </a:extLst>
                </a:hlinkClick>
              </a:rPr>
              <a:t> NWS </a:t>
            </a:r>
            <a:r>
              <a:rPr lang="en-GB" sz="1200" err="1">
                <a:solidFill>
                  <a:srgbClr val="452CC2"/>
                </a:solidFill>
                <a:latin typeface="+mn-lt"/>
                <a:hlinkClick r:id="rId3">
                  <a:extLst>
                    <a:ext uri="{A12FA001-AC4F-418D-AE19-62706E023703}">
                      <ahyp:hlinkClr xmlns:ahyp="http://schemas.microsoft.com/office/drawing/2018/hyperlinkcolor" val="tx"/>
                    </a:ext>
                  </a:extLst>
                </a:hlinkClick>
              </a:rPr>
              <a:t>Nieuws</a:t>
            </a:r>
            <a:endParaRPr lang="en-GB" sz="1200">
              <a:solidFill>
                <a:srgbClr val="452CC2"/>
              </a:solidFill>
              <a:latin typeface="+mn-lt"/>
              <a:hlinkClick r:id="rId3">
                <a:extLst>
                  <a:ext uri="{A12FA001-AC4F-418D-AE19-62706E023703}">
                    <ahyp:hlinkClr xmlns:ahyp="http://schemas.microsoft.com/office/drawing/2018/hyperlinkcolor" val="tx"/>
                  </a:ext>
                </a:extLst>
              </a:hlinkClick>
            </a:endParaRPr>
          </a:p>
          <a:p>
            <a:pPr marL="0" indent="0">
              <a:lnSpc>
                <a:spcPct val="114999"/>
              </a:lnSpc>
              <a:spcBef>
                <a:spcPts val="1200"/>
              </a:spcBef>
              <a:buNone/>
            </a:pPr>
            <a:endParaRPr lang="en" sz="1200">
              <a:solidFill>
                <a:srgbClr val="452CC2"/>
              </a:solidFill>
              <a:latin typeface="Outfit"/>
              <a:ea typeface="Outfit"/>
              <a:cs typeface="Outfit"/>
            </a:endParaRPr>
          </a:p>
        </p:txBody>
      </p:sp>
      <p:sp>
        <p:nvSpPr>
          <p:cNvPr id="126" name="Google Shape;126;g3d3fec03280_0_568:notes">
            <a:extLst>
              <a:ext uri="{FF2B5EF4-FFF2-40B4-BE49-F238E27FC236}">
                <a16:creationId xmlns:a16="http://schemas.microsoft.com/office/drawing/2014/main" id="{8236B9DF-2971-7CAD-DDF5-A2F28475750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9704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6A0889A9-4453-7A55-79FF-C6FAA8D48440}"/>
            </a:ext>
          </a:extLst>
        </p:cNvPr>
        <p:cNvGrpSpPr/>
        <p:nvPr/>
      </p:nvGrpSpPr>
      <p:grpSpPr>
        <a:xfrm>
          <a:off x="0" y="0"/>
          <a:ext cx="0" cy="0"/>
          <a:chOff x="0" y="0"/>
          <a:chExt cx="0" cy="0"/>
        </a:xfrm>
      </p:grpSpPr>
      <p:sp>
        <p:nvSpPr>
          <p:cNvPr id="125" name="Google Shape;125;g3d3fec03280_0_568:notes">
            <a:extLst>
              <a:ext uri="{FF2B5EF4-FFF2-40B4-BE49-F238E27FC236}">
                <a16:creationId xmlns:a16="http://schemas.microsoft.com/office/drawing/2014/main" id="{1F0E5D47-085D-672D-1918-0888A5A945B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115000"/>
              </a:lnSpc>
              <a:spcBef>
                <a:spcPts val="1200"/>
              </a:spcBef>
              <a:buNone/>
            </a:pPr>
            <a:r>
              <a:rPr lang="en" sz="1200" b="1">
                <a:solidFill>
                  <a:srgbClr val="452CC2"/>
                </a:solidFill>
                <a:latin typeface="Arial" panose="020B0604020202020204" pitchFamily="34" charset="0"/>
                <a:ea typeface="Outfit"/>
                <a:cs typeface="Arial" panose="020B0604020202020204" pitchFamily="34" charset="0"/>
                <a:sym typeface="Outfit"/>
              </a:rPr>
              <a:t>Instructies</a:t>
            </a:r>
          </a:p>
          <a:p>
            <a:pPr marL="0" indent="0">
              <a:lnSpc>
                <a:spcPct val="115000"/>
              </a:lnSpc>
              <a:spcBef>
                <a:spcPts val="1200"/>
              </a:spcBef>
              <a:buNone/>
            </a:pPr>
            <a:endParaRPr lang="en" sz="1200" b="1">
              <a:solidFill>
                <a:srgbClr val="452CC2"/>
              </a:solidFill>
              <a:latin typeface="Arial" panose="020B0604020202020204" pitchFamily="34" charset="0"/>
              <a:ea typeface="Outfit"/>
              <a:cs typeface="Arial" panose="020B0604020202020204" pitchFamily="34" charset="0"/>
              <a:sym typeface="Outfit"/>
            </a:endParaRPr>
          </a:p>
          <a:p>
            <a:pPr marL="228600" marR="0" lvl="0" indent="-228600" algn="l" defTabSz="914400" rtl="0" eaLnBrk="1" fontAlgn="auto" latinLnBrk="0" hangingPunct="1">
              <a:lnSpc>
                <a:spcPct val="115000"/>
              </a:lnSpc>
              <a:spcBef>
                <a:spcPts val="1200"/>
              </a:spcBef>
              <a:spcAft>
                <a:spcPts val="0"/>
              </a:spcAft>
              <a:buClr>
                <a:srgbClr val="000000"/>
              </a:buClr>
              <a:buSzPts val="1100"/>
              <a:buFont typeface="Arial"/>
              <a:buAutoNum type="arabicPeriod"/>
              <a:tabLst/>
              <a:defRPr/>
            </a:pPr>
            <a:r>
              <a:rPr lang="en" sz="1200">
                <a:solidFill>
                  <a:srgbClr val="452CC2"/>
                </a:solidFill>
                <a:latin typeface="Arial" panose="020B0604020202020204" pitchFamily="34" charset="0"/>
                <a:ea typeface="Outfit"/>
                <a:cs typeface="Arial" panose="020B0604020202020204" pitchFamily="34" charset="0"/>
                <a:sym typeface="Outfit"/>
              </a:rPr>
              <a:t>Vraag aan je leerlingen </a:t>
            </a:r>
          </a:p>
          <a:p>
            <a:pPr marL="685800" marR="0" lvl="1" indent="-228600" algn="l" defTabSz="914400" rtl="0" eaLnBrk="1" fontAlgn="auto" latinLnBrk="0" hangingPunct="1">
              <a:lnSpc>
                <a:spcPct val="115000"/>
              </a:lnSpc>
              <a:spcBef>
                <a:spcPts val="1200"/>
              </a:spcBef>
              <a:spcAft>
                <a:spcPts val="0"/>
              </a:spcAft>
              <a:buClr>
                <a:srgbClr val="000000"/>
              </a:buClr>
              <a:buSzPts val="1100"/>
              <a:buFont typeface="Arial"/>
              <a:buAutoNum type="arabicPeriod"/>
              <a:tabLst/>
              <a:defRPr/>
            </a:pPr>
            <a:r>
              <a:rPr lang="en-GB" sz="1200">
                <a:solidFill>
                  <a:srgbClr val="452CC2"/>
                </a:solidFill>
                <a:latin typeface="Arial" panose="020B0604020202020204" pitchFamily="34" charset="0"/>
                <a:ea typeface="Outfit"/>
                <a:cs typeface="Arial" panose="020B0604020202020204" pitchFamily="34" charset="0"/>
                <a:sym typeface="Outfit"/>
              </a:rPr>
              <a:t>W</a:t>
            </a:r>
            <a:r>
              <a:rPr lang="en" sz="1200">
                <a:solidFill>
                  <a:srgbClr val="452CC2"/>
                </a:solidFill>
                <a:latin typeface="Arial" panose="020B0604020202020204" pitchFamily="34" charset="0"/>
                <a:ea typeface="Outfit"/>
                <a:cs typeface="Arial" panose="020B0604020202020204" pitchFamily="34" charset="0"/>
                <a:sym typeface="Outfit"/>
              </a:rPr>
              <a:t>elk verhaalt vertelt deze foto? </a:t>
            </a:r>
          </a:p>
          <a:p>
            <a:pPr marL="685800" lvl="1" indent="-228600">
              <a:lnSpc>
                <a:spcPct val="115000"/>
              </a:lnSpc>
              <a:spcBef>
                <a:spcPts val="1200"/>
              </a:spcBef>
              <a:buAutoNum type="arabicPeriod"/>
            </a:pPr>
            <a:r>
              <a:rPr lang="en" sz="1200">
                <a:solidFill>
                  <a:srgbClr val="452CC2"/>
                </a:solidFill>
                <a:latin typeface="Arial" panose="020B0604020202020204" pitchFamily="34" charset="0"/>
                <a:ea typeface="Outfit"/>
                <a:cs typeface="Arial" panose="020B0604020202020204" pitchFamily="34" charset="0"/>
                <a:sym typeface="Outfit"/>
              </a:rPr>
              <a:t>Hoe wordt dit gedaan? </a:t>
            </a:r>
          </a:p>
          <a:p>
            <a:pPr marL="228600" marR="0" lvl="0" indent="-228600" algn="l" defTabSz="914400" rtl="0" eaLnBrk="1" fontAlgn="auto" latinLnBrk="0" hangingPunct="1">
              <a:lnSpc>
                <a:spcPct val="115000"/>
              </a:lnSpc>
              <a:spcBef>
                <a:spcPts val="1200"/>
              </a:spcBef>
              <a:spcAft>
                <a:spcPts val="0"/>
              </a:spcAft>
              <a:buClr>
                <a:srgbClr val="000000"/>
              </a:buClr>
              <a:buSzPts val="1100"/>
              <a:buFont typeface="Arial"/>
              <a:buAutoNum type="arabicPeriod"/>
              <a:tabLst/>
              <a:defRPr/>
            </a:pPr>
            <a:r>
              <a:rPr lang="en" sz="1200">
                <a:solidFill>
                  <a:srgbClr val="452CC2"/>
                </a:solidFill>
                <a:latin typeface="Arial" panose="020B0604020202020204" pitchFamily="34" charset="0"/>
                <a:ea typeface="Outfit"/>
                <a:cs typeface="Arial" panose="020B0604020202020204" pitchFamily="34" charset="0"/>
                <a:sym typeface="Outfit"/>
              </a:rPr>
              <a:t>Bekijk nadien samen het moment waarop de foto werd genomen (zie slide 27). </a:t>
            </a:r>
          </a:p>
          <a:p>
            <a:pPr marL="228600" marR="0" lvl="0" indent="-228600" algn="l" defTabSz="914400" rtl="0" eaLnBrk="1" fontAlgn="auto" latinLnBrk="0" hangingPunct="1">
              <a:lnSpc>
                <a:spcPct val="115000"/>
              </a:lnSpc>
              <a:spcBef>
                <a:spcPts val="1200"/>
              </a:spcBef>
              <a:spcAft>
                <a:spcPts val="0"/>
              </a:spcAft>
              <a:buClr>
                <a:srgbClr val="000000"/>
              </a:buClr>
              <a:buSzPts val="1100"/>
              <a:buFont typeface="Arial"/>
              <a:buAutoNum type="arabicPeriod"/>
              <a:tabLst/>
              <a:defRPr/>
            </a:pPr>
            <a:r>
              <a:rPr lang="en" sz="1200">
                <a:solidFill>
                  <a:srgbClr val="452CC2"/>
                </a:solidFill>
                <a:latin typeface="Arial" panose="020B0604020202020204" pitchFamily="34" charset="0"/>
                <a:ea typeface="Outfit"/>
                <a:cs typeface="Arial" panose="020B0604020202020204" pitchFamily="34" charset="0"/>
                <a:sym typeface="Outfit"/>
              </a:rPr>
              <a:t>Bespreek </a:t>
            </a:r>
          </a:p>
          <a:p>
            <a:pPr marL="685800" marR="0" lvl="1" indent="-228600" algn="l" defTabSz="914400" rtl="0" eaLnBrk="1" fontAlgn="auto" latinLnBrk="0" hangingPunct="1">
              <a:lnSpc>
                <a:spcPct val="115000"/>
              </a:lnSpc>
              <a:spcBef>
                <a:spcPts val="1200"/>
              </a:spcBef>
              <a:spcAft>
                <a:spcPts val="0"/>
              </a:spcAft>
              <a:buClr>
                <a:srgbClr val="000000"/>
              </a:buClr>
              <a:buSzPts val="1100"/>
              <a:buFont typeface="Arial"/>
              <a:buAutoNum type="arabicPeriod"/>
              <a:tabLst/>
              <a:defRPr/>
            </a:pPr>
            <a:r>
              <a:rPr lang="en" sz="1200">
                <a:solidFill>
                  <a:srgbClr val="452CC2"/>
                </a:solidFill>
                <a:latin typeface="Arial" panose="020B0604020202020204" pitchFamily="34" charset="0"/>
                <a:ea typeface="Outfit"/>
                <a:cs typeface="Arial" panose="020B0604020202020204" pitchFamily="34" charset="0"/>
                <a:sym typeface="Outfit"/>
              </a:rPr>
              <a:t>Waarom zou de fotograaf voor dat specifieke moment gekozen hebben en niet voor het grotere plaatje? </a:t>
            </a:r>
            <a:endParaRPr lang="en" sz="1200" b="0">
              <a:solidFill>
                <a:srgbClr val="452CC2"/>
              </a:solidFill>
              <a:latin typeface="Arial" panose="020B0604020202020204" pitchFamily="34" charset="0"/>
              <a:ea typeface="Outfit"/>
              <a:cs typeface="Arial" panose="020B0604020202020204" pitchFamily="34" charset="0"/>
              <a:sym typeface="Outfit"/>
            </a:endParaRPr>
          </a:p>
          <a:p>
            <a:pPr marL="685800" marR="0" lvl="1" indent="-228600" algn="l" defTabSz="914400" rtl="0" eaLnBrk="1" fontAlgn="auto" latinLnBrk="0" hangingPunct="1">
              <a:lnSpc>
                <a:spcPct val="115000"/>
              </a:lnSpc>
              <a:spcBef>
                <a:spcPts val="1200"/>
              </a:spcBef>
              <a:spcAft>
                <a:spcPts val="0"/>
              </a:spcAft>
              <a:buClr>
                <a:srgbClr val="000000"/>
              </a:buClr>
              <a:buSzPts val="1100"/>
              <a:buFont typeface="Arial"/>
              <a:buAutoNum type="arabicPeriod"/>
              <a:tabLst/>
              <a:defRPr/>
            </a:pPr>
            <a:endParaRPr lang="en" sz="1200" b="1">
              <a:solidFill>
                <a:srgbClr val="452CC2"/>
              </a:solidFill>
              <a:latin typeface="Arial" panose="020B0604020202020204" pitchFamily="34" charset="0"/>
              <a:ea typeface="Outfit"/>
              <a:cs typeface="Arial" panose="020B0604020202020204" pitchFamily="34" charset="0"/>
              <a:sym typeface="Outfit"/>
            </a:endParaRPr>
          </a:p>
          <a:p>
            <a:pPr marL="457200" marR="0" lvl="1" indent="0" algn="l" defTabSz="914400" rtl="0" eaLnBrk="1" fontAlgn="auto" latinLnBrk="0" hangingPunct="1">
              <a:lnSpc>
                <a:spcPct val="115000"/>
              </a:lnSpc>
              <a:spcBef>
                <a:spcPts val="1200"/>
              </a:spcBef>
              <a:spcAft>
                <a:spcPts val="0"/>
              </a:spcAft>
              <a:buClr>
                <a:srgbClr val="000000"/>
              </a:buClr>
              <a:buSzPts val="1100"/>
              <a:buFont typeface="Arial"/>
              <a:buNone/>
              <a:tabLst/>
              <a:defRPr/>
            </a:pPr>
            <a:endParaRPr lang="en" sz="1200" b="1">
              <a:solidFill>
                <a:srgbClr val="452CC2"/>
              </a:solidFill>
              <a:latin typeface="Arial" panose="020B0604020202020204" pitchFamily="34" charset="0"/>
              <a:ea typeface="Outfit"/>
              <a:cs typeface="Arial" panose="020B0604020202020204" pitchFamily="34" charset="0"/>
              <a:sym typeface="Outfit"/>
            </a:endParaRPr>
          </a:p>
          <a:p>
            <a:pPr marL="0" indent="0">
              <a:lnSpc>
                <a:spcPct val="115000"/>
              </a:lnSpc>
              <a:spcBef>
                <a:spcPts val="1200"/>
              </a:spcBef>
              <a:buNone/>
            </a:pPr>
            <a:r>
              <a:rPr lang="en" sz="1200" b="1">
                <a:solidFill>
                  <a:srgbClr val="452CC2"/>
                </a:solidFill>
                <a:latin typeface="Arial" panose="020B0604020202020204" pitchFamily="34" charset="0"/>
                <a:ea typeface="Outfit"/>
                <a:cs typeface="Arial" panose="020B0604020202020204" pitchFamily="34" charset="0"/>
                <a:sym typeface="Outfit"/>
              </a:rPr>
              <a:t>Uitleg Foto </a:t>
            </a:r>
            <a:br>
              <a:rPr lang="en" sz="1200" b="1">
                <a:solidFill>
                  <a:srgbClr val="452CC2"/>
                </a:solidFill>
                <a:latin typeface="Arial" panose="020B0604020202020204" pitchFamily="34" charset="0"/>
                <a:ea typeface="Outfit"/>
                <a:cs typeface="Arial" panose="020B0604020202020204" pitchFamily="34" charset="0"/>
                <a:sym typeface="Outfit"/>
              </a:rPr>
            </a:br>
            <a:r>
              <a:rPr lang="en" sz="1200">
                <a:solidFill>
                  <a:srgbClr val="452CC2"/>
                </a:solidFill>
                <a:latin typeface="Arial" panose="020B0604020202020204" pitchFamily="34" charset="0"/>
                <a:ea typeface="Outfit"/>
                <a:cs typeface="Arial" panose="020B0604020202020204" pitchFamily="34" charset="0"/>
                <a:sym typeface="Outfit"/>
              </a:rPr>
              <a:t>Een moment dat slechts enkele seconden duurt. </a:t>
            </a:r>
          </a:p>
          <a:p>
            <a:pPr marL="0" indent="0">
              <a:lnSpc>
                <a:spcPct val="115000"/>
              </a:lnSpc>
              <a:spcBef>
                <a:spcPts val="1200"/>
              </a:spcBef>
              <a:buNone/>
            </a:pP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Een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opvallende</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foto</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gaat</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viraal</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tijdens</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de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G7</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-top in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Frankrijk</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staat</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de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Amerikaanse</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president Donald Trump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alleen</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op het podium,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terwijl</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niemand</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hem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lijkt</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aan</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te</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spreken</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Hoewel</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het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slechts</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een</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momentopname</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is,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wordt</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het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beeld</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door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velen</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gezien</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als</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symbolisch</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voor</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de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veranderende</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positie</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 van de VS in de </a:t>
            </a:r>
            <a:r>
              <a:rPr lang="en-GB" sz="1100" b="0" i="0" u="none" strike="noStrike" cap="none" err="1">
                <a:solidFill>
                  <a:srgbClr val="452CC2"/>
                </a:solidFill>
                <a:effectLst/>
                <a:latin typeface="Arial" panose="020B0604020202020204" pitchFamily="34" charset="0"/>
                <a:ea typeface="Arial"/>
                <a:cs typeface="Arial" panose="020B0604020202020204" pitchFamily="34" charset="0"/>
                <a:sym typeface="Arial"/>
              </a:rPr>
              <a:t>wereldorde</a:t>
            </a:r>
            <a:r>
              <a:rPr lang="en-GB" sz="1100" b="0" i="0" u="none" strike="noStrike" cap="none">
                <a:solidFill>
                  <a:srgbClr val="452CC2"/>
                </a:solidFill>
                <a:effectLst/>
                <a:latin typeface="Arial" panose="020B0604020202020204" pitchFamily="34" charset="0"/>
                <a:ea typeface="Arial"/>
                <a:cs typeface="Arial" panose="020B0604020202020204" pitchFamily="34" charset="0"/>
                <a:sym typeface="Arial"/>
              </a:rPr>
              <a:t>.</a:t>
            </a:r>
            <a:br>
              <a:rPr lang="en-GB" sz="1200" b="0">
                <a:solidFill>
                  <a:srgbClr val="452CC2"/>
                </a:solidFill>
                <a:latin typeface="Arial" panose="020B0604020202020204" pitchFamily="34" charset="0"/>
                <a:cs typeface="Arial" panose="020B0604020202020204" pitchFamily="34" charset="0"/>
              </a:rPr>
            </a:br>
            <a:endParaRPr lang="en" sz="1200" b="0">
              <a:solidFill>
                <a:srgbClr val="452CC2"/>
              </a:solidFill>
              <a:latin typeface="Arial" panose="020B0604020202020204" pitchFamily="34" charset="0"/>
              <a:ea typeface="Outfit"/>
              <a:cs typeface="Arial" panose="020B0604020202020204" pitchFamily="34" charset="0"/>
              <a:sym typeface="Outfit"/>
            </a:endParaRPr>
          </a:p>
          <a:p>
            <a:pPr marL="0" indent="0">
              <a:lnSpc>
                <a:spcPct val="114999"/>
              </a:lnSpc>
              <a:spcBef>
                <a:spcPts val="1200"/>
              </a:spcBef>
              <a:buNone/>
            </a:pPr>
            <a:r>
              <a:rPr lang="en-GB" sz="1200">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Foto van '</a:t>
            </a:r>
            <a:r>
              <a:rPr lang="en-GB" sz="1200" err="1">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eenzame</a:t>
            </a:r>
            <a:r>
              <a:rPr lang="en-GB" sz="1200">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Donald Trump op </a:t>
            </a:r>
            <a:r>
              <a:rPr lang="en-GB" sz="1200" err="1">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G7</a:t>
            </a:r>
            <a:r>
              <a:rPr lang="en-GB" sz="1200">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a:t>
            </a:r>
            <a:r>
              <a:rPr lang="en-GB" sz="1200" err="1">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gaat</a:t>
            </a:r>
            <a:r>
              <a:rPr lang="en-GB" sz="1200">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a:t>
            </a:r>
            <a:r>
              <a:rPr lang="en-GB" sz="1200" err="1">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viraal</a:t>
            </a:r>
            <a:r>
              <a:rPr lang="en-GB" sz="1200">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hoe </a:t>
            </a:r>
            <a:r>
              <a:rPr lang="en-GB" sz="1200" err="1">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geïsoleerd</a:t>
            </a:r>
            <a:r>
              <a:rPr lang="en-GB" sz="1200">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a:t>
            </a:r>
            <a:r>
              <a:rPr lang="en-GB" sz="1200" err="1">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staat</a:t>
            </a:r>
            <a:r>
              <a:rPr lang="en-GB" sz="1200">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de VS? | </a:t>
            </a:r>
            <a:r>
              <a:rPr lang="en-GB" sz="1200" err="1">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VRT</a:t>
            </a:r>
            <a:r>
              <a:rPr lang="en-GB" sz="1200">
                <a:solidFill>
                  <a:srgbClr val="2200C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NWS </a:t>
            </a:r>
            <a:r>
              <a:rPr lang="en-GB" sz="1200" err="1">
                <a:solidFill>
                  <a:srgbClr val="452CC2"/>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Nieuws</a:t>
            </a:r>
            <a:endParaRPr lang="en" sz="1200">
              <a:solidFill>
                <a:srgbClr val="452CC2"/>
              </a:solidFill>
              <a:latin typeface="Arial" panose="020B0604020202020204" pitchFamily="34" charset="0"/>
              <a:ea typeface="Outfit"/>
              <a:cs typeface="Arial" panose="020B0604020202020204" pitchFamily="34" charset="0"/>
              <a:sym typeface="Outfit"/>
            </a:endParaRPr>
          </a:p>
        </p:txBody>
      </p:sp>
      <p:sp>
        <p:nvSpPr>
          <p:cNvPr id="126" name="Google Shape;126;g3d3fec03280_0_568:notes">
            <a:extLst>
              <a:ext uri="{FF2B5EF4-FFF2-40B4-BE49-F238E27FC236}">
                <a16:creationId xmlns:a16="http://schemas.microsoft.com/office/drawing/2014/main" id="{15E9D6D5-94DF-C162-EC02-BF79B336C62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73691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F5191674-50D6-B844-4E29-2497856994BA}"/>
            </a:ext>
          </a:extLst>
        </p:cNvPr>
        <p:cNvGrpSpPr/>
        <p:nvPr/>
      </p:nvGrpSpPr>
      <p:grpSpPr>
        <a:xfrm>
          <a:off x="0" y="0"/>
          <a:ext cx="0" cy="0"/>
          <a:chOff x="0" y="0"/>
          <a:chExt cx="0" cy="0"/>
        </a:xfrm>
      </p:grpSpPr>
      <p:sp>
        <p:nvSpPr>
          <p:cNvPr id="125" name="Google Shape;125;g3d3fec03280_0_568:notes">
            <a:extLst>
              <a:ext uri="{FF2B5EF4-FFF2-40B4-BE49-F238E27FC236}">
                <a16:creationId xmlns:a16="http://schemas.microsoft.com/office/drawing/2014/main" id="{BD0BF5CB-4920-D640-995E-5CBCAB090F8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GB" sz="1100" b="1" i="0" u="none" strike="noStrike" cap="none" err="1">
                <a:solidFill>
                  <a:srgbClr val="000000"/>
                </a:solidFill>
                <a:effectLst/>
                <a:latin typeface="Arial"/>
                <a:ea typeface="Arial"/>
                <a:cs typeface="Arial"/>
                <a:sym typeface="Arial"/>
              </a:rPr>
              <a:t>Achtergrondinformatie</a:t>
            </a:r>
            <a:endParaRPr lang="en-GB" sz="1100" b="1" i="0" u="none" strike="noStrike" cap="none">
              <a:solidFill>
                <a:srgbClr val="000000"/>
              </a:solidFill>
              <a:effectLst/>
              <a:latin typeface="Arial"/>
              <a:ea typeface="Arial"/>
              <a:cs typeface="Arial"/>
              <a:sym typeface="Arial"/>
            </a:endParaRPr>
          </a:p>
          <a:p>
            <a:pPr marL="158750" indent="0">
              <a:buNone/>
            </a:pPr>
            <a:endParaRPr lang="en-GB" sz="1100" b="0" i="0" u="none" strike="noStrike" cap="none">
              <a:solidFill>
                <a:srgbClr val="000000"/>
              </a:solidFill>
              <a:effectLst/>
              <a:latin typeface="Arial"/>
              <a:ea typeface="Arial"/>
              <a:cs typeface="Arial"/>
              <a:sym typeface="Arial"/>
            </a:endParaRPr>
          </a:p>
          <a:p>
            <a:pPr marL="457200" indent="-298450"/>
            <a:r>
              <a:rPr lang="en-GB" sz="1100" b="0" i="0" u="none" strike="noStrike" cap="none">
                <a:solidFill>
                  <a:srgbClr val="000000"/>
                </a:solidFill>
                <a:effectLst/>
                <a:latin typeface="Arial"/>
                <a:ea typeface="Arial"/>
                <a:cs typeface="Arial"/>
                <a:sym typeface="Arial"/>
              </a:rPr>
              <a:t>Het is </a:t>
            </a:r>
            <a:r>
              <a:rPr lang="en-GB" sz="1100" b="0" i="0" u="none" strike="noStrike" cap="none" err="1">
                <a:solidFill>
                  <a:srgbClr val="000000"/>
                </a:solidFill>
                <a:effectLst/>
                <a:latin typeface="Arial"/>
                <a:ea typeface="Arial"/>
                <a:cs typeface="Arial"/>
                <a:sym typeface="Arial"/>
              </a:rPr>
              <a:t>belangrijk</a:t>
            </a:r>
            <a:r>
              <a:rPr lang="en-GB" sz="1100" b="0" i="0" u="none" strike="noStrike" cap="none">
                <a:solidFill>
                  <a:srgbClr val="000000"/>
                </a:solidFill>
                <a:effectLst/>
                <a:latin typeface="Arial"/>
                <a:ea typeface="Arial"/>
                <a:cs typeface="Arial"/>
                <a:sym typeface="Arial"/>
              </a:rPr>
              <a:t> om frames </a:t>
            </a:r>
            <a:r>
              <a:rPr lang="en-GB" sz="1100" b="0" i="0" u="none" strike="noStrike" cap="none" err="1">
                <a:solidFill>
                  <a:srgbClr val="000000"/>
                </a:solidFill>
                <a:effectLst/>
                <a:latin typeface="Arial"/>
                <a:ea typeface="Arial"/>
                <a:cs typeface="Arial"/>
                <a:sym typeface="Arial"/>
              </a:rPr>
              <a:t>te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leren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herkennen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zodat</a:t>
            </a:r>
            <a:r>
              <a:rPr lang="en-GB" sz="1100" b="0" i="0" u="none" strike="noStrike" cap="none">
                <a:solidFill>
                  <a:srgbClr val="000000"/>
                </a:solidFill>
                <a:effectLst/>
                <a:latin typeface="Arial"/>
                <a:ea typeface="Arial"/>
                <a:cs typeface="Arial"/>
                <a:sym typeface="Arial"/>
              </a:rPr>
              <a:t> je </a:t>
            </a:r>
            <a:r>
              <a:rPr lang="en-GB" sz="1100" b="0" i="0" u="none" strike="noStrike" cap="none" err="1">
                <a:solidFill>
                  <a:srgbClr val="000000"/>
                </a:solidFill>
                <a:effectLst/>
                <a:latin typeface="Arial"/>
                <a:ea typeface="Arial"/>
                <a:cs typeface="Arial"/>
                <a:sym typeface="Arial"/>
              </a:rPr>
              <a:t>een</a:t>
            </a:r>
            <a:r>
              <a:rPr lang="en-GB" sz="1100" b="0" i="0" u="none" strike="noStrike" cap="none">
                <a:solidFill>
                  <a:srgbClr val="000000"/>
                </a:solidFill>
                <a:effectLst/>
                <a:latin typeface="Arial"/>
                <a:ea typeface="Arial"/>
                <a:cs typeface="Arial"/>
                <a:sym typeface="Arial"/>
              </a:rPr>
              <a:t> frame </a:t>
            </a:r>
            <a:r>
              <a:rPr lang="en-GB" sz="1100" b="0" i="0" u="none" strike="noStrike" cap="none" err="1">
                <a:solidFill>
                  <a:srgbClr val="000000"/>
                </a:solidFill>
                <a:effectLst/>
                <a:latin typeface="Arial"/>
                <a:ea typeface="Arial"/>
                <a:cs typeface="Arial"/>
                <a:sym typeface="Arial"/>
              </a:rPr>
              <a:t>niet</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verward</a:t>
            </a:r>
            <a:r>
              <a:rPr lang="en-GB" sz="1100" b="0" i="0" u="none" strike="noStrike" cap="none">
                <a:solidFill>
                  <a:srgbClr val="000000"/>
                </a:solidFill>
                <a:effectLst/>
                <a:latin typeface="Arial"/>
                <a:ea typeface="Arial"/>
                <a:cs typeface="Arial"/>
                <a:sym typeface="Arial"/>
              </a:rPr>
              <a:t> met de </a:t>
            </a:r>
            <a:r>
              <a:rPr lang="en-GB" sz="1100" b="0" i="0" u="none" strike="noStrike" cap="none" err="1">
                <a:solidFill>
                  <a:srgbClr val="000000"/>
                </a:solidFill>
                <a:effectLst/>
                <a:latin typeface="Arial"/>
                <a:ea typeface="Arial"/>
                <a:cs typeface="Arial"/>
                <a:sym typeface="Arial"/>
              </a:rPr>
              <a:t>waarheid</a:t>
            </a:r>
            <a:r>
              <a:rPr lang="en-GB" sz="1100" b="0" i="0" u="none" strike="noStrike" cap="none">
                <a:solidFill>
                  <a:srgbClr val="000000"/>
                </a:solidFill>
                <a:effectLst/>
                <a:latin typeface="Arial"/>
                <a:ea typeface="Arial"/>
                <a:cs typeface="Arial"/>
                <a:sym typeface="Arial"/>
              </a:rPr>
              <a:t>. </a:t>
            </a:r>
          </a:p>
          <a:p>
            <a:r>
              <a:rPr lang="en-GB" sz="1100" b="0" i="0" u="none" strike="noStrike" cap="none">
                <a:solidFill>
                  <a:srgbClr val="000000"/>
                </a:solidFill>
                <a:effectLst/>
                <a:latin typeface="Arial"/>
                <a:ea typeface="Arial"/>
                <a:cs typeface="Arial"/>
                <a:sym typeface="Arial"/>
              </a:rPr>
              <a:t>Wie </a:t>
            </a:r>
            <a:r>
              <a:rPr lang="en-GB" sz="1100" b="0" i="0" u="none" strike="noStrike" cap="none" err="1">
                <a:solidFill>
                  <a:srgbClr val="000000"/>
                </a:solidFill>
                <a:effectLst/>
                <a:latin typeface="Arial"/>
                <a:ea typeface="Arial"/>
                <a:cs typeface="Arial"/>
                <a:sym typeface="Arial"/>
              </a:rPr>
              <a:t>aan</a:t>
            </a:r>
            <a:r>
              <a:rPr lang="en-GB" sz="1100" b="0" i="0" u="none" strike="noStrike" cap="none">
                <a:solidFill>
                  <a:srgbClr val="000000"/>
                </a:solidFill>
                <a:effectLst/>
                <a:latin typeface="Arial"/>
                <a:ea typeface="Arial"/>
                <a:cs typeface="Arial"/>
                <a:sym typeface="Arial"/>
              </a:rPr>
              <a:t> framing </a:t>
            </a:r>
            <a:r>
              <a:rPr lang="en-GB" sz="1100" b="0" i="0" u="none" strike="noStrike" cap="none" err="1">
                <a:solidFill>
                  <a:srgbClr val="000000"/>
                </a:solidFill>
                <a:effectLst/>
                <a:latin typeface="Arial"/>
                <a:ea typeface="Arial"/>
                <a:cs typeface="Arial"/>
                <a:sym typeface="Arial"/>
              </a:rPr>
              <a:t>doet</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laat</a:t>
            </a:r>
            <a:r>
              <a:rPr lang="en-GB" sz="1100" b="0" i="0" u="none" strike="noStrike" cap="none">
                <a:solidFill>
                  <a:srgbClr val="000000"/>
                </a:solidFill>
                <a:effectLst/>
                <a:latin typeface="Arial"/>
                <a:ea typeface="Arial"/>
                <a:cs typeface="Arial"/>
                <a:sym typeface="Arial"/>
              </a:rPr>
              <a:t> via </a:t>
            </a:r>
            <a:r>
              <a:rPr lang="en-GB" sz="1100" b="0" i="0" u="none" strike="noStrike" cap="none" err="1">
                <a:solidFill>
                  <a:srgbClr val="000000"/>
                </a:solidFill>
                <a:effectLst/>
                <a:latin typeface="Arial"/>
                <a:ea typeface="Arial"/>
                <a:cs typeface="Arial"/>
                <a:sym typeface="Arial"/>
              </a:rPr>
              <a:t>doordachte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woorden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en</a:t>
            </a:r>
            <a:r>
              <a:rPr lang="en-GB" sz="1100" b="0" i="0" u="none" strike="noStrike" cap="none">
                <a:solidFill>
                  <a:srgbClr val="000000"/>
                </a:solidFill>
                <a:effectLst/>
                <a:latin typeface="Arial"/>
                <a:ea typeface="Arial"/>
                <a:cs typeface="Arial"/>
                <a:sym typeface="Arial"/>
              </a:rPr>
              <a:t>/of </a:t>
            </a:r>
            <a:r>
              <a:rPr lang="en-GB" sz="1100" b="0" i="0" u="none" strike="noStrike" cap="none" err="1">
                <a:solidFill>
                  <a:srgbClr val="000000"/>
                </a:solidFill>
                <a:effectLst/>
                <a:latin typeface="Arial"/>
                <a:ea typeface="Arial"/>
                <a:cs typeface="Arial"/>
                <a:sym typeface="Arial"/>
              </a:rPr>
              <a:t>beelden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bepaalde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delen</a:t>
            </a:r>
            <a:r>
              <a:rPr lang="en-GB" sz="1100" b="0" i="0" u="none" strike="noStrike" cap="none">
                <a:solidFill>
                  <a:srgbClr val="000000"/>
                </a:solidFill>
                <a:effectLst/>
                <a:latin typeface="Arial"/>
                <a:ea typeface="Arial"/>
                <a:cs typeface="Arial"/>
                <a:sym typeface="Arial"/>
              </a:rPr>
              <a:t> van de </a:t>
            </a:r>
            <a:r>
              <a:rPr lang="en-GB" sz="1100" b="0" i="0" u="none" strike="noStrike" cap="none" err="1">
                <a:solidFill>
                  <a:srgbClr val="000000"/>
                </a:solidFill>
                <a:effectLst/>
                <a:latin typeface="Arial"/>
                <a:ea typeface="Arial"/>
                <a:cs typeface="Arial"/>
                <a:sym typeface="Arial"/>
              </a:rPr>
              <a:t>werkelijkheid</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meer</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naar</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voren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komen</a:t>
            </a:r>
            <a:r>
              <a:rPr lang="en-GB" sz="1100" b="0" i="0" u="none" strike="noStrike" cap="none">
                <a:solidFill>
                  <a:srgbClr val="000000"/>
                </a:solidFill>
                <a:effectLst/>
                <a:latin typeface="Arial"/>
                <a:ea typeface="Arial"/>
                <a:cs typeface="Arial"/>
                <a:sym typeface="Arial"/>
              </a:rPr>
              <a:t> dan </a:t>
            </a:r>
            <a:r>
              <a:rPr lang="en-GB" sz="1100" b="0" i="0" u="none" strike="noStrike" cap="none" err="1">
                <a:solidFill>
                  <a:srgbClr val="000000"/>
                </a:solidFill>
                <a:effectLst/>
                <a:latin typeface="Arial"/>
                <a:ea typeface="Arial"/>
                <a:cs typeface="Arial"/>
                <a:sym typeface="Arial"/>
              </a:rPr>
              <a:t>andere</a:t>
            </a:r>
            <a:r>
              <a:rPr lang="en-GB" sz="1100" b="0" i="0" u="none" strike="noStrike" cap="none">
                <a:solidFill>
                  <a:srgbClr val="000000"/>
                </a:solidFill>
                <a:effectLst/>
                <a:latin typeface="Arial"/>
                <a:ea typeface="Arial"/>
                <a:cs typeface="Arial"/>
                <a:sym typeface="Arial"/>
              </a:rPr>
              <a:t>. Zo </a:t>
            </a:r>
            <a:r>
              <a:rPr lang="en-GB" sz="1100" b="0" i="0" u="none" strike="noStrike" cap="none" err="1">
                <a:solidFill>
                  <a:srgbClr val="000000"/>
                </a:solidFill>
                <a:effectLst/>
                <a:latin typeface="Arial"/>
                <a:ea typeface="Arial"/>
                <a:cs typeface="Arial"/>
                <a:sym typeface="Arial"/>
              </a:rPr>
              <a:t>krijgt</a:t>
            </a:r>
            <a:r>
              <a:rPr lang="en-GB" sz="1100" b="0" i="0" u="none" strike="noStrike" cap="none">
                <a:solidFill>
                  <a:srgbClr val="000000"/>
                </a:solidFill>
                <a:effectLst/>
                <a:latin typeface="Arial"/>
                <a:ea typeface="Arial"/>
                <a:cs typeface="Arial"/>
                <a:sym typeface="Arial"/>
              </a:rPr>
              <a:t> het </a:t>
            </a:r>
            <a:r>
              <a:rPr lang="en-GB" sz="1100" b="0" i="0" u="none" strike="noStrike" cap="none" err="1">
                <a:solidFill>
                  <a:srgbClr val="000000"/>
                </a:solidFill>
                <a:effectLst/>
                <a:latin typeface="Arial"/>
                <a:ea typeface="Arial"/>
                <a:cs typeface="Arial"/>
                <a:sym typeface="Arial"/>
              </a:rPr>
              <a:t>publiek</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bril</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opgezet</a:t>
            </a:r>
            <a:r>
              <a:rPr lang="en-GB" sz="1100" b="0" i="0" u="none" strike="noStrike" cap="none">
                <a:solidFill>
                  <a:srgbClr val="000000"/>
                </a:solidFill>
                <a:effectLst/>
                <a:latin typeface="Arial"/>
                <a:ea typeface="Arial"/>
                <a:cs typeface="Arial"/>
                <a:sym typeface="Arial"/>
              </a:rPr>
              <a:t> om de </a:t>
            </a:r>
            <a:r>
              <a:rPr lang="en-GB" sz="1100" b="0" i="0" u="none" strike="noStrike" cap="none" err="1">
                <a:solidFill>
                  <a:srgbClr val="000000"/>
                </a:solidFill>
                <a:effectLst/>
                <a:latin typeface="Arial"/>
                <a:ea typeface="Arial"/>
                <a:cs typeface="Arial"/>
                <a:sym typeface="Arial"/>
              </a:rPr>
              <a:t>boodschap</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te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bekijken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Daarbij</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vallen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sommige</a:t>
            </a:r>
            <a:r>
              <a:rPr lang="en-GB" sz="1100" b="0" i="0" u="none" strike="noStrike" cap="none">
                <a:solidFill>
                  <a:srgbClr val="000000"/>
                </a:solidFill>
                <a:effectLst/>
                <a:latin typeface="Arial"/>
                <a:ea typeface="Arial"/>
                <a:cs typeface="Arial"/>
                <a:sym typeface="Arial"/>
              </a:rPr>
              <a:t> details van het </a:t>
            </a:r>
            <a:r>
              <a:rPr lang="en-GB" sz="1100" b="0" i="0" u="none" strike="noStrike" cap="none" err="1">
                <a:solidFill>
                  <a:srgbClr val="000000"/>
                </a:solidFill>
                <a:effectLst/>
                <a:latin typeface="Arial"/>
                <a:ea typeface="Arial"/>
                <a:cs typeface="Arial"/>
                <a:sym typeface="Arial"/>
              </a:rPr>
              <a:t>verhaal</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als</a:t>
            </a:r>
            <a:r>
              <a:rPr lang="en-GB" sz="1100" b="0" i="0" u="none" strike="noStrike" cap="none">
                <a:solidFill>
                  <a:srgbClr val="000000"/>
                </a:solidFill>
                <a:effectLst/>
                <a:latin typeface="Arial"/>
                <a:ea typeface="Arial"/>
                <a:cs typeface="Arial"/>
                <a:sym typeface="Arial"/>
              </a:rPr>
              <a:t> het ware </a:t>
            </a:r>
            <a:r>
              <a:rPr lang="en-GB" sz="1100" b="0" i="0" u="none" strike="noStrike" cap="none" err="1">
                <a:solidFill>
                  <a:srgbClr val="000000"/>
                </a:solidFill>
                <a:effectLst/>
                <a:latin typeface="Arial"/>
                <a:ea typeface="Arial"/>
                <a:cs typeface="Arial"/>
                <a:sym typeface="Arial"/>
              </a:rPr>
              <a:t>buiten</a:t>
            </a:r>
            <a:r>
              <a:rPr lang="en-GB" sz="1100" b="0" i="0" u="none" strike="noStrike" cap="none">
                <a:solidFill>
                  <a:srgbClr val="000000"/>
                </a:solidFill>
                <a:effectLst/>
                <a:latin typeface="Arial"/>
                <a:ea typeface="Arial"/>
                <a:cs typeface="Arial"/>
                <a:sym typeface="Arial"/>
              </a:rPr>
              <a:t> het frame van die </a:t>
            </a:r>
            <a:r>
              <a:rPr lang="en-GB" sz="1100" b="0" i="0" u="none" strike="noStrike" cap="none" err="1">
                <a:solidFill>
                  <a:srgbClr val="000000"/>
                </a:solidFill>
                <a:effectLst/>
                <a:latin typeface="Arial"/>
                <a:ea typeface="Arial"/>
                <a:cs typeface="Arial"/>
                <a:sym typeface="Arial"/>
              </a:rPr>
              <a:t>bril</a:t>
            </a:r>
            <a:r>
              <a:rPr lang="en-GB" sz="1100" b="0" i="0" u="none" strike="noStrike" cap="none">
                <a:solidFill>
                  <a:srgbClr val="000000"/>
                </a:solidFill>
                <a:effectLst/>
                <a:latin typeface="Arial"/>
                <a:ea typeface="Arial"/>
                <a:cs typeface="Arial"/>
                <a:sym typeface="Arial"/>
              </a:rPr>
              <a:t>. Maar het is </a:t>
            </a:r>
            <a:r>
              <a:rPr lang="en-GB" sz="1100" b="0" i="0" u="none" strike="noStrike" cap="none" err="1">
                <a:solidFill>
                  <a:srgbClr val="000000"/>
                </a:solidFill>
                <a:effectLst/>
                <a:latin typeface="Arial"/>
                <a:ea typeface="Arial"/>
                <a:cs typeface="Arial"/>
                <a:sym typeface="Arial"/>
              </a:rPr>
              <a:t>niet</a:t>
            </a:r>
            <a:r>
              <a:rPr lang="en-GB" sz="1100" b="0" i="0" u="none" strike="noStrike" cap="none">
                <a:solidFill>
                  <a:srgbClr val="000000"/>
                </a:solidFill>
                <a:effectLst/>
                <a:latin typeface="Arial"/>
                <a:ea typeface="Arial"/>
                <a:cs typeface="Arial"/>
                <a:sym typeface="Arial"/>
              </a:rPr>
              <a:t> zo </a:t>
            </a:r>
            <a:r>
              <a:rPr lang="en-GB" sz="1100" b="0" i="0" u="none" strike="noStrike" cap="none" err="1">
                <a:solidFill>
                  <a:srgbClr val="000000"/>
                </a:solidFill>
                <a:effectLst/>
                <a:latin typeface="Arial"/>
                <a:ea typeface="Arial"/>
                <a:cs typeface="Arial"/>
                <a:sym typeface="Arial"/>
              </a:rPr>
              <a:t>dat</a:t>
            </a:r>
            <a:r>
              <a:rPr lang="en-GB" sz="1100" b="0" i="0" u="none" strike="noStrike" cap="none">
                <a:solidFill>
                  <a:srgbClr val="000000"/>
                </a:solidFill>
                <a:effectLst/>
                <a:latin typeface="Arial"/>
                <a:ea typeface="Arial"/>
                <a:cs typeface="Arial"/>
                <a:sym typeface="Arial"/>
              </a:rPr>
              <a:t> er </a:t>
            </a:r>
            <a:r>
              <a:rPr lang="en-GB" sz="1100" b="0" i="0" u="none" strike="noStrike" cap="none" err="1">
                <a:solidFill>
                  <a:srgbClr val="000000"/>
                </a:solidFill>
                <a:effectLst/>
                <a:latin typeface="Arial"/>
                <a:ea typeface="Arial"/>
                <a:cs typeface="Arial"/>
                <a:sym typeface="Arial"/>
              </a:rPr>
              <a:t>één</a:t>
            </a:r>
            <a:r>
              <a:rPr lang="en-GB" sz="1100" b="0" i="0" u="none" strike="noStrike" cap="none">
                <a:solidFill>
                  <a:srgbClr val="000000"/>
                </a:solidFill>
                <a:effectLst/>
                <a:latin typeface="Arial"/>
                <a:ea typeface="Arial"/>
                <a:cs typeface="Arial"/>
                <a:sym typeface="Arial"/>
              </a:rPr>
              <a:t> frame </a:t>
            </a:r>
            <a:r>
              <a:rPr lang="en-GB" sz="1100" b="0" i="0" u="none" strike="noStrike" cap="none" err="1">
                <a:solidFill>
                  <a:srgbClr val="000000"/>
                </a:solidFill>
                <a:effectLst/>
                <a:latin typeface="Arial"/>
                <a:ea typeface="Arial"/>
                <a:cs typeface="Arial"/>
                <a:sym typeface="Arial"/>
              </a:rPr>
              <a:t>waar</a:t>
            </a:r>
            <a:r>
              <a:rPr lang="en-GB" sz="1100" b="0" i="0" u="none" strike="noStrike" cap="none">
                <a:solidFill>
                  <a:srgbClr val="000000"/>
                </a:solidFill>
                <a:effectLst/>
                <a:latin typeface="Arial"/>
                <a:ea typeface="Arial"/>
                <a:cs typeface="Arial"/>
                <a:sym typeface="Arial"/>
              </a:rPr>
              <a:t> is </a:t>
            </a:r>
            <a:r>
              <a:rPr lang="en-GB" sz="1100" b="0" i="0" u="none" strike="noStrike" cap="none" err="1">
                <a:solidFill>
                  <a:srgbClr val="000000"/>
                </a:solidFill>
                <a:effectLst/>
                <a:latin typeface="Arial"/>
                <a:ea typeface="Arial"/>
                <a:cs typeface="Arial"/>
                <a:sym typeface="Arial"/>
              </a:rPr>
              <a:t>en</a:t>
            </a:r>
            <a:r>
              <a:rPr lang="en-GB" sz="1100" b="0" i="0" u="none" strike="noStrike" cap="none">
                <a:solidFill>
                  <a:srgbClr val="000000"/>
                </a:solidFill>
                <a:effectLst/>
                <a:latin typeface="Arial"/>
                <a:ea typeface="Arial"/>
                <a:cs typeface="Arial"/>
                <a:sym typeface="Arial"/>
              </a:rPr>
              <a:t> de </a:t>
            </a:r>
            <a:r>
              <a:rPr lang="en-GB" sz="1100" b="0" i="0" u="none" strike="noStrike" cap="none" err="1">
                <a:solidFill>
                  <a:srgbClr val="000000"/>
                </a:solidFill>
                <a:effectLst/>
                <a:latin typeface="Arial"/>
                <a:ea typeface="Arial"/>
                <a:cs typeface="Arial"/>
                <a:sym typeface="Arial"/>
              </a:rPr>
              <a:t>andere</a:t>
            </a:r>
            <a:r>
              <a:rPr lang="en-GB" sz="1100" b="0" i="0" u="none" strike="noStrike" cap="none">
                <a:solidFill>
                  <a:srgbClr val="000000"/>
                </a:solidFill>
                <a:effectLst/>
                <a:latin typeface="Arial"/>
                <a:ea typeface="Arial"/>
                <a:cs typeface="Arial"/>
                <a:sym typeface="Arial"/>
              </a:rPr>
              <a:t> frames </a:t>
            </a:r>
            <a:r>
              <a:rPr lang="en-GB" sz="1100" b="0" i="0" u="none" strike="noStrike" cap="none" err="1">
                <a:solidFill>
                  <a:srgbClr val="000000"/>
                </a:solidFill>
                <a:effectLst/>
                <a:latin typeface="Arial"/>
                <a:ea typeface="Arial"/>
                <a:cs typeface="Arial"/>
                <a:sym typeface="Arial"/>
              </a:rPr>
              <a:t>niet</a:t>
            </a:r>
            <a:r>
              <a:rPr lang="en-GB" sz="1100" b="0" i="0" u="none" strike="noStrike" cap="none">
                <a:solidFill>
                  <a:srgbClr val="000000"/>
                </a:solidFill>
                <a:effectLst/>
                <a:latin typeface="Arial"/>
                <a:ea typeface="Arial"/>
                <a:cs typeface="Arial"/>
                <a:sym typeface="Arial"/>
              </a:rPr>
              <a:t>. Door frames </a:t>
            </a:r>
            <a:r>
              <a:rPr lang="en-GB" sz="1100" b="0" i="0" u="none" strike="noStrike" cap="none" err="1">
                <a:solidFill>
                  <a:srgbClr val="000000"/>
                </a:solidFill>
                <a:effectLst/>
                <a:latin typeface="Arial"/>
                <a:ea typeface="Arial"/>
                <a:cs typeface="Arial"/>
                <a:sym typeface="Arial"/>
              </a:rPr>
              <a:t>te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herkennen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kun</a:t>
            </a:r>
            <a:r>
              <a:rPr lang="en-GB" sz="1100" b="0" i="0" u="none" strike="noStrike" cap="none">
                <a:solidFill>
                  <a:srgbClr val="000000"/>
                </a:solidFill>
                <a:effectLst/>
                <a:latin typeface="Arial"/>
                <a:ea typeface="Arial"/>
                <a:cs typeface="Arial"/>
                <a:sym typeface="Arial"/>
              </a:rPr>
              <a:t> je ze </a:t>
            </a:r>
            <a:r>
              <a:rPr lang="en-GB" sz="1100" b="0" i="0" u="none" strike="noStrike" cap="none" err="1">
                <a:solidFill>
                  <a:srgbClr val="000000"/>
                </a:solidFill>
                <a:effectLst/>
                <a:latin typeface="Arial"/>
                <a:ea typeface="Arial"/>
                <a:cs typeface="Arial"/>
                <a:sym typeface="Arial"/>
              </a:rPr>
              <a:t>zelf</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naast</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elkaar</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bekijken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en</a:t>
            </a:r>
            <a:r>
              <a:rPr lang="en-GB" sz="1100" b="0" i="0" u="none" strike="noStrike" cap="none">
                <a:solidFill>
                  <a:srgbClr val="000000"/>
                </a:solidFill>
                <a:effectLst/>
                <a:latin typeface="Arial"/>
                <a:ea typeface="Arial"/>
                <a:cs typeface="Arial"/>
                <a:sym typeface="Arial"/>
              </a:rPr>
              <a:t> je eigen </a:t>
            </a:r>
            <a:r>
              <a:rPr lang="en-GB" sz="1100" b="0" i="0" u="none" strike="noStrike" cap="none" err="1">
                <a:solidFill>
                  <a:srgbClr val="000000"/>
                </a:solidFill>
                <a:effectLst/>
                <a:latin typeface="Arial"/>
                <a:ea typeface="Arial"/>
                <a:cs typeface="Arial"/>
                <a:sym typeface="Arial"/>
              </a:rPr>
              <a:t>mening</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vormen</a:t>
            </a:r>
            <a:r>
              <a:rPr lang="en-GB" sz="1100" b="0" i="0" u="none" strike="noStrike" cap="none">
                <a:solidFill>
                  <a:srgbClr val="000000"/>
                </a:solidFill>
                <a:effectLst/>
                <a:latin typeface="Arial"/>
                <a:ea typeface="Arial"/>
                <a:cs typeface="Arial"/>
                <a:sym typeface="Arial"/>
              </a:rPr>
              <a:t>.</a:t>
            </a:r>
          </a:p>
          <a:p>
            <a:r>
              <a:rPr lang="en-GB" sz="1100" b="0" i="0" u="none" strike="noStrike" cap="none">
                <a:solidFill>
                  <a:srgbClr val="000000"/>
                </a:solidFill>
                <a:effectLst/>
                <a:latin typeface="Arial"/>
                <a:ea typeface="Arial"/>
                <a:cs typeface="Arial"/>
                <a:sym typeface="Arial"/>
              </a:rPr>
              <a:t>Soms </a:t>
            </a:r>
            <a:r>
              <a:rPr lang="en-GB" sz="1100" b="0" i="0" u="none" strike="noStrike" cap="none" err="1">
                <a:solidFill>
                  <a:srgbClr val="000000"/>
                </a:solidFill>
                <a:effectLst/>
                <a:latin typeface="Arial"/>
                <a:ea typeface="Arial"/>
                <a:cs typeface="Arial"/>
                <a:sym typeface="Arial"/>
              </a:rPr>
              <a:t>wordt</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bepaald</a:t>
            </a:r>
            <a:r>
              <a:rPr lang="en-GB" sz="1100" b="0" i="0" u="none" strike="noStrike" cap="none">
                <a:solidFill>
                  <a:srgbClr val="000000"/>
                </a:solidFill>
                <a:effectLst/>
                <a:latin typeface="Arial"/>
                <a:ea typeface="Arial"/>
                <a:cs typeface="Arial"/>
                <a:sym typeface="Arial"/>
              </a:rPr>
              <a:t> frame door </a:t>
            </a:r>
            <a:r>
              <a:rPr lang="en-GB" sz="1100" b="0" i="0" u="none" strike="noStrike" cap="none" err="1">
                <a:solidFill>
                  <a:srgbClr val="000000"/>
                </a:solidFill>
                <a:effectLst/>
                <a:latin typeface="Arial"/>
                <a:ea typeface="Arial"/>
                <a:cs typeface="Arial"/>
                <a:sym typeface="Arial"/>
              </a:rPr>
              <a:t>veel</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mensen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overgenomen</a:t>
            </a:r>
            <a:r>
              <a:rPr lang="en-GB" sz="1100" b="0" i="0" u="none" strike="noStrike" cap="none">
                <a:solidFill>
                  <a:srgbClr val="000000"/>
                </a:solidFill>
                <a:effectLst/>
                <a:latin typeface="Arial"/>
                <a:ea typeface="Arial"/>
                <a:cs typeface="Arial"/>
                <a:sym typeface="Arial"/>
              </a:rPr>
              <a:t>. Je </a:t>
            </a:r>
            <a:r>
              <a:rPr lang="en-GB" sz="1100" b="0" i="0" u="none" strike="noStrike" cap="none" err="1">
                <a:solidFill>
                  <a:srgbClr val="000000"/>
                </a:solidFill>
                <a:effectLst/>
                <a:latin typeface="Arial"/>
                <a:ea typeface="Arial"/>
                <a:cs typeface="Arial"/>
                <a:sym typeface="Arial"/>
              </a:rPr>
              <a:t>leest</a:t>
            </a:r>
            <a:r>
              <a:rPr lang="en-GB" sz="1100" b="0" i="0" u="none" strike="noStrike" cap="none">
                <a:solidFill>
                  <a:srgbClr val="000000"/>
                </a:solidFill>
                <a:effectLst/>
                <a:latin typeface="Arial"/>
                <a:ea typeface="Arial"/>
                <a:cs typeface="Arial"/>
                <a:sym typeface="Arial"/>
              </a:rPr>
              <a:t> in de </a:t>
            </a:r>
            <a:r>
              <a:rPr lang="en-GB" sz="1100" b="0" i="0" u="none" strike="noStrike" cap="none" err="1">
                <a:solidFill>
                  <a:srgbClr val="000000"/>
                </a:solidFill>
                <a:effectLst/>
                <a:latin typeface="Arial"/>
                <a:ea typeface="Arial"/>
                <a:cs typeface="Arial"/>
                <a:sym typeface="Arial"/>
              </a:rPr>
              <a:t>kranten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en</a:t>
            </a:r>
            <a:r>
              <a:rPr lang="en-GB" sz="1100" b="0" i="0" u="none" strike="noStrike" cap="none">
                <a:solidFill>
                  <a:srgbClr val="000000"/>
                </a:solidFill>
                <a:effectLst/>
                <a:latin typeface="Arial"/>
                <a:ea typeface="Arial"/>
                <a:cs typeface="Arial"/>
                <a:sym typeface="Arial"/>
              </a:rPr>
              <a:t> op </a:t>
            </a:r>
            <a:r>
              <a:rPr lang="en-GB" sz="1100" b="0" i="0" u="none" strike="noStrike" cap="none" err="1">
                <a:solidFill>
                  <a:srgbClr val="000000"/>
                </a:solidFill>
                <a:effectLst/>
                <a:latin typeface="Arial"/>
                <a:ea typeface="Arial"/>
                <a:cs typeface="Arial"/>
                <a:sym typeface="Arial"/>
              </a:rPr>
              <a:t>sociale</a:t>
            </a:r>
            <a:r>
              <a:rPr lang="en-GB" sz="1100" b="0" i="0" u="none" strike="noStrike" cap="none">
                <a:solidFill>
                  <a:srgbClr val="000000"/>
                </a:solidFill>
                <a:effectLst/>
                <a:latin typeface="Arial"/>
                <a:ea typeface="Arial"/>
                <a:cs typeface="Arial"/>
                <a:sym typeface="Arial"/>
              </a:rPr>
              <a:t> media </a:t>
            </a:r>
            <a:r>
              <a:rPr lang="en-GB" sz="1100" b="0" i="0" u="none" strike="noStrike" cap="none" err="1">
                <a:solidFill>
                  <a:srgbClr val="000000"/>
                </a:solidFill>
                <a:effectLst/>
                <a:latin typeface="Arial"/>
                <a:ea typeface="Arial"/>
                <a:cs typeface="Arial"/>
                <a:sym typeface="Arial"/>
              </a:rPr>
              <a:t>alleen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nog</a:t>
            </a:r>
            <a:r>
              <a:rPr lang="en-GB" sz="1100" b="0" i="0" u="none" strike="noStrike" cap="none">
                <a:solidFill>
                  <a:srgbClr val="000000"/>
                </a:solidFill>
                <a:effectLst/>
                <a:latin typeface="Arial"/>
                <a:ea typeface="Arial"/>
                <a:cs typeface="Arial"/>
                <a:sym typeface="Arial"/>
              </a:rPr>
              <a:t> maar </a:t>
            </a:r>
            <a:r>
              <a:rPr lang="en-GB" sz="1100" b="0" i="0" u="none" strike="noStrike" cap="none" err="1">
                <a:solidFill>
                  <a:srgbClr val="000000"/>
                </a:solidFill>
                <a:effectLst/>
                <a:latin typeface="Arial"/>
                <a:ea typeface="Arial"/>
                <a:cs typeface="Arial"/>
                <a:sym typeface="Arial"/>
              </a:rPr>
              <a:t>één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kant</a:t>
            </a:r>
            <a:r>
              <a:rPr lang="en-GB" sz="1100" b="0" i="0" u="none" strike="noStrike" cap="none">
                <a:solidFill>
                  <a:srgbClr val="000000"/>
                </a:solidFill>
                <a:effectLst/>
                <a:latin typeface="Arial"/>
                <a:ea typeface="Arial"/>
                <a:cs typeface="Arial"/>
                <a:sym typeface="Arial"/>
              </a:rPr>
              <a:t> van het </a:t>
            </a:r>
            <a:r>
              <a:rPr lang="en-GB" sz="1100" b="0" i="0" u="none" strike="noStrike" cap="none" err="1">
                <a:solidFill>
                  <a:srgbClr val="000000"/>
                </a:solidFill>
                <a:effectLst/>
                <a:latin typeface="Arial"/>
                <a:ea typeface="Arial"/>
                <a:cs typeface="Arial"/>
                <a:sym typeface="Arial"/>
              </a:rPr>
              <a:t>verhaal</a:t>
            </a:r>
            <a:r>
              <a:rPr lang="en-GB" sz="1100" b="0" i="0" u="none" strike="noStrike" cap="none">
                <a:solidFill>
                  <a:srgbClr val="000000"/>
                </a:solidFill>
                <a:effectLst/>
                <a:latin typeface="Arial"/>
                <a:ea typeface="Arial"/>
                <a:cs typeface="Arial"/>
                <a:sym typeface="Arial"/>
              </a:rPr>
              <a:t>. </a:t>
            </a:r>
          </a:p>
          <a:p>
            <a:r>
              <a:rPr lang="en-GB" sz="1100" b="0" i="0" u="none" strike="noStrike" cap="none">
                <a:solidFill>
                  <a:srgbClr val="000000"/>
                </a:solidFill>
                <a:effectLst/>
                <a:latin typeface="Arial"/>
                <a:ea typeface="Arial"/>
                <a:cs typeface="Arial"/>
                <a:sym typeface="Arial"/>
              </a:rPr>
              <a:t>Het </a:t>
            </a:r>
            <a:r>
              <a:rPr lang="en-GB" sz="1100" b="0" i="0" u="none" strike="noStrike" cap="none" err="1">
                <a:solidFill>
                  <a:srgbClr val="000000"/>
                </a:solidFill>
                <a:effectLst/>
                <a:latin typeface="Arial"/>
                <a:ea typeface="Arial"/>
                <a:cs typeface="Arial"/>
                <a:sym typeface="Arial"/>
              </a:rPr>
              <a:t>risico</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hiervan</a:t>
            </a:r>
            <a:r>
              <a:rPr lang="en-GB" sz="1100" b="0" i="0" u="none" strike="noStrike" cap="none">
                <a:solidFill>
                  <a:srgbClr val="000000"/>
                </a:solidFill>
                <a:effectLst/>
                <a:latin typeface="Arial"/>
                <a:ea typeface="Arial"/>
                <a:cs typeface="Arial"/>
                <a:sym typeface="Arial"/>
              </a:rPr>
              <a:t> is </a:t>
            </a:r>
            <a:r>
              <a:rPr lang="en-GB" sz="1100" b="0" i="0" u="none" strike="noStrike" cap="none" err="1">
                <a:solidFill>
                  <a:srgbClr val="000000"/>
                </a:solidFill>
                <a:effectLst/>
                <a:latin typeface="Arial"/>
                <a:ea typeface="Arial"/>
                <a:cs typeface="Arial"/>
                <a:sym typeface="Arial"/>
              </a:rPr>
              <a:t>dat</a:t>
            </a:r>
            <a:r>
              <a:rPr lang="en-GB" sz="1100" b="0" i="0" u="none" strike="noStrike" cap="none">
                <a:solidFill>
                  <a:srgbClr val="000000"/>
                </a:solidFill>
                <a:effectLst/>
                <a:latin typeface="Arial"/>
                <a:ea typeface="Arial"/>
                <a:cs typeface="Arial"/>
                <a:sym typeface="Arial"/>
              </a:rPr>
              <a:t> de </a:t>
            </a:r>
            <a:r>
              <a:rPr lang="en-GB" sz="1100" b="0" i="0" u="none" strike="noStrike" cap="none" err="1">
                <a:solidFill>
                  <a:srgbClr val="000000"/>
                </a:solidFill>
                <a:effectLst/>
                <a:latin typeface="Arial"/>
                <a:ea typeface="Arial"/>
                <a:cs typeface="Arial"/>
                <a:sym typeface="Arial"/>
              </a:rPr>
              <a:t>andere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kant</a:t>
            </a:r>
            <a:r>
              <a:rPr lang="en-GB" sz="1100" b="0" i="0" u="none" strike="noStrike" cap="none">
                <a:solidFill>
                  <a:srgbClr val="000000"/>
                </a:solidFill>
                <a:effectLst/>
                <a:latin typeface="Arial"/>
                <a:ea typeface="Arial"/>
                <a:cs typeface="Arial"/>
                <a:sym typeface="Arial"/>
              </a:rPr>
              <a:t> van het </a:t>
            </a:r>
            <a:r>
              <a:rPr lang="en-GB" sz="1100" b="0" i="0" u="none" strike="noStrike" cap="none" err="1">
                <a:solidFill>
                  <a:srgbClr val="000000"/>
                </a:solidFill>
                <a:effectLst/>
                <a:latin typeface="Arial"/>
                <a:ea typeface="Arial"/>
                <a:cs typeface="Arial"/>
                <a:sym typeface="Arial"/>
              </a:rPr>
              <a:t>verhaal</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uit</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beeld</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verdwijnt</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en</a:t>
            </a:r>
            <a:r>
              <a:rPr lang="en-GB" sz="1100" b="0" i="0" u="none" strike="noStrike" cap="none">
                <a:solidFill>
                  <a:srgbClr val="000000"/>
                </a:solidFill>
                <a:effectLst/>
                <a:latin typeface="Arial"/>
                <a:ea typeface="Arial"/>
                <a:cs typeface="Arial"/>
                <a:sym typeface="Arial"/>
              </a:rPr>
              <a:t> de </a:t>
            </a:r>
            <a:r>
              <a:rPr lang="en-GB" sz="1100" b="0" i="0" u="none" strike="noStrike" cap="none" err="1">
                <a:solidFill>
                  <a:srgbClr val="000000"/>
                </a:solidFill>
                <a:effectLst/>
                <a:latin typeface="Arial"/>
                <a:ea typeface="Arial"/>
                <a:cs typeface="Arial"/>
                <a:sym typeface="Arial"/>
              </a:rPr>
              <a:t>werkelijkheid</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te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simpel</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wordt</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weergegeven</a:t>
            </a:r>
            <a:r>
              <a:rPr lang="en-GB" sz="1100" b="0" i="0" u="none" strike="noStrike" cap="none">
                <a:solidFill>
                  <a:srgbClr val="000000"/>
                </a:solidFill>
                <a:effectLst/>
                <a:latin typeface="Arial"/>
                <a:ea typeface="Arial"/>
                <a:cs typeface="Arial"/>
                <a:sym typeface="Arial"/>
              </a:rPr>
              <a:t>. </a:t>
            </a:r>
          </a:p>
          <a:p>
            <a:pPr marL="158750" indent="0">
              <a:buNone/>
            </a:pPr>
            <a:br>
              <a:rPr lang="en-GB" sz="1200"/>
            </a:br>
            <a:br>
              <a:rPr lang="en-GB" sz="1200"/>
            </a:br>
            <a:br>
              <a:rPr lang="en-GB" sz="1200"/>
            </a:br>
            <a:endParaRPr lang="en" sz="1200">
              <a:solidFill>
                <a:schemeClr val="dk1"/>
              </a:solidFill>
              <a:latin typeface="Outfit"/>
              <a:ea typeface="Outfit"/>
              <a:cs typeface="Outfit"/>
              <a:sym typeface="Outfit"/>
            </a:endParaRPr>
          </a:p>
        </p:txBody>
      </p:sp>
      <p:sp>
        <p:nvSpPr>
          <p:cNvPr id="126" name="Google Shape;126;g3d3fec03280_0_568:notes">
            <a:extLst>
              <a:ext uri="{FF2B5EF4-FFF2-40B4-BE49-F238E27FC236}">
                <a16:creationId xmlns:a16="http://schemas.microsoft.com/office/drawing/2014/main" id="{E1716F8E-EFAE-44B7-EF69-89A08F3ACE1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2706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d3fec03280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 name="Google Shape;77;g3d3fec0328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d3fec03280_0_4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g3d3fec03280_0_4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b0f3d0237d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b0f3d0237d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lang="nl-BE" sz="1000">
              <a:solidFill>
                <a:srgbClr val="452CC2"/>
              </a:solidFill>
            </a:endParaRPr>
          </a:p>
          <a:p>
            <a:pPr marL="0" lvl="0" indent="0" algn="l" rtl="0">
              <a:lnSpc>
                <a:spcPct val="115000"/>
              </a:lnSpc>
              <a:spcBef>
                <a:spcPts val="0"/>
              </a:spcBef>
              <a:spcAft>
                <a:spcPts val="0"/>
              </a:spcAft>
              <a:buClr>
                <a:schemeClr val="dk1"/>
              </a:buClr>
              <a:buSzPts val="1100"/>
              <a:buFont typeface="Arial"/>
              <a:buNone/>
            </a:pPr>
            <a:r>
              <a:rPr lang="en-GB" sz="1000">
                <a:solidFill>
                  <a:srgbClr val="452CC2"/>
                </a:solidFill>
              </a:rPr>
              <a:t>Antwoord: New York City </a:t>
            </a:r>
          </a:p>
          <a:p>
            <a:pPr marL="0" lvl="0" indent="0" algn="l" rtl="0">
              <a:lnSpc>
                <a:spcPct val="115000"/>
              </a:lnSpc>
              <a:spcBef>
                <a:spcPts val="0"/>
              </a:spcBef>
              <a:spcAft>
                <a:spcPts val="0"/>
              </a:spcAft>
              <a:buClr>
                <a:schemeClr val="dk1"/>
              </a:buClr>
              <a:buSzPts val="1100"/>
              <a:buFont typeface="Arial"/>
              <a:buNone/>
            </a:pPr>
            <a:endParaRPr lang="en-GB" sz="1000">
              <a:solidFill>
                <a:srgbClr val="452CC2"/>
              </a:solidFill>
            </a:endParaRPr>
          </a:p>
          <a:p>
            <a:pPr marL="0" lvl="0" indent="0" algn="l" rtl="0">
              <a:lnSpc>
                <a:spcPct val="115000"/>
              </a:lnSpc>
              <a:spcBef>
                <a:spcPts val="0"/>
              </a:spcBef>
              <a:spcAft>
                <a:spcPts val="0"/>
              </a:spcAft>
              <a:buClr>
                <a:schemeClr val="dk1"/>
              </a:buClr>
              <a:buSzPts val="1100"/>
              <a:buFont typeface="Arial"/>
              <a:buNone/>
            </a:pPr>
            <a:r>
              <a:rPr lang="nl-BE" sz="1000">
                <a:solidFill>
                  <a:srgbClr val="452CC2"/>
                </a:solidFill>
              </a:rPr>
              <a:t>Dit is een opdracht uit de online tool van First Draft News. </a:t>
            </a:r>
            <a:endParaRPr sz="1000">
              <a:solidFill>
                <a:srgbClr val="452CC2"/>
              </a:solidFill>
            </a:endParaRPr>
          </a:p>
          <a:p>
            <a:pPr marL="0" lvl="0" indent="0" algn="l" rtl="0">
              <a:spcBef>
                <a:spcPts val="0"/>
              </a:spcBef>
              <a:spcAft>
                <a:spcPts val="0"/>
              </a:spcAft>
              <a:buNone/>
            </a:pPr>
            <a:r>
              <a:rPr lang="nl-BE">
                <a:solidFill>
                  <a:srgbClr val="452CC2"/>
                </a:solidFill>
              </a:rPr>
              <a:t>Je kan deze hier terugvinden </a:t>
            </a:r>
            <a:r>
              <a:rPr lang="en-GB">
                <a:solidFill>
                  <a:srgbClr val="452CC2"/>
                </a:solidFill>
                <a:hlinkClick r:id="rId3">
                  <a:extLst>
                    <a:ext uri="{A12FA001-AC4F-418D-AE19-62706E023703}">
                      <ahyp:hlinkClr xmlns:ahyp="http://schemas.microsoft.com/office/drawing/2018/hyperlinkcolor" val="tx"/>
                    </a:ext>
                  </a:extLst>
                </a:hlinkClick>
              </a:rPr>
              <a:t>Observation Challenge</a:t>
            </a:r>
            <a:r>
              <a:rPr lang="en-GB">
                <a:solidFill>
                  <a:srgbClr val="452CC2"/>
                </a:solidFill>
              </a:rPr>
              <a:t> </a:t>
            </a:r>
            <a:endParaRPr>
              <a:solidFill>
                <a:srgbClr val="452CC2"/>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a:extLst>
            <a:ext uri="{FF2B5EF4-FFF2-40B4-BE49-F238E27FC236}">
              <a16:creationId xmlns:a16="http://schemas.microsoft.com/office/drawing/2014/main" id="{525440EB-D8F5-4C6D-C817-22E4A84E601B}"/>
            </a:ext>
          </a:extLst>
        </p:cNvPr>
        <p:cNvGrpSpPr/>
        <p:nvPr/>
      </p:nvGrpSpPr>
      <p:grpSpPr>
        <a:xfrm>
          <a:off x="0" y="0"/>
          <a:ext cx="0" cy="0"/>
          <a:chOff x="0" y="0"/>
          <a:chExt cx="0" cy="0"/>
        </a:xfrm>
      </p:grpSpPr>
      <p:sp>
        <p:nvSpPr>
          <p:cNvPr id="206" name="Google Shape;206;g3b0f3d0237d_0_54:notes">
            <a:extLst>
              <a:ext uri="{FF2B5EF4-FFF2-40B4-BE49-F238E27FC236}">
                <a16:creationId xmlns:a16="http://schemas.microsoft.com/office/drawing/2014/main" id="{DAFC20FF-AD15-20DD-EAB2-B5F655D592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b0f3d0237d_0_54:notes">
            <a:extLst>
              <a:ext uri="{FF2B5EF4-FFF2-40B4-BE49-F238E27FC236}">
                <a16:creationId xmlns:a16="http://schemas.microsoft.com/office/drawing/2014/main" id="{65F9774F-C9AF-04FA-1485-FA9E9927AA2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lang="nl-BE" sz="1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rgbClr val="452CC2"/>
                </a:solidFill>
              </a:rPr>
              <a:t>Antwoord: New York City </a:t>
            </a:r>
          </a:p>
          <a:p>
            <a:pPr marL="0" lvl="0" indent="0" algn="l" rtl="0">
              <a:lnSpc>
                <a:spcPct val="115000"/>
              </a:lnSpc>
              <a:spcBef>
                <a:spcPts val="0"/>
              </a:spcBef>
              <a:spcAft>
                <a:spcPts val="0"/>
              </a:spcAft>
              <a:buClr>
                <a:schemeClr val="dk1"/>
              </a:buClr>
              <a:buSzPts val="1100"/>
              <a:buFont typeface="Arial"/>
              <a:buNone/>
            </a:pPr>
            <a:endParaRPr lang="en-GB" sz="1000">
              <a:solidFill>
                <a:srgbClr val="452CC2"/>
              </a:solidFill>
            </a:endParaRPr>
          </a:p>
          <a:p>
            <a:pPr marL="0" lvl="0" indent="0" algn="l" rtl="0">
              <a:lnSpc>
                <a:spcPct val="115000"/>
              </a:lnSpc>
              <a:spcBef>
                <a:spcPts val="0"/>
              </a:spcBef>
              <a:spcAft>
                <a:spcPts val="0"/>
              </a:spcAft>
              <a:buClr>
                <a:schemeClr val="dk1"/>
              </a:buClr>
              <a:buSzPts val="1100"/>
              <a:buFont typeface="Arial"/>
              <a:buNone/>
            </a:pPr>
            <a:r>
              <a:rPr lang="nl-BE" sz="1000">
                <a:solidFill>
                  <a:srgbClr val="452CC2"/>
                </a:solidFill>
              </a:rPr>
              <a:t>Dit is een online tool van First Draft News. </a:t>
            </a:r>
            <a:endParaRPr sz="1000">
              <a:solidFill>
                <a:srgbClr val="452CC2"/>
              </a:solidFill>
            </a:endParaRPr>
          </a:p>
          <a:p>
            <a:pPr marL="0" lvl="0" indent="0" algn="l" rtl="0">
              <a:spcBef>
                <a:spcPts val="0"/>
              </a:spcBef>
              <a:spcAft>
                <a:spcPts val="0"/>
              </a:spcAft>
              <a:buNone/>
            </a:pPr>
            <a:r>
              <a:rPr lang="nl-BE">
                <a:solidFill>
                  <a:srgbClr val="452CC2"/>
                </a:solidFill>
              </a:rPr>
              <a:t>Je kan deze hier terugvinden </a:t>
            </a:r>
            <a:r>
              <a:rPr lang="en-GB">
                <a:solidFill>
                  <a:srgbClr val="452CC2"/>
                </a:solidFill>
                <a:hlinkClick r:id="rId3">
                  <a:extLst>
                    <a:ext uri="{A12FA001-AC4F-418D-AE19-62706E023703}">
                      <ahyp:hlinkClr xmlns:ahyp="http://schemas.microsoft.com/office/drawing/2018/hyperlinkcolor" val="tx"/>
                    </a:ext>
                  </a:extLst>
                </a:hlinkClick>
              </a:rPr>
              <a:t>Observation Challenge</a:t>
            </a:r>
            <a:r>
              <a:rPr lang="en-GB">
                <a:solidFill>
                  <a:srgbClr val="452CC2"/>
                </a:solidFill>
              </a:rPr>
              <a:t> </a:t>
            </a:r>
            <a:endParaRPr>
              <a:solidFill>
                <a:srgbClr val="452CC2"/>
              </a:solidFill>
            </a:endParaRPr>
          </a:p>
        </p:txBody>
      </p:sp>
    </p:spTree>
    <p:extLst>
      <p:ext uri="{BB962C8B-B14F-4D97-AF65-F5344CB8AC3E}">
        <p14:creationId xmlns:p14="http://schemas.microsoft.com/office/powerpoint/2010/main" val="14557554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a:extLst>
            <a:ext uri="{FF2B5EF4-FFF2-40B4-BE49-F238E27FC236}">
              <a16:creationId xmlns:a16="http://schemas.microsoft.com/office/drawing/2014/main" id="{22C83CB6-3498-D661-987A-FCF6766EEAEE}"/>
            </a:ext>
          </a:extLst>
        </p:cNvPr>
        <p:cNvGrpSpPr/>
        <p:nvPr/>
      </p:nvGrpSpPr>
      <p:grpSpPr>
        <a:xfrm>
          <a:off x="0" y="0"/>
          <a:ext cx="0" cy="0"/>
          <a:chOff x="0" y="0"/>
          <a:chExt cx="0" cy="0"/>
        </a:xfrm>
      </p:grpSpPr>
      <p:sp>
        <p:nvSpPr>
          <p:cNvPr id="206" name="Google Shape;206;g3b0f3d0237d_0_54:notes">
            <a:extLst>
              <a:ext uri="{FF2B5EF4-FFF2-40B4-BE49-F238E27FC236}">
                <a16:creationId xmlns:a16="http://schemas.microsoft.com/office/drawing/2014/main" id="{88E06E0D-929B-168C-47C7-DCEDB6794F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b0f3d0237d_0_54:notes">
            <a:extLst>
              <a:ext uri="{FF2B5EF4-FFF2-40B4-BE49-F238E27FC236}">
                <a16:creationId xmlns:a16="http://schemas.microsoft.com/office/drawing/2014/main" id="{EBF6E092-DBD1-30E6-C05B-A32794321E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nl-BE" sz="1000">
                <a:solidFill>
                  <a:schemeClr val="dk1"/>
                </a:solidFill>
              </a:rPr>
              <a:t>Dit is een online tool van First Draft News. </a:t>
            </a:r>
            <a:endParaRPr sz="1000">
              <a:solidFill>
                <a:schemeClr val="dk1"/>
              </a:solidFill>
            </a:endParaRPr>
          </a:p>
          <a:p>
            <a:pPr marL="0" lvl="0" indent="0" algn="l" rtl="0">
              <a:spcBef>
                <a:spcPts val="0"/>
              </a:spcBef>
              <a:spcAft>
                <a:spcPts val="0"/>
              </a:spcAft>
              <a:buNone/>
            </a:pPr>
            <a:r>
              <a:rPr lang="nl-BE"/>
              <a:t>Je kan deze hier terugvinden </a:t>
            </a:r>
            <a:r>
              <a:rPr lang="en-GB">
                <a:hlinkClick r:id="rId3"/>
              </a:rPr>
              <a:t>Observation Challenge</a:t>
            </a:r>
            <a:r>
              <a:rPr lang="en-GB"/>
              <a:t> </a:t>
            </a:r>
            <a:endParaRPr/>
          </a:p>
        </p:txBody>
      </p:sp>
    </p:spTree>
    <p:extLst>
      <p:ext uri="{BB962C8B-B14F-4D97-AF65-F5344CB8AC3E}">
        <p14:creationId xmlns:p14="http://schemas.microsoft.com/office/powerpoint/2010/main" val="24209550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a:extLst>
            <a:ext uri="{FF2B5EF4-FFF2-40B4-BE49-F238E27FC236}">
              <a16:creationId xmlns:a16="http://schemas.microsoft.com/office/drawing/2014/main" id="{956C8040-3CC6-41F3-05E5-99D0455B719F}"/>
            </a:ext>
          </a:extLst>
        </p:cNvPr>
        <p:cNvGrpSpPr/>
        <p:nvPr/>
      </p:nvGrpSpPr>
      <p:grpSpPr>
        <a:xfrm>
          <a:off x="0" y="0"/>
          <a:ext cx="0" cy="0"/>
          <a:chOff x="0" y="0"/>
          <a:chExt cx="0" cy="0"/>
        </a:xfrm>
      </p:grpSpPr>
      <p:sp>
        <p:nvSpPr>
          <p:cNvPr id="245" name="Google Shape;245;g3d3fec03280_0_441:notes">
            <a:extLst>
              <a:ext uri="{FF2B5EF4-FFF2-40B4-BE49-F238E27FC236}">
                <a16:creationId xmlns:a16="http://schemas.microsoft.com/office/drawing/2014/main" id="{CA8C5C50-E5BC-DD7F-951B-CA270C991BA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6" name="Google Shape;246;g3d3fec03280_0_441:notes">
            <a:extLst>
              <a:ext uri="{FF2B5EF4-FFF2-40B4-BE49-F238E27FC236}">
                <a16:creationId xmlns:a16="http://schemas.microsoft.com/office/drawing/2014/main" id="{DAC5A198-930B-3CFA-6F19-988B26A065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86740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d3fec03280_0_6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d3fec03280_0_6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BE"/>
              <a:t>Meer info: </a:t>
            </a:r>
            <a:r>
              <a:rPr lang="en-GB">
                <a:hlinkClick r:id="rId3"/>
              </a:rPr>
              <a:t>Wat </a:t>
            </a:r>
            <a:r>
              <a:rPr lang="en-GB" err="1">
                <a:hlinkClick r:id="rId3"/>
              </a:rPr>
              <a:t>moet</a:t>
            </a:r>
            <a:r>
              <a:rPr lang="en-GB">
                <a:hlinkClick r:id="rId3"/>
              </a:rPr>
              <a:t> je </a:t>
            </a:r>
            <a:r>
              <a:rPr lang="en-GB" err="1">
                <a:hlinkClick r:id="rId3"/>
              </a:rPr>
              <a:t>weten</a:t>
            </a:r>
            <a:r>
              <a:rPr lang="en-GB">
                <a:hlinkClick r:id="rId3"/>
              </a:rPr>
              <a:t> over memes? | </a:t>
            </a:r>
            <a:r>
              <a:rPr lang="en-GB" err="1">
                <a:hlinkClick r:id="rId3"/>
              </a:rPr>
              <a:t>Mediawijs</a:t>
            </a:r>
            <a:r>
              <a:rPr lang="en-GB"/>
              <a:t> </a:t>
            </a:r>
          </a:p>
          <a:p>
            <a:pPr marL="0" lvl="0" indent="0" algn="l" rtl="0">
              <a:spcBef>
                <a:spcPts val="0"/>
              </a:spcBef>
              <a:spcAft>
                <a:spcPts val="0"/>
              </a:spcAft>
              <a:buNone/>
            </a:pPr>
            <a:endParaRPr lang="en-GB"/>
          </a:p>
          <a:p>
            <a:pPr marL="0" lvl="0" indent="0" algn="l" rtl="0">
              <a:spcBef>
                <a:spcPts val="0"/>
              </a:spcBef>
              <a:spcAft>
                <a:spcPts val="0"/>
              </a:spcAft>
              <a:buNone/>
            </a:pPr>
            <a:r>
              <a:rPr lang="en-GB"/>
              <a:t>Memes: </a:t>
            </a:r>
            <a:r>
              <a:rPr lang="en-GB">
                <a:hlinkClick r:id="rId4"/>
              </a:rPr>
              <a:t>Internet Meme Database | Know Your Meme</a:t>
            </a:r>
            <a:r>
              <a:rPr lang="en-GB"/>
              <a:t>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a:extLst>
            <a:ext uri="{FF2B5EF4-FFF2-40B4-BE49-F238E27FC236}">
              <a16:creationId xmlns:a16="http://schemas.microsoft.com/office/drawing/2014/main" id="{2C7BD6E6-C033-82E5-D611-C69C91EB9B45}"/>
            </a:ext>
          </a:extLst>
        </p:cNvPr>
        <p:cNvGrpSpPr/>
        <p:nvPr/>
      </p:nvGrpSpPr>
      <p:grpSpPr>
        <a:xfrm>
          <a:off x="0" y="0"/>
          <a:ext cx="0" cy="0"/>
          <a:chOff x="0" y="0"/>
          <a:chExt cx="0" cy="0"/>
        </a:xfrm>
      </p:grpSpPr>
      <p:sp>
        <p:nvSpPr>
          <p:cNvPr id="261" name="Google Shape;261;g3d3fec03280_0_627:notes">
            <a:extLst>
              <a:ext uri="{FF2B5EF4-FFF2-40B4-BE49-F238E27FC236}">
                <a16:creationId xmlns:a16="http://schemas.microsoft.com/office/drawing/2014/main" id="{CE56C9FE-22AA-55C2-3E10-8A9747ACE46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d3fec03280_0_627:notes">
            <a:extLst>
              <a:ext uri="{FF2B5EF4-FFF2-40B4-BE49-F238E27FC236}">
                <a16:creationId xmlns:a16="http://schemas.microsoft.com/office/drawing/2014/main" id="{FAB89EFD-5922-A9C4-8ABC-41F5F94C332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fontAlgn="base">
              <a:buNone/>
            </a:pPr>
            <a:r>
              <a:rPr lang="en-GB" sz="1100" b="0" i="0" u="none" strike="noStrike" cap="none" err="1">
                <a:solidFill>
                  <a:srgbClr val="000000"/>
                </a:solidFill>
                <a:effectLst/>
                <a:latin typeface="Arial"/>
                <a:ea typeface="Arial"/>
                <a:cs typeface="Arial"/>
                <a:sym typeface="Arial"/>
              </a:rPr>
              <a:t>Instructie</a:t>
            </a:r>
            <a:r>
              <a:rPr lang="en-GB" sz="1100" b="0" i="0" u="none" strike="noStrike" cap="none">
                <a:solidFill>
                  <a:srgbClr val="000000"/>
                </a:solidFill>
                <a:effectLst/>
                <a:latin typeface="Arial"/>
                <a:ea typeface="Arial"/>
                <a:cs typeface="Arial"/>
                <a:sym typeface="Arial"/>
              </a:rPr>
              <a:t> </a:t>
            </a:r>
            <a:br>
              <a:rPr lang="en-GB" sz="1100" b="0" i="0" u="none" strike="noStrike" cap="none">
                <a:solidFill>
                  <a:srgbClr val="000000"/>
                </a:solidFill>
                <a:effectLst/>
                <a:latin typeface="Arial"/>
                <a:ea typeface="Arial"/>
                <a:cs typeface="Arial"/>
                <a:sym typeface="Arial"/>
              </a:rPr>
            </a:br>
            <a:endParaRPr lang="en-GB" sz="1100" b="0" i="0" u="none" strike="noStrike" cap="none">
              <a:solidFill>
                <a:srgbClr val="000000"/>
              </a:solidFill>
              <a:effectLst/>
              <a:latin typeface="Arial"/>
              <a:ea typeface="Arial"/>
              <a:cs typeface="Arial"/>
              <a:sym typeface="Arial"/>
            </a:endParaRPr>
          </a:p>
          <a:p>
            <a:pPr rtl="0" fontAlgn="base"/>
            <a:r>
              <a:rPr lang="en-GB" sz="1100" b="0" i="0" u="none" strike="noStrike" cap="none">
                <a:solidFill>
                  <a:srgbClr val="000000"/>
                </a:solidFill>
                <a:effectLst/>
                <a:latin typeface="Arial"/>
                <a:ea typeface="Arial"/>
                <a:cs typeface="Arial"/>
                <a:sym typeface="Arial"/>
              </a:rPr>
              <a:t>Toon </a:t>
            </a:r>
            <a:r>
              <a:rPr lang="en-GB" sz="1100" b="0" i="0" u="none" strike="noStrike" cap="none" err="1">
                <a:solidFill>
                  <a:srgbClr val="000000"/>
                </a:solidFill>
                <a:effectLst/>
                <a:latin typeface="Arial"/>
                <a:ea typeface="Arial"/>
                <a:cs typeface="Arial"/>
                <a:sym typeface="Arial"/>
              </a:rPr>
              <a:t>een</a:t>
            </a:r>
            <a:r>
              <a:rPr lang="en-GB" sz="1100" b="0" i="0" u="none" strike="noStrike" cap="none">
                <a:solidFill>
                  <a:srgbClr val="000000"/>
                </a:solidFill>
                <a:effectLst/>
                <a:latin typeface="Arial"/>
                <a:ea typeface="Arial"/>
                <a:cs typeface="Arial"/>
                <a:sym typeface="Arial"/>
              </a:rPr>
              <a:t> meme </a:t>
            </a:r>
            <a:r>
              <a:rPr lang="en-GB" sz="1100" b="0" i="0" u="none" strike="noStrike" cap="none" err="1">
                <a:solidFill>
                  <a:srgbClr val="000000"/>
                </a:solidFill>
                <a:effectLst/>
                <a:latin typeface="Arial"/>
                <a:ea typeface="Arial"/>
                <a:cs typeface="Arial"/>
                <a:sym typeface="Arial"/>
              </a:rPr>
              <a:t>aan</a:t>
            </a:r>
            <a:r>
              <a:rPr lang="en-GB" sz="1100" b="0" i="0" u="none" strike="noStrike" cap="none">
                <a:solidFill>
                  <a:srgbClr val="000000"/>
                </a:solidFill>
                <a:effectLst/>
                <a:latin typeface="Arial"/>
                <a:ea typeface="Arial"/>
                <a:cs typeface="Arial"/>
                <a:sym typeface="Arial"/>
              </a:rPr>
              <a:t> de </a:t>
            </a:r>
            <a:r>
              <a:rPr lang="en-GB" sz="1100" b="0" i="0" u="none" strike="noStrike" cap="none" err="1">
                <a:solidFill>
                  <a:srgbClr val="000000"/>
                </a:solidFill>
                <a:effectLst/>
                <a:latin typeface="Arial"/>
                <a:ea typeface="Arial"/>
                <a:cs typeface="Arial"/>
                <a:sym typeface="Arial"/>
              </a:rPr>
              <a:t>klas</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voorbeeld</a:t>
            </a:r>
            <a:r>
              <a:rPr lang="en-GB" sz="1100" b="0" i="0" u="none" strike="noStrike" cap="none">
                <a:solidFill>
                  <a:srgbClr val="000000"/>
                </a:solidFill>
                <a:effectLst/>
                <a:latin typeface="Arial"/>
                <a:ea typeface="Arial"/>
                <a:cs typeface="Arial"/>
                <a:sym typeface="Arial"/>
              </a:rPr>
              <a:t> van de </a:t>
            </a:r>
            <a:r>
              <a:rPr lang="en-GB" sz="1100" b="0" i="0" u="none" strike="noStrike" cap="none" err="1">
                <a:solidFill>
                  <a:srgbClr val="000000"/>
                </a:solidFill>
                <a:effectLst/>
                <a:latin typeface="Arial"/>
                <a:ea typeface="Arial"/>
                <a:cs typeface="Arial"/>
                <a:sym typeface="Arial"/>
              </a:rPr>
              <a:t>leerlingen</a:t>
            </a:r>
            <a:r>
              <a:rPr lang="en-GB" sz="1100" b="0" i="0" u="none" strike="noStrike" cap="none">
                <a:solidFill>
                  <a:srgbClr val="000000"/>
                </a:solidFill>
                <a:effectLst/>
                <a:latin typeface="Arial"/>
                <a:ea typeface="Arial"/>
                <a:cs typeface="Arial"/>
                <a:sym typeface="Arial"/>
              </a:rPr>
              <a:t>, het </a:t>
            </a:r>
            <a:r>
              <a:rPr lang="en-GB" sz="1100" b="0" i="0" u="none" strike="noStrike" cap="none" err="1">
                <a:solidFill>
                  <a:srgbClr val="000000"/>
                </a:solidFill>
                <a:effectLst/>
                <a:latin typeface="Arial"/>
                <a:ea typeface="Arial"/>
                <a:cs typeface="Arial"/>
                <a:sym typeface="Arial"/>
              </a:rPr>
              <a:t>voorbeeld</a:t>
            </a:r>
            <a:r>
              <a:rPr lang="en-GB" sz="1100" b="0" i="0" u="none" strike="noStrike" cap="none">
                <a:solidFill>
                  <a:srgbClr val="000000"/>
                </a:solidFill>
                <a:effectLst/>
                <a:latin typeface="Arial"/>
                <a:ea typeface="Arial"/>
                <a:cs typeface="Arial"/>
                <a:sym typeface="Arial"/>
              </a:rPr>
              <a:t> op de slide of </a:t>
            </a:r>
            <a:r>
              <a:rPr lang="en-GB" sz="1100" b="0" i="0" u="none" strike="noStrike" cap="none" err="1">
                <a:solidFill>
                  <a:srgbClr val="000000"/>
                </a:solidFill>
                <a:effectLst/>
                <a:latin typeface="Arial"/>
                <a:ea typeface="Arial"/>
                <a:cs typeface="Arial"/>
                <a:sym typeface="Arial"/>
              </a:rPr>
              <a:t>een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zelfgevonden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voorbeeld</a:t>
            </a:r>
            <a:r>
              <a:rPr lang="en-GB" sz="1100" b="0" i="0" u="none" strike="noStrike" cap="none">
                <a:solidFill>
                  <a:srgbClr val="000000"/>
                </a:solidFill>
                <a:effectLst/>
                <a:latin typeface="Arial"/>
                <a:ea typeface="Arial"/>
                <a:cs typeface="Arial"/>
                <a:sym typeface="Arial"/>
              </a:rPr>
              <a:t>). </a:t>
            </a:r>
            <a:r>
              <a:rPr lang="en-GB">
                <a:hlinkClick r:id="rId3"/>
              </a:rPr>
              <a:t>Internet Meme Database | Know Your Meme</a:t>
            </a:r>
            <a:r>
              <a:rPr lang="en-GB"/>
              <a:t> </a:t>
            </a:r>
            <a:endParaRPr lang="en-GB" sz="1100" b="0" i="0" u="none" strike="noStrike" cap="none">
              <a:solidFill>
                <a:srgbClr val="000000"/>
              </a:solidFill>
              <a:effectLst/>
              <a:latin typeface="Arial"/>
              <a:ea typeface="Arial"/>
              <a:cs typeface="Arial"/>
              <a:sym typeface="Arial"/>
            </a:endParaRPr>
          </a:p>
          <a:p>
            <a:pPr rtl="0" fontAlgn="base"/>
            <a:r>
              <a:rPr lang="en-GB" sz="1100" b="0" i="0" u="none" strike="noStrike" cap="none">
                <a:solidFill>
                  <a:srgbClr val="000000"/>
                </a:solidFill>
                <a:effectLst/>
                <a:latin typeface="Arial"/>
                <a:ea typeface="Arial"/>
                <a:cs typeface="Arial"/>
                <a:sym typeface="Arial"/>
              </a:rPr>
              <a:t>Laat </a:t>
            </a:r>
            <a:r>
              <a:rPr lang="en-GB" sz="1100" b="0" i="0" u="none" strike="noStrike" cap="none" err="1">
                <a:solidFill>
                  <a:srgbClr val="000000"/>
                </a:solidFill>
                <a:effectLst/>
                <a:latin typeface="Arial"/>
                <a:ea typeface="Arial"/>
                <a:cs typeface="Arial"/>
                <a:sym typeface="Arial"/>
              </a:rPr>
              <a:t>leerlingen</a:t>
            </a:r>
            <a:r>
              <a:rPr lang="en-GB" sz="1100" b="0" i="0" u="none" strike="noStrike" cap="none">
                <a:solidFill>
                  <a:srgbClr val="000000"/>
                </a:solidFill>
                <a:effectLst/>
                <a:latin typeface="Arial"/>
                <a:ea typeface="Arial"/>
                <a:cs typeface="Arial"/>
                <a:sym typeface="Arial"/>
              </a:rPr>
              <a:t> op </a:t>
            </a:r>
            <a:r>
              <a:rPr lang="en-GB" sz="1100" b="0" i="0" u="none" strike="noStrike" cap="none" err="1">
                <a:solidFill>
                  <a:srgbClr val="000000"/>
                </a:solidFill>
                <a:effectLst/>
                <a:latin typeface="Arial"/>
                <a:ea typeface="Arial"/>
                <a:cs typeface="Arial"/>
                <a:sym typeface="Arial"/>
              </a:rPr>
              <a:t>een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post-it</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noteren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welke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emotie</a:t>
            </a:r>
            <a:r>
              <a:rPr lang="en-GB" sz="1100" b="0" i="0" u="none" strike="noStrike" cap="none">
                <a:solidFill>
                  <a:srgbClr val="000000"/>
                </a:solidFill>
                <a:effectLst/>
                <a:latin typeface="Arial"/>
                <a:ea typeface="Arial"/>
                <a:cs typeface="Arial"/>
                <a:sym typeface="Arial"/>
              </a:rPr>
              <a:t> ze </a:t>
            </a:r>
            <a:r>
              <a:rPr lang="en-GB" sz="1100" b="0" i="0" u="none" strike="noStrike" cap="none" err="1">
                <a:solidFill>
                  <a:srgbClr val="000000"/>
                </a:solidFill>
                <a:effectLst/>
                <a:latin typeface="Arial"/>
                <a:ea typeface="Arial"/>
                <a:cs typeface="Arial"/>
                <a:sym typeface="Arial"/>
              </a:rPr>
              <a:t>voelen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waarom</a:t>
            </a:r>
            <a:r>
              <a:rPr lang="en-GB" sz="1100" b="0" i="0" u="none" strike="noStrike" cap="none">
                <a:solidFill>
                  <a:srgbClr val="000000"/>
                </a:solidFill>
                <a:effectLst/>
                <a:latin typeface="Arial"/>
                <a:ea typeface="Arial"/>
                <a:cs typeface="Arial"/>
                <a:sym typeface="Arial"/>
              </a:rPr>
              <a:t>. </a:t>
            </a:r>
          </a:p>
          <a:p>
            <a:pPr rtl="0" fontAlgn="base"/>
            <a:r>
              <a:rPr lang="en-GB" sz="1100" b="0" i="0" u="none" strike="noStrike" cap="none">
                <a:solidFill>
                  <a:srgbClr val="000000"/>
                </a:solidFill>
                <a:effectLst/>
                <a:latin typeface="Arial"/>
                <a:ea typeface="Arial"/>
                <a:cs typeface="Arial"/>
                <a:sym typeface="Arial"/>
              </a:rPr>
              <a:t>Laat hen </a:t>
            </a:r>
            <a:r>
              <a:rPr lang="en-GB" sz="1100" b="0" i="0" u="none" strike="noStrike" cap="none" err="1">
                <a:solidFill>
                  <a:srgbClr val="000000"/>
                </a:solidFill>
                <a:effectLst/>
                <a:latin typeface="Arial"/>
                <a:ea typeface="Arial"/>
                <a:cs typeface="Arial"/>
                <a:sym typeface="Arial"/>
              </a:rPr>
              <a:t>nadien</a:t>
            </a:r>
            <a:r>
              <a:rPr lang="en-GB" sz="1100" b="0" i="0" u="none" strike="noStrike" cap="none">
                <a:solidFill>
                  <a:srgbClr val="000000"/>
                </a:solidFill>
                <a:effectLst/>
                <a:latin typeface="Arial"/>
                <a:ea typeface="Arial"/>
                <a:cs typeface="Arial"/>
                <a:sym typeface="Arial"/>
              </a:rPr>
              <a:t> in </a:t>
            </a:r>
            <a:r>
              <a:rPr lang="en-GB" sz="1100" b="0" i="0" u="none" strike="noStrike" cap="none" err="1">
                <a:solidFill>
                  <a:srgbClr val="000000"/>
                </a:solidFill>
                <a:effectLst/>
                <a:latin typeface="Arial"/>
                <a:ea typeface="Arial"/>
                <a:cs typeface="Arial"/>
                <a:sym typeface="Arial"/>
              </a:rPr>
              <a:t>groep</a:t>
            </a:r>
            <a:r>
              <a:rPr lang="en-GB" sz="1100" b="0" i="0" u="none" strike="noStrike" cap="none">
                <a:solidFill>
                  <a:srgbClr val="000000"/>
                </a:solidFill>
                <a:effectLst/>
                <a:latin typeface="Arial"/>
                <a:ea typeface="Arial"/>
                <a:cs typeface="Arial"/>
                <a:sym typeface="Arial"/>
              </a:rPr>
              <a:t> de meme in detail </a:t>
            </a:r>
            <a:r>
              <a:rPr lang="en-GB" sz="1100" b="0" i="0" u="none" strike="noStrike" cap="none" err="1">
                <a:solidFill>
                  <a:srgbClr val="000000"/>
                </a:solidFill>
                <a:effectLst/>
                <a:latin typeface="Arial"/>
                <a:ea typeface="Arial"/>
                <a:cs typeface="Arial"/>
                <a:sym typeface="Arial"/>
              </a:rPr>
              <a:t>analyseren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aan</a:t>
            </a:r>
            <a:r>
              <a:rPr lang="en-GB" sz="1100" b="0" i="0" u="none" strike="noStrike" cap="none">
                <a:solidFill>
                  <a:srgbClr val="000000"/>
                </a:solidFill>
                <a:effectLst/>
                <a:latin typeface="Arial"/>
                <a:ea typeface="Arial"/>
                <a:cs typeface="Arial"/>
                <a:sym typeface="Arial"/>
              </a:rPr>
              <a:t> de hand van </a:t>
            </a:r>
            <a:r>
              <a:rPr lang="en-GB" sz="1100" b="0" i="0" u="none" strike="noStrike" cap="none" err="1">
                <a:solidFill>
                  <a:srgbClr val="000000"/>
                </a:solidFill>
                <a:effectLst/>
                <a:latin typeface="Arial"/>
                <a:ea typeface="Arial"/>
                <a:cs typeface="Arial"/>
                <a:sym typeface="Arial"/>
              </a:rPr>
              <a:t>vragen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bovenaan</a:t>
            </a:r>
            <a:r>
              <a:rPr lang="en-GB" sz="1100" b="0" i="0" u="none" strike="noStrike" cap="none">
                <a:solidFill>
                  <a:srgbClr val="000000"/>
                </a:solidFill>
                <a:effectLst/>
                <a:latin typeface="Arial"/>
                <a:ea typeface="Arial"/>
                <a:cs typeface="Arial"/>
                <a:sym typeface="Arial"/>
              </a:rPr>
              <a:t>. </a:t>
            </a:r>
          </a:p>
          <a:p>
            <a:pPr marL="158750" indent="0">
              <a:buNone/>
            </a:pPr>
            <a:br>
              <a:rPr lang="en-GB" b="0">
                <a:effectLst/>
              </a:rPr>
            </a:br>
            <a:endParaRPr lang="en-GB" b="0">
              <a:effectLst/>
            </a:endParaRPr>
          </a:p>
          <a:p>
            <a:pPr marL="158750" indent="0" rtl="0">
              <a:buNone/>
            </a:pPr>
            <a:r>
              <a:rPr lang="en-GB" sz="1100" b="1" i="0" u="none" strike="noStrike" cap="none">
                <a:solidFill>
                  <a:srgbClr val="000000"/>
                </a:solidFill>
                <a:effectLst/>
                <a:latin typeface="Arial"/>
                <a:ea typeface="Arial"/>
                <a:cs typeface="Arial"/>
                <a:sym typeface="Arial"/>
              </a:rPr>
              <a:t>Tip: </a:t>
            </a:r>
            <a:r>
              <a:rPr lang="en-GB" sz="1100" b="0" i="0" u="none" strike="noStrike" cap="none">
                <a:solidFill>
                  <a:srgbClr val="000000"/>
                </a:solidFill>
                <a:effectLst/>
                <a:latin typeface="Arial"/>
                <a:ea typeface="Arial"/>
                <a:cs typeface="Arial"/>
                <a:sym typeface="Arial"/>
              </a:rPr>
              <a:t>leg </a:t>
            </a:r>
            <a:r>
              <a:rPr lang="en-GB" sz="1100" b="0" i="0" u="none" strike="noStrike" cap="none" err="1">
                <a:solidFill>
                  <a:srgbClr val="000000"/>
                </a:solidFill>
                <a:effectLst/>
                <a:latin typeface="Arial"/>
                <a:ea typeface="Arial"/>
                <a:cs typeface="Arial"/>
                <a:sym typeface="Arial"/>
              </a:rPr>
              <a:t>uit</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dat</a:t>
            </a:r>
            <a:r>
              <a:rPr lang="en-GB" sz="1100" b="0" i="0" u="none" strike="noStrike" cap="none">
                <a:solidFill>
                  <a:srgbClr val="000000"/>
                </a:solidFill>
                <a:effectLst/>
                <a:latin typeface="Arial"/>
                <a:ea typeface="Arial"/>
                <a:cs typeface="Arial"/>
                <a:sym typeface="Arial"/>
              </a:rPr>
              <a:t> memes </a:t>
            </a:r>
            <a:r>
              <a:rPr lang="en-GB" sz="1100" b="0" i="0" u="none" strike="noStrike" cap="none" err="1">
                <a:solidFill>
                  <a:srgbClr val="000000"/>
                </a:solidFill>
                <a:effectLst/>
                <a:latin typeface="Arial"/>
                <a:ea typeface="Arial"/>
                <a:cs typeface="Arial"/>
                <a:sym typeface="Arial"/>
              </a:rPr>
              <a:t>verschillende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emoties</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kunnen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oproepen</a:t>
            </a:r>
            <a:r>
              <a:rPr lang="en-GB" sz="1100" b="0" i="0" u="none" strike="noStrike" cap="none">
                <a:solidFill>
                  <a:srgbClr val="000000"/>
                </a:solidFill>
                <a:effectLst/>
                <a:latin typeface="Arial"/>
                <a:ea typeface="Arial"/>
                <a:cs typeface="Arial"/>
                <a:sym typeface="Arial"/>
              </a:rPr>
              <a:t>. Een </a:t>
            </a:r>
            <a:r>
              <a:rPr lang="en-GB" sz="1100" b="0" i="0" u="none" strike="noStrike" cap="none" err="1">
                <a:solidFill>
                  <a:srgbClr val="000000"/>
                </a:solidFill>
                <a:effectLst/>
                <a:latin typeface="Arial"/>
                <a:ea typeface="Arial"/>
                <a:cs typeface="Arial"/>
                <a:sym typeface="Arial"/>
              </a:rPr>
              <a:t>beeld</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kan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bij</a:t>
            </a:r>
            <a:r>
              <a:rPr lang="en-GB" sz="1100" b="0" i="0" u="none" strike="noStrike" cap="none">
                <a:solidFill>
                  <a:srgbClr val="000000"/>
                </a:solidFill>
                <a:effectLst/>
                <a:latin typeface="Arial"/>
                <a:ea typeface="Arial"/>
                <a:cs typeface="Arial"/>
                <a:sym typeface="Arial"/>
              </a:rPr>
              <a:t> de </a:t>
            </a:r>
            <a:r>
              <a:rPr lang="en-GB" sz="1100" b="0" i="0" u="none" strike="noStrike" cap="none" err="1">
                <a:solidFill>
                  <a:srgbClr val="000000"/>
                </a:solidFill>
                <a:effectLst/>
                <a:latin typeface="Arial"/>
                <a:ea typeface="Arial"/>
                <a:cs typeface="Arial"/>
                <a:sym typeface="Arial"/>
              </a:rPr>
              <a:t>ene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positieve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reactie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uitlokken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bij</a:t>
            </a:r>
            <a:r>
              <a:rPr lang="en-GB" sz="1100" b="0" i="0" u="none" strike="noStrike" cap="none">
                <a:solidFill>
                  <a:srgbClr val="000000"/>
                </a:solidFill>
                <a:effectLst/>
                <a:latin typeface="Arial"/>
                <a:ea typeface="Arial"/>
                <a:cs typeface="Arial"/>
                <a:sym typeface="Arial"/>
              </a:rPr>
              <a:t> de </a:t>
            </a:r>
            <a:r>
              <a:rPr lang="en-GB" sz="1100" b="0" i="0" u="none" strike="noStrike" cap="none" err="1">
                <a:solidFill>
                  <a:srgbClr val="000000"/>
                </a:solidFill>
                <a:effectLst/>
                <a:latin typeface="Arial"/>
                <a:ea typeface="Arial"/>
                <a:cs typeface="Arial"/>
                <a:sym typeface="Arial"/>
              </a:rPr>
              <a:t>andere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negatieve</a:t>
            </a:r>
            <a:r>
              <a:rPr lang="en-GB" sz="1100" b="0" i="0" u="none" strike="noStrike" cap="none">
                <a:solidFill>
                  <a:srgbClr val="000000"/>
                </a:solidFill>
                <a:effectLst/>
                <a:latin typeface="Arial"/>
                <a:ea typeface="Arial"/>
                <a:cs typeface="Arial"/>
                <a:sym typeface="Arial"/>
              </a:rPr>
              <a:t> of </a:t>
            </a:r>
            <a:r>
              <a:rPr lang="en-GB" sz="1100" b="0" i="0" u="none" strike="noStrike" cap="none" err="1">
                <a:solidFill>
                  <a:srgbClr val="000000"/>
                </a:solidFill>
                <a:effectLst/>
                <a:latin typeface="Arial"/>
                <a:ea typeface="Arial"/>
                <a:cs typeface="Arial"/>
                <a:sym typeface="Arial"/>
              </a:rPr>
              <a:t>helemaal</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geen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Iedereen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kijkt</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dus</a:t>
            </a:r>
            <a:r>
              <a:rPr lang="en-GB" sz="1100" b="0" i="0" u="none" strike="noStrike" cap="none">
                <a:solidFill>
                  <a:srgbClr val="000000"/>
                </a:solidFill>
                <a:effectLst/>
                <a:latin typeface="Arial"/>
                <a:ea typeface="Arial"/>
                <a:cs typeface="Arial"/>
                <a:sym typeface="Arial"/>
              </a:rPr>
              <a:t> op </a:t>
            </a:r>
            <a:r>
              <a:rPr lang="en-GB" sz="1100" b="0" i="0" u="none" strike="noStrike" cap="none" err="1">
                <a:solidFill>
                  <a:srgbClr val="000000"/>
                </a:solidFill>
                <a:effectLst/>
                <a:latin typeface="Arial"/>
                <a:ea typeface="Arial"/>
                <a:cs typeface="Arial"/>
                <a:sym typeface="Arial"/>
              </a:rPr>
              <a:t>een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andere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manier</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naar</a:t>
            </a:r>
            <a:r>
              <a:rPr lang="en-GB" sz="1100" b="0" i="0" u="none" strike="noStrike" cap="none">
                <a:solidFill>
                  <a:srgbClr val="000000"/>
                </a:solidFill>
                <a:effectLst/>
                <a:latin typeface="Arial"/>
                <a:ea typeface="Arial"/>
                <a:cs typeface="Arial"/>
                <a:sym typeface="Arial"/>
              </a:rPr>
              <a:t> content. Door </a:t>
            </a:r>
            <a:r>
              <a:rPr lang="en-GB" sz="1100" b="0" i="0" u="none" strike="noStrike" cap="none" err="1">
                <a:solidFill>
                  <a:srgbClr val="000000"/>
                </a:solidFill>
                <a:effectLst/>
                <a:latin typeface="Arial"/>
                <a:ea typeface="Arial"/>
                <a:cs typeface="Arial"/>
                <a:sym typeface="Arial"/>
              </a:rPr>
              <a:t>hierover</a:t>
            </a:r>
            <a:r>
              <a:rPr lang="en-GB" sz="1100" b="0" i="0" u="none" strike="noStrike" cap="none">
                <a:solidFill>
                  <a:srgbClr val="000000"/>
                </a:solidFill>
                <a:effectLst/>
                <a:latin typeface="Arial"/>
                <a:ea typeface="Arial"/>
                <a:cs typeface="Arial"/>
                <a:sym typeface="Arial"/>
              </a:rPr>
              <a:t> met </a:t>
            </a:r>
            <a:r>
              <a:rPr lang="en-GB" sz="1100" b="0" i="0" u="none" strike="noStrike" cap="none" err="1">
                <a:solidFill>
                  <a:srgbClr val="000000"/>
                </a:solidFill>
                <a:effectLst/>
                <a:latin typeface="Arial"/>
                <a:ea typeface="Arial"/>
                <a:cs typeface="Arial"/>
                <a:sym typeface="Arial"/>
              </a:rPr>
              <a:t>elkaar</a:t>
            </a:r>
            <a:r>
              <a:rPr lang="en-GB" sz="1100" b="0" i="0" u="none" strike="noStrike" cap="none">
                <a:solidFill>
                  <a:srgbClr val="000000"/>
                </a:solidFill>
                <a:effectLst/>
                <a:latin typeface="Arial"/>
                <a:ea typeface="Arial"/>
                <a:cs typeface="Arial"/>
                <a:sym typeface="Arial"/>
              </a:rPr>
              <a:t> in </a:t>
            </a:r>
            <a:r>
              <a:rPr lang="en-GB" sz="1100" b="0" i="0" u="none" strike="noStrike" cap="none" err="1">
                <a:solidFill>
                  <a:srgbClr val="000000"/>
                </a:solidFill>
                <a:effectLst/>
                <a:latin typeface="Arial"/>
                <a:ea typeface="Arial"/>
                <a:cs typeface="Arial"/>
                <a:sym typeface="Arial"/>
              </a:rPr>
              <a:t>gesprek</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te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gaan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leren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leerlingen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andere</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meningen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perspectieven</a:t>
            </a:r>
            <a:r>
              <a:rPr lang="en-GB" sz="1100" b="0" i="0" u="none" strike="noStrike" cap="none">
                <a:solidFill>
                  <a:srgbClr val="000000"/>
                </a:solidFill>
                <a:effectLst/>
                <a:latin typeface="Arial"/>
                <a:ea typeface="Arial"/>
                <a:cs typeface="Arial"/>
                <a:sym typeface="Arial"/>
              </a:rPr>
              <a:t> </a:t>
            </a:r>
            <a:r>
              <a:rPr lang="en-GB" sz="1100" b="0" i="0" u="none" strike="noStrike" cap="none" err="1">
                <a:solidFill>
                  <a:srgbClr val="000000"/>
                </a:solidFill>
                <a:effectLst/>
                <a:latin typeface="Arial"/>
                <a:ea typeface="Arial"/>
                <a:cs typeface="Arial"/>
                <a:sym typeface="Arial"/>
              </a:rPr>
              <a:t>kennen</a:t>
            </a:r>
            <a:r>
              <a:rPr lang="en-GB" sz="1100" b="0" i="0" u="none" strike="noStrike" cap="none">
                <a:solidFill>
                  <a:srgbClr val="000000"/>
                </a:solidFill>
                <a:effectLst/>
                <a:latin typeface="Arial"/>
                <a:ea typeface="Arial"/>
                <a:cs typeface="Arial"/>
                <a:sym typeface="Arial"/>
              </a:rPr>
              <a:t>.</a:t>
            </a:r>
            <a:br>
              <a:rPr lang="en-GB" b="0">
                <a:effectLst/>
              </a:rPr>
            </a:br>
            <a:endParaRPr lang="en-GB" b="0">
              <a:effectLst/>
            </a:endParaRPr>
          </a:p>
          <a:p>
            <a:pPr marL="158750" indent="0" rtl="0">
              <a:buNone/>
            </a:pPr>
            <a:r>
              <a:rPr lang="en-GB" b="0">
                <a:effectLst/>
              </a:rPr>
              <a:t>Meer info? </a:t>
            </a:r>
            <a:r>
              <a:rPr lang="en-GB">
                <a:hlinkClick r:id="rId4"/>
              </a:rPr>
              <a:t>Wat </a:t>
            </a:r>
            <a:r>
              <a:rPr lang="en-GB" err="1">
                <a:hlinkClick r:id="rId4"/>
              </a:rPr>
              <a:t>moet</a:t>
            </a:r>
            <a:r>
              <a:rPr lang="en-GB">
                <a:hlinkClick r:id="rId4"/>
              </a:rPr>
              <a:t> je </a:t>
            </a:r>
            <a:r>
              <a:rPr lang="en-GB" err="1">
                <a:hlinkClick r:id="rId4"/>
              </a:rPr>
              <a:t>weten</a:t>
            </a:r>
            <a:r>
              <a:rPr lang="en-GB">
                <a:hlinkClick r:id="rId4"/>
              </a:rPr>
              <a:t> over memes? | </a:t>
            </a:r>
            <a:r>
              <a:rPr lang="en-GB" err="1">
                <a:hlinkClick r:id="rId4"/>
              </a:rPr>
              <a:t>Mediawijs</a:t>
            </a:r>
            <a:endParaRPr/>
          </a:p>
        </p:txBody>
      </p:sp>
    </p:spTree>
    <p:extLst>
      <p:ext uri="{BB962C8B-B14F-4D97-AF65-F5344CB8AC3E}">
        <p14:creationId xmlns:p14="http://schemas.microsoft.com/office/powerpoint/2010/main" val="2332931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a:extLst>
            <a:ext uri="{FF2B5EF4-FFF2-40B4-BE49-F238E27FC236}">
              <a16:creationId xmlns:a16="http://schemas.microsoft.com/office/drawing/2014/main" id="{F4D1B44E-C98D-A514-75D3-30E09D097673}"/>
            </a:ext>
          </a:extLst>
        </p:cNvPr>
        <p:cNvGrpSpPr/>
        <p:nvPr/>
      </p:nvGrpSpPr>
      <p:grpSpPr>
        <a:xfrm>
          <a:off x="0" y="0"/>
          <a:ext cx="0" cy="0"/>
          <a:chOff x="0" y="0"/>
          <a:chExt cx="0" cy="0"/>
        </a:xfrm>
      </p:grpSpPr>
      <p:sp>
        <p:nvSpPr>
          <p:cNvPr id="261" name="Google Shape;261;g3d3fec03280_0_627:notes">
            <a:extLst>
              <a:ext uri="{FF2B5EF4-FFF2-40B4-BE49-F238E27FC236}">
                <a16:creationId xmlns:a16="http://schemas.microsoft.com/office/drawing/2014/main" id="{CCC4AFBA-F9DD-98A0-A61D-5CD06BB1320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d3fec03280_0_627:notes">
            <a:extLst>
              <a:ext uri="{FF2B5EF4-FFF2-40B4-BE49-F238E27FC236}">
                <a16:creationId xmlns:a16="http://schemas.microsoft.com/office/drawing/2014/main" id="{2C6B0FC3-37F7-6BDF-FA45-EFF9AB790C4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9813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d3fec03280_0_4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g3d3fec03280_0_4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a:extLst>
            <a:ext uri="{FF2B5EF4-FFF2-40B4-BE49-F238E27FC236}">
              <a16:creationId xmlns:a16="http://schemas.microsoft.com/office/drawing/2014/main" id="{F3375844-54AD-6657-B77A-BDD8AC082F87}"/>
            </a:ext>
          </a:extLst>
        </p:cNvPr>
        <p:cNvGrpSpPr/>
        <p:nvPr/>
      </p:nvGrpSpPr>
      <p:grpSpPr>
        <a:xfrm>
          <a:off x="0" y="0"/>
          <a:ext cx="0" cy="0"/>
          <a:chOff x="0" y="0"/>
          <a:chExt cx="0" cy="0"/>
        </a:xfrm>
      </p:grpSpPr>
      <p:sp>
        <p:nvSpPr>
          <p:cNvPr id="276" name="Google Shape;276;g3d3fec03280_0_449:notes">
            <a:extLst>
              <a:ext uri="{FF2B5EF4-FFF2-40B4-BE49-F238E27FC236}">
                <a16:creationId xmlns:a16="http://schemas.microsoft.com/office/drawing/2014/main" id="{B0D507B9-6F3D-E709-8D73-6DDB32D5BCE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g3d3fec03280_0_449:notes">
            <a:extLst>
              <a:ext uri="{FF2B5EF4-FFF2-40B4-BE49-F238E27FC236}">
                <a16:creationId xmlns:a16="http://schemas.microsoft.com/office/drawing/2014/main" id="{35E5F7AE-EB41-148E-E2D8-7A205DE552E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4078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d3fec03280_0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g3d3fec03280_0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d3fec03280_0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6" name="Google Shape;286;g3d3fec03280_0_4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d3fec03280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g3d3fec03280_0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d3fec03280_0_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p>
        </p:txBody>
      </p:sp>
      <p:sp>
        <p:nvSpPr>
          <p:cNvPr id="109" name="Google Shape;109;g3d3fec03280_0_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B3EBB65-363E-6A33-B32D-12734299EEDF}"/>
            </a:ext>
          </a:extLst>
        </p:cNvPr>
        <p:cNvGrpSpPr/>
        <p:nvPr/>
      </p:nvGrpSpPr>
      <p:grpSpPr>
        <a:xfrm>
          <a:off x="0" y="0"/>
          <a:ext cx="0" cy="0"/>
          <a:chOff x="0" y="0"/>
          <a:chExt cx="0" cy="0"/>
        </a:xfrm>
      </p:grpSpPr>
      <p:sp>
        <p:nvSpPr>
          <p:cNvPr id="108" name="Google Shape;108;g3d3fec03280_0_758:notes">
            <a:extLst>
              <a:ext uri="{FF2B5EF4-FFF2-40B4-BE49-F238E27FC236}">
                <a16:creationId xmlns:a16="http://schemas.microsoft.com/office/drawing/2014/main" id="{4F07E7ED-7302-A07A-B89D-5DADB56D29B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p>
        </p:txBody>
      </p:sp>
      <p:sp>
        <p:nvSpPr>
          <p:cNvPr id="109" name="Google Shape;109;g3d3fec03280_0_758:notes">
            <a:extLst>
              <a:ext uri="{FF2B5EF4-FFF2-40B4-BE49-F238E27FC236}">
                <a16:creationId xmlns:a16="http://schemas.microsoft.com/office/drawing/2014/main" id="{BA7A7FAC-36B3-36E5-F269-8B9EBDAE943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429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d3fec03280_0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g3d3fec03280_0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nl-NL" sz="1100">
                <a:solidFill>
                  <a:srgbClr val="452CC2"/>
                </a:solidFill>
                <a:latin typeface="Outfit" panose="020B0604020202020204" charset="0"/>
                <a:ea typeface="Outfit"/>
                <a:cs typeface="Outfit"/>
                <a:sym typeface="Outfit"/>
              </a:rPr>
              <a:t>Tegenwoordig kan je niet zomaar alles meer geloven wat je ziet. Veel afbeeldingen en video’s zijn gemaakt met artificiële intelligentie (AI). Andere zijn dan weer echt, maar worden in een verkeerde context gebruikt.</a:t>
            </a:r>
            <a:endParaRPr lang="nl-NL" sz="1100">
              <a:solidFill>
                <a:srgbClr val="452CC2"/>
              </a:solidFill>
              <a:latin typeface="Outfit" panose="020B0604020202020204" charset="0"/>
              <a:ea typeface="Outfit"/>
              <a:cs typeface="Outfit"/>
            </a:endParaRPr>
          </a:p>
          <a:p>
            <a:pPr marL="0" indent="0">
              <a:lnSpc>
                <a:spcPct val="115000"/>
              </a:lnSpc>
              <a:spcBef>
                <a:spcPts val="1200"/>
              </a:spcBef>
              <a:buNone/>
            </a:pPr>
            <a:endParaRPr lang="nl-NL" sz="1100">
              <a:solidFill>
                <a:srgbClr val="452CC2"/>
              </a:solidFill>
              <a:latin typeface="Outfit" panose="020B0604020202020204" charset="0"/>
              <a:ea typeface="Outfit"/>
              <a:cs typeface="Outfit"/>
              <a:sym typeface="Outfit"/>
            </a:endParaRPr>
          </a:p>
          <a:p>
            <a:pPr marL="0" lvl="0" indent="0" algn="l">
              <a:lnSpc>
                <a:spcPct val="114999"/>
              </a:lnSpc>
              <a:spcBef>
                <a:spcPts val="1200"/>
              </a:spcBef>
              <a:spcAft>
                <a:spcPts val="0"/>
              </a:spcAft>
              <a:buNone/>
            </a:pPr>
            <a:r>
              <a:rPr lang="nl-NL" sz="1100">
                <a:solidFill>
                  <a:srgbClr val="452CC2"/>
                </a:solidFill>
                <a:latin typeface="Outfit" panose="020B0604020202020204" charset="0"/>
                <a:ea typeface="Outfit"/>
                <a:cs typeface="Outfit"/>
                <a:sym typeface="Outfit"/>
              </a:rPr>
              <a:t>In deze oefeningen leer je het verschil herkennen tussen echte en misleidende beelden. Let goed op kleine details, vreemde bewegingen en alles wat nét niet helemaal lijkt te kloppen.</a:t>
            </a:r>
            <a:endParaRPr lang="nl-NL" sz="1100">
              <a:solidFill>
                <a:srgbClr val="452CC2"/>
              </a:solidFill>
              <a:latin typeface="Outfit" panose="020B0604020202020204" charset="0"/>
              <a:ea typeface="Outfit"/>
              <a:cs typeface="Outfit"/>
            </a:endParaRPr>
          </a:p>
          <a:p>
            <a:pPr marL="0" indent="0">
              <a:lnSpc>
                <a:spcPct val="114999"/>
              </a:lnSpc>
              <a:spcBef>
                <a:spcPts val="1200"/>
              </a:spcBef>
              <a:buNone/>
            </a:pPr>
            <a:endParaRPr lang="nl-NL" sz="1100">
              <a:solidFill>
                <a:srgbClr val="452CC2"/>
              </a:solidFill>
              <a:latin typeface="Outfit" panose="020B0604020202020204" charset="0"/>
              <a:ea typeface="Outfit"/>
              <a:cs typeface="Outfit"/>
              <a:sym typeface="Outfit"/>
            </a:endParaRPr>
          </a:p>
          <a:p>
            <a:pPr marL="0" lvl="0" indent="0" algn="l" rtl="0">
              <a:lnSpc>
                <a:spcPct val="115000"/>
              </a:lnSpc>
              <a:spcBef>
                <a:spcPts val="1200"/>
              </a:spcBef>
              <a:spcAft>
                <a:spcPts val="0"/>
              </a:spcAft>
              <a:buNone/>
            </a:pPr>
            <a:r>
              <a:rPr lang="nl-NL" sz="1100">
                <a:solidFill>
                  <a:srgbClr val="452CC2"/>
                </a:solidFill>
                <a:latin typeface="Outfit" panose="020B0604020202020204" charset="0"/>
                <a:ea typeface="Outfit"/>
                <a:cs typeface="Outfit"/>
                <a:sym typeface="Outfit"/>
              </a:rPr>
              <a:t>Instructies</a:t>
            </a:r>
            <a:endParaRPr lang="nl-NL" sz="1100">
              <a:solidFill>
                <a:srgbClr val="452CC2"/>
              </a:solidFill>
              <a:latin typeface="Outfit" panose="020B0604020202020204" charset="0"/>
              <a:ea typeface="Outfit"/>
              <a:cs typeface="Outfit"/>
            </a:endParaRPr>
          </a:p>
          <a:p>
            <a:pPr indent="-304800">
              <a:lnSpc>
                <a:spcPct val="115000"/>
              </a:lnSpc>
              <a:spcBef>
                <a:spcPts val="1200"/>
              </a:spcBef>
              <a:buClr>
                <a:schemeClr val="dk1"/>
              </a:buClr>
              <a:buSzPts val="1200"/>
              <a:buFont typeface="Outfit"/>
              <a:buAutoNum type="arabicPeriod"/>
            </a:pPr>
            <a:r>
              <a:rPr lang="nl-NL" sz="1100">
                <a:solidFill>
                  <a:srgbClr val="452CC2"/>
                </a:solidFill>
                <a:latin typeface="Outfit" panose="020B0604020202020204" charset="0"/>
                <a:ea typeface="Outfit"/>
                <a:cs typeface="Outfit"/>
                <a:sym typeface="Outfit"/>
              </a:rPr>
              <a:t>Laat de leerlingen individueel of in groep de oefeningen oplossen (zie slide 10). </a:t>
            </a:r>
          </a:p>
          <a:p>
            <a:pPr marL="457200" lvl="0" indent="-304800" algn="l">
              <a:lnSpc>
                <a:spcPct val="114999"/>
              </a:lnSpc>
              <a:spcBef>
                <a:spcPts val="1200"/>
              </a:spcBef>
              <a:spcAft>
                <a:spcPts val="0"/>
              </a:spcAft>
              <a:buClr>
                <a:schemeClr val="dk1"/>
              </a:buClr>
              <a:buSzPts val="1200"/>
              <a:buAutoNum type="arabicPeriod"/>
            </a:pPr>
            <a:r>
              <a:rPr lang="nl-NL" sz="1100">
                <a:solidFill>
                  <a:srgbClr val="452CC2"/>
                </a:solidFill>
                <a:latin typeface="Outfit" panose="020B0604020202020204" charset="0"/>
                <a:ea typeface="Outfit"/>
                <a:cs typeface="Outfit"/>
                <a:sym typeface="Outfit"/>
              </a:rPr>
              <a:t>Nadat je alle oefeningen gedaan hebt, krijg je jouw resultaat te zien. </a:t>
            </a:r>
            <a:endParaRPr lang="nl-NL" sz="1100">
              <a:solidFill>
                <a:srgbClr val="452CC2"/>
              </a:solidFill>
              <a:latin typeface="Outfit" panose="020B0604020202020204" charset="0"/>
              <a:ea typeface="Outfit"/>
              <a:cs typeface="Outfit"/>
            </a:endParaRPr>
          </a:p>
          <a:p>
            <a:pPr marL="457200" lvl="0" indent="-304800" algn="l" rtl="0">
              <a:lnSpc>
                <a:spcPct val="115000"/>
              </a:lnSpc>
              <a:spcBef>
                <a:spcPts val="0"/>
              </a:spcBef>
              <a:spcAft>
                <a:spcPts val="0"/>
              </a:spcAft>
              <a:buClr>
                <a:schemeClr val="dk1"/>
              </a:buClr>
              <a:buSzPts val="1200"/>
              <a:buFont typeface="Outfit"/>
              <a:buAutoNum type="arabicPeriod"/>
            </a:pPr>
            <a:r>
              <a:rPr lang="nl-NL" sz="1100">
                <a:solidFill>
                  <a:srgbClr val="452CC2"/>
                </a:solidFill>
                <a:latin typeface="Outfit" panose="020B0604020202020204" charset="0"/>
                <a:ea typeface="Outfit"/>
                <a:cs typeface="Outfit"/>
                <a:sym typeface="Outfit"/>
              </a:rPr>
              <a:t>Bespreek nadien de impact van AI gegenereerde beelden, video’s en andere content. Vraag de leerlingen om een aantal van hun bevindingen te delen. </a:t>
            </a:r>
            <a:endParaRPr lang="nl-NL" sz="1100">
              <a:solidFill>
                <a:srgbClr val="452CC2"/>
              </a:solidFill>
              <a:latin typeface="Outfit" panose="020B0604020202020204" charset="0"/>
              <a:ea typeface="Outfit"/>
              <a:cs typeface="Outfit"/>
            </a:endParaRPr>
          </a:p>
          <a:p>
            <a:pPr marL="0" indent="0">
              <a:lnSpc>
                <a:spcPct val="115000"/>
              </a:lnSpc>
              <a:spcBef>
                <a:spcPts val="1200"/>
              </a:spcBef>
              <a:buNone/>
            </a:pPr>
            <a:endParaRPr lang="nl-NL" sz="1100">
              <a:solidFill>
                <a:srgbClr val="452CC2"/>
              </a:solidFill>
              <a:latin typeface="Outfit" panose="020B0604020202020204" charset="0"/>
              <a:ea typeface="Outfit"/>
              <a:cs typeface="Outfit"/>
              <a:sym typeface="Outfit"/>
            </a:endParaRPr>
          </a:p>
          <a:p>
            <a:pPr marL="0" lvl="0" indent="0" algn="l">
              <a:lnSpc>
                <a:spcPct val="114999"/>
              </a:lnSpc>
              <a:spcBef>
                <a:spcPts val="1200"/>
              </a:spcBef>
              <a:spcAft>
                <a:spcPts val="0"/>
              </a:spcAft>
              <a:buNone/>
            </a:pPr>
            <a:r>
              <a:rPr lang="nl-NL" sz="1100">
                <a:solidFill>
                  <a:srgbClr val="452CC2"/>
                </a:solidFill>
                <a:latin typeface="Outfit" panose="020B0604020202020204" charset="0"/>
                <a:ea typeface="Outfit"/>
                <a:cs typeface="Outfit"/>
                <a:sym typeface="Outfit"/>
              </a:rPr>
              <a:t>Extra info?</a:t>
            </a:r>
            <a:endParaRPr lang="nl-NL" sz="1100">
              <a:solidFill>
                <a:srgbClr val="452CC2"/>
              </a:solidFill>
              <a:latin typeface="Outfit" panose="020B0604020202020204" charset="0"/>
              <a:ea typeface="Outfit"/>
              <a:cs typeface="Outfit"/>
            </a:endParaRPr>
          </a:p>
          <a:p>
            <a:pPr marL="457200" lvl="0" indent="-298450" algn="l" rtl="0">
              <a:lnSpc>
                <a:spcPct val="115000"/>
              </a:lnSpc>
              <a:spcBef>
                <a:spcPts val="1200"/>
              </a:spcBef>
              <a:spcAft>
                <a:spcPts val="0"/>
              </a:spcAft>
              <a:buSzPts val="1100"/>
              <a:buChar char="-"/>
            </a:pPr>
            <a:r>
              <a:rPr lang="nl-NL" sz="1100" u="sng">
                <a:solidFill>
                  <a:srgbClr val="452CC2"/>
                </a:solidFill>
                <a:latin typeface="Outfit" panose="020B0604020202020204" charset="0"/>
                <a:hlinkClick r:id="rId3">
                  <a:extLst>
                    <a:ext uri="{A12FA001-AC4F-418D-AE19-62706E023703}">
                      <ahyp:hlinkClr xmlns:ahyp="http://schemas.microsoft.com/office/drawing/2018/hyperlinkcolor" val="tx"/>
                    </a:ext>
                  </a:extLst>
                </a:hlinkClick>
              </a:rPr>
              <a:t>Misleidende beelden herkennen en begrijpen | Mediawijs</a:t>
            </a:r>
            <a:r>
              <a:rPr lang="nl-NL" sz="1100">
                <a:solidFill>
                  <a:srgbClr val="452CC2"/>
                </a:solidFill>
                <a:latin typeface="Outfit" panose="020B0604020202020204" charset="0"/>
                <a:ea typeface="Outfit"/>
                <a:cs typeface="Outfit"/>
                <a:sym typeface="Outfit"/>
              </a:rPr>
              <a:t>: in deze gids ontdek je heel wat tips om misleidende beelden te herkennen, en vind je een stappenplan om beelden te </a:t>
            </a:r>
            <a:r>
              <a:rPr lang="nl-NL" sz="1100" err="1">
                <a:solidFill>
                  <a:srgbClr val="452CC2"/>
                </a:solidFill>
                <a:latin typeface="Outfit" panose="020B0604020202020204" charset="0"/>
                <a:ea typeface="Outfit"/>
                <a:cs typeface="Outfit"/>
                <a:sym typeface="Outfit"/>
              </a:rPr>
              <a:t>factchecken</a:t>
            </a:r>
            <a:r>
              <a:rPr lang="nl-NL" sz="1100">
                <a:solidFill>
                  <a:srgbClr val="452CC2"/>
                </a:solidFill>
                <a:latin typeface="Outfit" panose="020B0604020202020204" charset="0"/>
                <a:ea typeface="Outfit"/>
                <a:cs typeface="Outfit"/>
                <a:sym typeface="Outfit"/>
              </a:rPr>
              <a:t>. </a:t>
            </a:r>
            <a:endParaRPr lang="nl-NL" sz="1100">
              <a:solidFill>
                <a:srgbClr val="452CC2"/>
              </a:solidFill>
              <a:latin typeface="Outfit" panose="020B0604020202020204" charset="0"/>
              <a:ea typeface="Outfit"/>
              <a:cs typeface="Outfit"/>
            </a:endParaRPr>
          </a:p>
          <a:p>
            <a:pPr indent="-304800">
              <a:lnSpc>
                <a:spcPct val="115000"/>
              </a:lnSpc>
              <a:buClr>
                <a:schemeClr val="dk1"/>
              </a:buClr>
              <a:buSzPts val="1200"/>
              <a:buFont typeface="Outfit"/>
              <a:buChar char="-"/>
            </a:pPr>
            <a:r>
              <a:rPr lang="nl-NL" sz="1100">
                <a:solidFill>
                  <a:srgbClr val="452CC2"/>
                </a:solidFill>
                <a:latin typeface="Outfit" panose="020B0604020202020204" charset="0"/>
                <a:ea typeface="Outfit"/>
                <a:cs typeface="Outfit"/>
                <a:sym typeface="Outfit"/>
              </a:rPr>
              <a:t>Of bestel onze affiche </a:t>
            </a:r>
            <a:r>
              <a:rPr lang="nl-NL" sz="1100">
                <a:solidFill>
                  <a:srgbClr val="2200CC"/>
                </a:solidFill>
                <a:latin typeface="Outfit" panose="020B0604020202020204" charset="0"/>
                <a:sym typeface="Outfit"/>
                <a:hlinkClick r:id="rId4">
                  <a:extLst>
                    <a:ext uri="{A12FA001-AC4F-418D-AE19-62706E023703}">
                      <ahyp:hlinkClr xmlns:ahyp="http://schemas.microsoft.com/office/drawing/2018/hyperlinkcolor" val="tx"/>
                    </a:ext>
                  </a:extLst>
                </a:hlinkClick>
              </a:rPr>
              <a:t>Hoe kan je beelden controleren? | </a:t>
            </a:r>
            <a:r>
              <a:rPr lang="nl-NL" sz="1100">
                <a:solidFill>
                  <a:srgbClr val="452CC2"/>
                </a:solidFill>
                <a:latin typeface="Outfit" panose="020B0604020202020204" charset="0"/>
                <a:sym typeface="Outfit"/>
                <a:hlinkClick r:id="rId4">
                  <a:extLst>
                    <a:ext uri="{A12FA001-AC4F-418D-AE19-62706E023703}">
                      <ahyp:hlinkClr xmlns:ahyp="http://schemas.microsoft.com/office/drawing/2018/hyperlinkcolor" val="tx"/>
                    </a:ext>
                  </a:extLst>
                </a:hlinkClick>
              </a:rPr>
              <a:t>Mediawijs</a:t>
            </a:r>
            <a:r>
              <a:rPr lang="nl-NL" sz="1100">
                <a:solidFill>
                  <a:srgbClr val="452CC2"/>
                </a:solidFill>
                <a:latin typeface="Outfit" panose="020B0604020202020204" charset="0"/>
                <a:sym typeface="Outfit"/>
              </a:rPr>
              <a:t> </a:t>
            </a:r>
            <a:endParaRPr lang="nl-NL" sz="1100">
              <a:solidFill>
                <a:srgbClr val="452CC2"/>
              </a:solidFill>
              <a:latin typeface="Outfit" panose="020B0604020202020204" charset="0"/>
              <a:ea typeface="Outfit"/>
              <a:cs typeface="Outfit"/>
              <a:sym typeface="Outfit"/>
            </a:endParaRPr>
          </a:p>
          <a:p>
            <a:pPr marL="0" lvl="0" indent="0" algn="l" rtl="0">
              <a:spcBef>
                <a:spcPts val="1200"/>
              </a:spcBef>
              <a:spcAft>
                <a:spcPts val="0"/>
              </a:spcAft>
              <a:buNone/>
            </a:pPr>
            <a:endParaRPr lang="nl-NL">
              <a:latin typeface="Outfit"/>
              <a:ea typeface="Outfit"/>
              <a:cs typeface="Outfit"/>
              <a:sym typeface="Outfit"/>
            </a:endParaRPr>
          </a:p>
          <a:p>
            <a:endParaRPr lang="en-GB"/>
          </a:p>
        </p:txBody>
      </p:sp>
    </p:spTree>
    <p:extLst>
      <p:ext uri="{BB962C8B-B14F-4D97-AF65-F5344CB8AC3E}">
        <p14:creationId xmlns:p14="http://schemas.microsoft.com/office/powerpoint/2010/main" val="2597202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el en object 1">
  <p:cSld name="OBJECT_1">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sz="1100"/>
            </a:lvl1pPr>
            <a:lvl2pPr lvl="1">
              <a:spcBef>
                <a:spcPts val="0"/>
              </a:spcBef>
              <a:spcAft>
                <a:spcPts val="0"/>
              </a:spcAft>
              <a:buSzPts val="1100"/>
              <a:buNone/>
              <a:defRPr sz="1100"/>
            </a:lvl2pPr>
            <a:lvl3pPr lvl="2">
              <a:spcBef>
                <a:spcPts val="0"/>
              </a:spcBef>
              <a:spcAft>
                <a:spcPts val="0"/>
              </a:spcAft>
              <a:buSzPts val="1100"/>
              <a:buNone/>
              <a:defRPr sz="1100"/>
            </a:lvl3pPr>
            <a:lvl4pPr lvl="3">
              <a:spcBef>
                <a:spcPts val="0"/>
              </a:spcBef>
              <a:spcAft>
                <a:spcPts val="0"/>
              </a:spcAft>
              <a:buSzPts val="1100"/>
              <a:buNone/>
              <a:defRPr sz="1100"/>
            </a:lvl4pPr>
            <a:lvl5pPr lvl="4">
              <a:spcBef>
                <a:spcPts val="0"/>
              </a:spcBef>
              <a:spcAft>
                <a:spcPts val="0"/>
              </a:spcAft>
              <a:buSzPts val="1100"/>
              <a:buNone/>
              <a:defRPr sz="1100"/>
            </a:lvl5pPr>
            <a:lvl6pPr lvl="5">
              <a:spcBef>
                <a:spcPts val="0"/>
              </a:spcBef>
              <a:spcAft>
                <a:spcPts val="0"/>
              </a:spcAft>
              <a:buSzPts val="1100"/>
              <a:buNone/>
              <a:defRPr sz="1100"/>
            </a:lvl6pPr>
            <a:lvl7pPr lvl="6">
              <a:spcBef>
                <a:spcPts val="0"/>
              </a:spcBef>
              <a:spcAft>
                <a:spcPts val="0"/>
              </a:spcAft>
              <a:buSzPts val="1100"/>
              <a:buNone/>
              <a:defRPr sz="1100"/>
            </a:lvl7pPr>
            <a:lvl8pPr lvl="7">
              <a:spcBef>
                <a:spcPts val="0"/>
              </a:spcBef>
              <a:spcAft>
                <a:spcPts val="0"/>
              </a:spcAft>
              <a:buSzPts val="1100"/>
              <a:buNone/>
              <a:defRPr sz="1100"/>
            </a:lvl8pPr>
            <a:lvl9pPr lvl="8">
              <a:spcBef>
                <a:spcPts val="0"/>
              </a:spcBef>
              <a:spcAft>
                <a:spcPts val="0"/>
              </a:spcAft>
              <a:buSzPts val="1100"/>
              <a:buNone/>
              <a:defRPr sz="1100"/>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sz="1100"/>
            </a:lvl1pPr>
            <a:lvl2pPr marL="914400" lvl="1" indent="-317500" algn="l">
              <a:lnSpc>
                <a:spcPct val="90000"/>
              </a:lnSpc>
              <a:spcBef>
                <a:spcPts val="1200"/>
              </a:spcBef>
              <a:spcAft>
                <a:spcPts val="0"/>
              </a:spcAft>
              <a:buClr>
                <a:schemeClr val="dk1"/>
              </a:buClr>
              <a:buSzPts val="1400"/>
              <a:buChar char="○"/>
              <a:defRPr sz="1100"/>
            </a:lvl2pPr>
            <a:lvl3pPr marL="1371600" lvl="2" indent="-317500" algn="l">
              <a:lnSpc>
                <a:spcPct val="90000"/>
              </a:lnSpc>
              <a:spcBef>
                <a:spcPts val="1200"/>
              </a:spcBef>
              <a:spcAft>
                <a:spcPts val="0"/>
              </a:spcAft>
              <a:buClr>
                <a:schemeClr val="dk1"/>
              </a:buClr>
              <a:buSzPts val="1400"/>
              <a:buChar char="■"/>
              <a:defRPr sz="1100"/>
            </a:lvl3pPr>
            <a:lvl4pPr marL="1828800" lvl="3" indent="-317500" algn="l">
              <a:lnSpc>
                <a:spcPct val="90000"/>
              </a:lnSpc>
              <a:spcBef>
                <a:spcPts val="1200"/>
              </a:spcBef>
              <a:spcAft>
                <a:spcPts val="0"/>
              </a:spcAft>
              <a:buClr>
                <a:schemeClr val="dk1"/>
              </a:buClr>
              <a:buSzPts val="1400"/>
              <a:buChar char="●"/>
              <a:defRPr sz="1100"/>
            </a:lvl4pPr>
            <a:lvl5pPr marL="2286000" lvl="4" indent="-317500" algn="l">
              <a:lnSpc>
                <a:spcPct val="90000"/>
              </a:lnSpc>
              <a:spcBef>
                <a:spcPts val="1200"/>
              </a:spcBef>
              <a:spcAft>
                <a:spcPts val="0"/>
              </a:spcAft>
              <a:buClr>
                <a:schemeClr val="dk1"/>
              </a:buClr>
              <a:buSzPts val="1400"/>
              <a:buChar char="○"/>
              <a:defRPr sz="1100"/>
            </a:lvl5pPr>
            <a:lvl6pPr marL="2743200" lvl="5" indent="-317500" algn="l">
              <a:lnSpc>
                <a:spcPct val="90000"/>
              </a:lnSpc>
              <a:spcBef>
                <a:spcPts val="1200"/>
              </a:spcBef>
              <a:spcAft>
                <a:spcPts val="0"/>
              </a:spcAft>
              <a:buClr>
                <a:schemeClr val="dk1"/>
              </a:buClr>
              <a:buSzPts val="1400"/>
              <a:buChar char="■"/>
              <a:defRPr sz="1100"/>
            </a:lvl6pPr>
            <a:lvl7pPr marL="3200400" lvl="6" indent="-317500" algn="l">
              <a:lnSpc>
                <a:spcPct val="90000"/>
              </a:lnSpc>
              <a:spcBef>
                <a:spcPts val="1200"/>
              </a:spcBef>
              <a:spcAft>
                <a:spcPts val="0"/>
              </a:spcAft>
              <a:buClr>
                <a:schemeClr val="dk1"/>
              </a:buClr>
              <a:buSzPts val="1400"/>
              <a:buChar char="●"/>
              <a:defRPr sz="1100"/>
            </a:lvl7pPr>
            <a:lvl8pPr marL="3657600" lvl="7" indent="-317500" algn="l">
              <a:lnSpc>
                <a:spcPct val="90000"/>
              </a:lnSpc>
              <a:spcBef>
                <a:spcPts val="1200"/>
              </a:spcBef>
              <a:spcAft>
                <a:spcPts val="0"/>
              </a:spcAft>
              <a:buClr>
                <a:schemeClr val="dk1"/>
              </a:buClr>
              <a:buSzPts val="1400"/>
              <a:buChar char="○"/>
              <a:defRPr sz="1100"/>
            </a:lvl8pPr>
            <a:lvl9pPr marL="4114800" lvl="8" indent="-317500" algn="l">
              <a:lnSpc>
                <a:spcPct val="90000"/>
              </a:lnSpc>
              <a:spcBef>
                <a:spcPts val="1200"/>
              </a:spcBef>
              <a:spcAft>
                <a:spcPts val="1200"/>
              </a:spcAft>
              <a:buClr>
                <a:schemeClr val="dk1"/>
              </a:buClr>
              <a:buSzPts val="1400"/>
              <a:buChar char="■"/>
              <a:defRPr sz="1100"/>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a:spcBef>
                <a:spcPts val="0"/>
              </a:spcBef>
              <a:buNone/>
              <a:defRPr sz="1100"/>
            </a:lvl1pPr>
            <a:lvl2pPr marL="0" lvl="1" indent="0" algn="r">
              <a:spcBef>
                <a:spcPts val="0"/>
              </a:spcBef>
              <a:buNone/>
              <a:defRPr sz="1100"/>
            </a:lvl2pPr>
            <a:lvl3pPr marL="0" lvl="2" indent="0" algn="r">
              <a:spcBef>
                <a:spcPts val="0"/>
              </a:spcBef>
              <a:buNone/>
              <a:defRPr sz="1100"/>
            </a:lvl3pPr>
            <a:lvl4pPr marL="0" lvl="3" indent="0" algn="r">
              <a:spcBef>
                <a:spcPts val="0"/>
              </a:spcBef>
              <a:buNone/>
              <a:defRPr sz="1100"/>
            </a:lvl4pPr>
            <a:lvl5pPr marL="0" lvl="4" indent="0" algn="r">
              <a:spcBef>
                <a:spcPts val="0"/>
              </a:spcBef>
              <a:buNone/>
              <a:defRPr sz="1100"/>
            </a:lvl5pPr>
            <a:lvl6pPr marL="0" lvl="5" indent="0" algn="r">
              <a:spcBef>
                <a:spcPts val="0"/>
              </a:spcBef>
              <a:buNone/>
              <a:defRPr sz="1100"/>
            </a:lvl6pPr>
            <a:lvl7pPr marL="0" lvl="6" indent="0" algn="r">
              <a:spcBef>
                <a:spcPts val="0"/>
              </a:spcBef>
              <a:buNone/>
              <a:defRPr sz="1100"/>
            </a:lvl7pPr>
            <a:lvl8pPr marL="0" lvl="7" indent="0" algn="r">
              <a:spcBef>
                <a:spcPts val="0"/>
              </a:spcBef>
              <a:buNone/>
              <a:defRPr sz="1100"/>
            </a:lvl8pPr>
            <a:lvl9pPr marL="0" lvl="8" indent="0" algn="r">
              <a:spcBef>
                <a:spcPts val="0"/>
              </a:spcBef>
              <a:buNone/>
              <a:defRPr sz="11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3" name="TextBox 2">
            <a:extLst>
              <a:ext uri="{FF2B5EF4-FFF2-40B4-BE49-F238E27FC236}">
                <a16:creationId xmlns:a16="http://schemas.microsoft.com/office/drawing/2014/main" id="{AF69F141-563C-8453-4F9E-D4AA5224FB52}"/>
              </a:ext>
            </a:extLst>
          </p:cNvPr>
          <p:cNvSpPr txBox="1"/>
          <p:nvPr>
            <p:extLst>
              <p:ext uri="{1162E1C5-73C7-4A58-AE30-91384D911F3F}">
                <p184:classification xmlns:p184="http://schemas.microsoft.com/office/powerpoint/2018/4/main" val="ftr"/>
              </p:ext>
            </p:extLst>
          </p:nvPr>
        </p:nvSpPr>
        <p:spPr>
          <a:xfrm>
            <a:off x="8804275" y="4958080"/>
            <a:ext cx="296863" cy="121920"/>
          </a:xfrm>
          <a:prstGeom prst="rect">
            <a:avLst/>
          </a:prstGeom>
        </p:spPr>
        <p:txBody>
          <a:bodyPr horzOverflow="overflow" lIns="0" tIns="0" rIns="0" bIns="0">
            <a:spAutoFit/>
          </a:bodyPr>
          <a:lstStyle/>
          <a:p>
            <a:pPr algn="l"/>
            <a:r>
              <a:rPr lang="en-US" sz="800">
                <a:solidFill>
                  <a:srgbClr val="000000">
                    <a:alpha val="50000"/>
                  </a:srgbClr>
                </a:solidFill>
                <a:latin typeface="Aptos" panose="020B0004020202020204" pitchFamily="34" charset="0"/>
              </a:rPr>
              <a:t>public</a:t>
            </a: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nationalgeographic.nl/wetenschap/a43685235/ai-foto-herkennen-tips" TargetMode="External"/><Relationship Id="rId2" Type="http://schemas.microsoft.com/office/2018/10/relationships/comments" Target="../comments/modernComment_121_C49D89D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www.lessentiel.lu/de/story/einer-dieser-geparden-ist-nicht-echt-erkennst-du-ihn-528866418891" TargetMode="External"/><Relationship Id="rId4" Type="http://schemas.openxmlformats.org/officeDocument/2006/relationships/hyperlink" Target="https://www.nationalgeographic.com/premium/article/how-can-you-tell-if-a-photo-is-ai-generated-here-are-some-tips"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microsoft.com/office/2018/10/relationships/comments" Target="../comments/modernComment_108_0.xml"/><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hyperlink" Target="https://nieuwsindeklas.qualifioapp.com/quiz/1739168_2637/VISAVIS-EU-Campagne-Oefening-Afbeeldingen-Engels.html" TargetMode="External"/><Relationship Id="rId5" Type="http://schemas.openxmlformats.org/officeDocument/2006/relationships/hyperlink" Target="https://nieuwsindeklas.qualifioapp.com/quiz/1740560_2637/VISAVIS-EU-Campagne-Landingspagina.html" TargetMode="Externa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11E_45882F95.xm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microsoft.com/office/2018/10/relationships/comments" Target="../comments/modernComment_10A_0.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ideo" Target="https://www.youtube.com/embed/4meeZifCVro?feature=oembed" TargetMode="External"/><Relationship Id="rId5" Type="http://schemas.openxmlformats.org/officeDocument/2006/relationships/image" Target="../media/image18.jpeg"/><Relationship Id="rId4" Type="http://schemas.microsoft.com/office/2018/10/relationships/comments" Target="../comments/modernComment_128_748D5C80.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ideo" Target="https://www.youtube.com/embed/MdF5WH8yEoE?feature=oembed" TargetMode="Externa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10D_0.xml"/><Relationship Id="rId7"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microsoft.com/office/2018/10/relationships/comments" Target="../comments/modernComment_131_1ABE60E9.xml"/><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microsoft.com/office/2018/10/relationships/comments" Target="../comments/modernComment_137_6254D08A.xml"/><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hyperlink" Target="https://www.vrt.be/vrtnws/nl/2026/06/17/donald-trump-op-g7-alleen-eenzaam-wat-zegt-dat-over-de-positie-v/" TargetMode="External"/></Relationships>
</file>

<file path=ppt/slides/_rels/slide3.xml.rels><?xml version="1.0" encoding="UTF-8" standalone="yes"?>
<Relationships xmlns="http://schemas.openxmlformats.org/package/2006/relationships"><Relationship Id="rId3" Type="http://schemas.microsoft.com/office/2018/10/relationships/comments" Target="../comments/modernComment_102_0.xm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ftp.firstdraftnews.org/articulate/2020/en/Oc20/story_html5.html"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microsoft.com/office/2018/10/relationships/comments" Target="../comments/modernComment_119_0.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microsoft.com/office/2018/10/relationships/comments" Target="../comments/modernComment_123_D444652A.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microsoft.com/office/2018/10/relationships/comments" Target="../comments/modernComment_124_ACF92C1B.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hyperlink" Target="https://onderwijs.hetarchief.be/projecten/beeldgeletterdheid" TargetMode="External"/><Relationship Id="rId3" Type="http://schemas.openxmlformats.org/officeDocument/2006/relationships/image" Target="../media/image28.png"/><Relationship Id="rId7" Type="http://schemas.openxmlformats.org/officeDocument/2006/relationships/hyperlink" Target="https://fotosindeklas.fomu.be/nl" TargetMode="External"/><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hyperlink" Target="https://www.mediawijs.be/nl/dossiers/beeldgeletterdheid" TargetMode="External"/><Relationship Id="rId11" Type="http://schemas.openxmlformats.org/officeDocument/2006/relationships/hyperlink" Target="https://mediawijsmateriaal.be/" TargetMode="External"/><Relationship Id="rId5" Type="http://schemas.openxmlformats.org/officeDocument/2006/relationships/hyperlink" Target="https://www.mediawijs.be/nl/vorming/training-beeld" TargetMode="External"/><Relationship Id="rId10" Type="http://schemas.openxmlformats.org/officeDocument/2006/relationships/hyperlink" Target="https://www.mediawijs.be/nl/tools" TargetMode="External"/><Relationship Id="rId4" Type="http://schemas.openxmlformats.org/officeDocument/2006/relationships/image" Target="../media/image29.png"/><Relationship Id="rId9" Type="http://schemas.openxmlformats.org/officeDocument/2006/relationships/hyperlink" Target="https://www.mediawijs.be/nl/mediamenu"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5.xml"/><Relationship Id="rId3" Type="http://schemas.microsoft.com/office/2018/10/relationships/comments" Target="../comments/modernComment_104_0.xml"/><Relationship Id="rId7" Type="http://schemas.openxmlformats.org/officeDocument/2006/relationships/slide" Target="slide13.xml"/><Relationship Id="rId12" Type="http://schemas.openxmlformats.org/officeDocument/2006/relationships/slide" Target="slide3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slide" Target="slide8.xml"/><Relationship Id="rId11" Type="http://schemas.openxmlformats.org/officeDocument/2006/relationships/slide" Target="slide27.xml"/><Relationship Id="rId5" Type="http://schemas.openxmlformats.org/officeDocument/2006/relationships/slide" Target="slide5.xml"/><Relationship Id="rId10" Type="http://schemas.openxmlformats.org/officeDocument/2006/relationships/slide" Target="slide22.xml"/><Relationship Id="rId4" Type="http://schemas.openxmlformats.org/officeDocument/2006/relationships/image" Target="../media/image6.png"/><Relationship Id="rId9" Type="http://schemas.openxmlformats.org/officeDocument/2006/relationships/slide" Target="slide19.xml"/><Relationship Id="rId1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hyperlink" Target="https://www.mediawijs.be/nl/nieuwsbrieven" TargetMode="Externa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10.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microsoft.com/office/2018/10/relationships/comments" Target="../comments/modernComment_106_0.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microsoft.com/office/2018/10/relationships/comments" Target="../comments/modernComment_13C_90838A2A.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hyperlink" Target="https://uk.pinterest.com/pin/143622675610710822/" TargetMode="Externa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59"/>
        <p:cNvGrpSpPr/>
        <p:nvPr/>
      </p:nvGrpSpPr>
      <p:grpSpPr>
        <a:xfrm>
          <a:off x="0" y="0"/>
          <a:ext cx="0" cy="0"/>
          <a:chOff x="0" y="0"/>
          <a:chExt cx="0" cy="0"/>
        </a:xfrm>
      </p:grpSpPr>
      <p:pic>
        <p:nvPicPr>
          <p:cNvPr id="60" name="Google Shape;60;p14" title="BG blue.png"/>
          <p:cNvPicPr preferRelativeResize="0"/>
          <p:nvPr/>
        </p:nvPicPr>
        <p:blipFill rotWithShape="1">
          <a:blip r:embed="rId3">
            <a:alphaModFix/>
          </a:blip>
          <a:srcRect l="-695" t="628" b="42759"/>
          <a:stretch/>
        </p:blipFill>
        <p:spPr>
          <a:xfrm>
            <a:off x="-90275" y="-59375"/>
            <a:ext cx="9260923" cy="5206774"/>
          </a:xfrm>
          <a:prstGeom prst="rect">
            <a:avLst/>
          </a:prstGeom>
          <a:noFill/>
          <a:ln>
            <a:noFill/>
          </a:ln>
        </p:spPr>
      </p:pic>
      <p:sp>
        <p:nvSpPr>
          <p:cNvPr id="61" name="Google Shape;61;p14"/>
          <p:cNvSpPr txBox="1"/>
          <p:nvPr/>
        </p:nvSpPr>
        <p:spPr>
          <a:xfrm>
            <a:off x="132675" y="3700125"/>
            <a:ext cx="3906300" cy="5049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1000"/>
              </a:spcAft>
              <a:buClr>
                <a:schemeClr val="dk1"/>
              </a:buClr>
              <a:buSzPts val="1100"/>
              <a:buFont typeface="Arial"/>
              <a:buNone/>
            </a:pPr>
            <a:endParaRPr sz="2600">
              <a:solidFill>
                <a:srgbClr val="F2EFE8"/>
              </a:solidFill>
              <a:latin typeface="Outfit"/>
              <a:ea typeface="Outfit"/>
              <a:cs typeface="Outfit"/>
              <a:sym typeface="Outfit"/>
            </a:endParaRPr>
          </a:p>
        </p:txBody>
      </p:sp>
      <p:pic>
        <p:nvPicPr>
          <p:cNvPr id="62" name="Google Shape;62;p14" title="Asset 29.png"/>
          <p:cNvPicPr preferRelativeResize="0"/>
          <p:nvPr/>
        </p:nvPicPr>
        <p:blipFill>
          <a:blip r:embed="rId4">
            <a:alphaModFix/>
          </a:blip>
          <a:stretch>
            <a:fillRect/>
          </a:stretch>
        </p:blipFill>
        <p:spPr>
          <a:xfrm>
            <a:off x="4278075" y="198425"/>
            <a:ext cx="4452926" cy="4455101"/>
          </a:xfrm>
          <a:prstGeom prst="rect">
            <a:avLst/>
          </a:prstGeom>
          <a:noFill/>
          <a:ln>
            <a:noFill/>
          </a:ln>
        </p:spPr>
      </p:pic>
      <p:pic>
        <p:nvPicPr>
          <p:cNvPr id="63" name="Google Shape;63;p14" title="Asset 30.png"/>
          <p:cNvPicPr preferRelativeResize="0"/>
          <p:nvPr/>
        </p:nvPicPr>
        <p:blipFill>
          <a:blip r:embed="rId5">
            <a:alphaModFix/>
          </a:blip>
          <a:stretch>
            <a:fillRect/>
          </a:stretch>
        </p:blipFill>
        <p:spPr>
          <a:xfrm>
            <a:off x="588700" y="506655"/>
            <a:ext cx="1933402" cy="353220"/>
          </a:xfrm>
          <a:prstGeom prst="rect">
            <a:avLst/>
          </a:prstGeom>
          <a:noFill/>
          <a:ln>
            <a:noFill/>
          </a:ln>
        </p:spPr>
      </p:pic>
      <p:sp>
        <p:nvSpPr>
          <p:cNvPr id="64" name="Google Shape;64;p14"/>
          <p:cNvSpPr txBox="1"/>
          <p:nvPr/>
        </p:nvSpPr>
        <p:spPr>
          <a:xfrm>
            <a:off x="132675" y="1365000"/>
            <a:ext cx="4439400" cy="2421145"/>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1000"/>
              </a:spcBef>
              <a:spcAft>
                <a:spcPts val="1000"/>
              </a:spcAft>
              <a:buNone/>
            </a:pPr>
            <a:r>
              <a:rPr lang="en" sz="4000" b="1">
                <a:solidFill>
                  <a:srgbClr val="F2EFE8"/>
                </a:solidFill>
                <a:latin typeface="Outfit"/>
                <a:ea typeface="Outfit"/>
                <a:cs typeface="Outfit"/>
                <a:sym typeface="Outfit"/>
              </a:rPr>
              <a:t>Aan de slag met beelden</a:t>
            </a:r>
          </a:p>
          <a:p>
            <a:pPr marL="0" lvl="0" indent="0" algn="l" rtl="0">
              <a:lnSpc>
                <a:spcPct val="100000"/>
              </a:lnSpc>
              <a:spcBef>
                <a:spcPts val="1000"/>
              </a:spcBef>
              <a:spcAft>
                <a:spcPts val="1000"/>
              </a:spcAft>
              <a:buNone/>
            </a:pPr>
            <a:r>
              <a:rPr lang="en" sz="3200" b="1">
                <a:solidFill>
                  <a:srgbClr val="F8582B"/>
                </a:solidFill>
                <a:latin typeface="Outfit"/>
                <a:ea typeface="Outfit"/>
                <a:cs typeface="Outfit"/>
                <a:sym typeface="Outfit"/>
              </a:rPr>
              <a:t>Extra opdrachten</a:t>
            </a:r>
            <a:endParaRPr sz="3200" b="1">
              <a:solidFill>
                <a:srgbClr val="F8582B"/>
              </a:solidFill>
              <a:latin typeface="Outfit"/>
              <a:ea typeface="Outfit"/>
              <a:cs typeface="Outfit"/>
              <a:sym typeface="Outfit"/>
            </a:endParaRPr>
          </a:p>
        </p:txBody>
      </p:sp>
      <p:pic>
        <p:nvPicPr>
          <p:cNvPr id="65" name="Google Shape;65;p14" title="Losse-elementen-4-png_0006_vlogger.png"/>
          <p:cNvPicPr preferRelativeResize="0"/>
          <p:nvPr/>
        </p:nvPicPr>
        <p:blipFill>
          <a:blip r:embed="rId6">
            <a:alphaModFix/>
          </a:blip>
          <a:stretch>
            <a:fillRect/>
          </a:stretch>
        </p:blipFill>
        <p:spPr>
          <a:xfrm>
            <a:off x="4362725" y="284163"/>
            <a:ext cx="4283628" cy="428362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
          <a:extLst>
            <a:ext uri="{FF2B5EF4-FFF2-40B4-BE49-F238E27FC236}">
              <a16:creationId xmlns:a16="http://schemas.microsoft.com/office/drawing/2014/main" id="{39955867-18CE-23F3-D319-78773D15BC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3671B0-DDA9-7625-64AA-F03D45F2E9F2}"/>
              </a:ext>
            </a:extLst>
          </p:cNvPr>
          <p:cNvSpPr>
            <a:spLocks noGrp="1"/>
          </p:cNvSpPr>
          <p:nvPr>
            <p:ph type="title"/>
          </p:nvPr>
        </p:nvSpPr>
        <p:spPr>
          <a:xfrm>
            <a:off x="491314" y="412368"/>
            <a:ext cx="8520600" cy="572700"/>
          </a:xfrm>
        </p:spPr>
        <p:txBody>
          <a:bodyPr>
            <a:normAutofit fontScale="90000"/>
          </a:bodyPr>
          <a:lstStyle/>
          <a:p>
            <a:r>
              <a:rPr lang="nl-BE" sz="4900">
                <a:solidFill>
                  <a:srgbClr val="3B1FC6"/>
                </a:solidFill>
                <a:latin typeface="Outfit"/>
              </a:rPr>
              <a:t>AI</a:t>
            </a:r>
            <a:r>
              <a:rPr lang="nl-BE"/>
              <a:t> </a:t>
            </a:r>
            <a:endParaRPr lang="en-GB"/>
          </a:p>
        </p:txBody>
      </p:sp>
      <p:sp>
        <p:nvSpPr>
          <p:cNvPr id="3" name="Text Placeholder 2">
            <a:extLst>
              <a:ext uri="{FF2B5EF4-FFF2-40B4-BE49-F238E27FC236}">
                <a16:creationId xmlns:a16="http://schemas.microsoft.com/office/drawing/2014/main" id="{F6760FF4-115A-0E31-9694-F6B68829B1EC}"/>
              </a:ext>
            </a:extLst>
          </p:cNvPr>
          <p:cNvSpPr>
            <a:spLocks noGrp="1"/>
          </p:cNvSpPr>
          <p:nvPr>
            <p:ph type="body" idx="1"/>
          </p:nvPr>
        </p:nvSpPr>
        <p:spPr/>
        <p:txBody>
          <a:bodyPr>
            <a:normAutofit lnSpcReduction="10000"/>
          </a:bodyPr>
          <a:lstStyle/>
          <a:p>
            <a:pPr marL="114300" indent="0">
              <a:buNone/>
            </a:pPr>
            <a:r>
              <a:rPr lang="en-GB" sz="1400" b="1">
                <a:solidFill>
                  <a:srgbClr val="3B1FC6"/>
                </a:solidFill>
                <a:latin typeface="Outfit"/>
              </a:rPr>
              <a:t>Hoe </a:t>
            </a:r>
            <a:r>
              <a:rPr lang="en-GB" sz="1400" b="1" err="1">
                <a:solidFill>
                  <a:srgbClr val="3B1FC6"/>
                </a:solidFill>
                <a:latin typeface="Outfit"/>
              </a:rPr>
              <a:t>kan</a:t>
            </a:r>
            <a:r>
              <a:rPr lang="en-GB" sz="1400" b="1">
                <a:solidFill>
                  <a:srgbClr val="3B1FC6"/>
                </a:solidFill>
                <a:latin typeface="Outfit"/>
              </a:rPr>
              <a:t> je </a:t>
            </a:r>
            <a:r>
              <a:rPr lang="en-GB" sz="1400" b="1" err="1">
                <a:solidFill>
                  <a:srgbClr val="3B1FC6"/>
                </a:solidFill>
                <a:latin typeface="Outfit"/>
              </a:rPr>
              <a:t>hieraan</a:t>
            </a:r>
            <a:r>
              <a:rPr lang="en-GB" sz="1400" b="1">
                <a:solidFill>
                  <a:srgbClr val="3B1FC6"/>
                </a:solidFill>
                <a:latin typeface="Outfit"/>
              </a:rPr>
              <a:t> </a:t>
            </a:r>
            <a:r>
              <a:rPr lang="en-GB" sz="1400" b="1" err="1">
                <a:solidFill>
                  <a:srgbClr val="3B1FC6"/>
                </a:solidFill>
                <a:latin typeface="Outfit"/>
              </a:rPr>
              <a:t>beginnen</a:t>
            </a:r>
            <a:r>
              <a:rPr lang="en-GB" sz="1400" b="1">
                <a:solidFill>
                  <a:srgbClr val="3B1FC6"/>
                </a:solidFill>
                <a:latin typeface="Outfit"/>
              </a:rPr>
              <a:t>? </a:t>
            </a:r>
          </a:p>
          <a:p>
            <a:pPr fontAlgn="base">
              <a:buFont typeface="Arial" panose="020B0604020202020204" pitchFamily="34" charset="0"/>
              <a:buChar char="•"/>
            </a:pPr>
            <a:endParaRPr lang="en-GB" sz="1300">
              <a:solidFill>
                <a:srgbClr val="452CC2"/>
              </a:solidFill>
              <a:latin typeface="Outfit"/>
            </a:endParaRPr>
          </a:p>
          <a:p>
            <a:pPr fontAlgn="base">
              <a:buClr>
                <a:srgbClr val="452CC2"/>
              </a:buClr>
              <a:buFont typeface="Arial" panose="020B0604020202020204" pitchFamily="34" charset="0"/>
              <a:buChar char="•"/>
            </a:pPr>
            <a:r>
              <a:rPr lang="en-GB" sz="1400">
                <a:solidFill>
                  <a:srgbClr val="3B1FC6"/>
                </a:solidFill>
                <a:latin typeface="Outfit"/>
              </a:rPr>
              <a:t>Hoe </a:t>
            </a:r>
            <a:r>
              <a:rPr lang="en-GB" sz="1400" err="1">
                <a:solidFill>
                  <a:srgbClr val="3B1FC6"/>
                </a:solidFill>
                <a:latin typeface="Outfit"/>
              </a:rPr>
              <a:t>kan</a:t>
            </a:r>
            <a:r>
              <a:rPr lang="en-GB" sz="1400">
                <a:solidFill>
                  <a:srgbClr val="3B1FC6"/>
                </a:solidFill>
                <a:latin typeface="Outfit"/>
              </a:rPr>
              <a:t> je </a:t>
            </a:r>
            <a:r>
              <a:rPr lang="en-GB" sz="1400" err="1">
                <a:solidFill>
                  <a:srgbClr val="3B1FC6"/>
                </a:solidFill>
                <a:latin typeface="Outfit"/>
              </a:rPr>
              <a:t>dit</a:t>
            </a:r>
            <a:r>
              <a:rPr lang="en-GB" sz="1400">
                <a:solidFill>
                  <a:srgbClr val="3B1FC6"/>
                </a:solidFill>
                <a:latin typeface="Outfit"/>
              </a:rPr>
              <a:t> </a:t>
            </a:r>
            <a:r>
              <a:rPr lang="en-GB" sz="1400" err="1">
                <a:solidFill>
                  <a:srgbClr val="3B1FC6"/>
                </a:solidFill>
                <a:latin typeface="Outfit"/>
              </a:rPr>
              <a:t>zelf</a:t>
            </a:r>
            <a:r>
              <a:rPr lang="en-GB" sz="1400">
                <a:solidFill>
                  <a:srgbClr val="3B1FC6"/>
                </a:solidFill>
                <a:latin typeface="Outfit"/>
              </a:rPr>
              <a:t> </a:t>
            </a:r>
            <a:r>
              <a:rPr lang="en-GB" sz="1400" err="1">
                <a:solidFill>
                  <a:srgbClr val="3B1FC6"/>
                </a:solidFill>
                <a:latin typeface="Outfit"/>
              </a:rPr>
              <a:t>zien</a:t>
            </a:r>
            <a:r>
              <a:rPr lang="en-GB" sz="1400">
                <a:solidFill>
                  <a:srgbClr val="3B1FC6"/>
                </a:solidFill>
                <a:latin typeface="Outfit"/>
              </a:rPr>
              <a:t> op de </a:t>
            </a:r>
            <a:r>
              <a:rPr lang="en-GB" sz="1400" err="1">
                <a:solidFill>
                  <a:srgbClr val="3B1FC6"/>
                </a:solidFill>
                <a:latin typeface="Outfit"/>
              </a:rPr>
              <a:t>foto</a:t>
            </a:r>
            <a:endParaRPr lang="en-GB" sz="1400">
              <a:solidFill>
                <a:srgbClr val="3B1FC6"/>
              </a:solidFill>
              <a:latin typeface="Outfit"/>
            </a:endParaRPr>
          </a:p>
          <a:p>
            <a:pPr lvl="1" fontAlgn="base">
              <a:buClr>
                <a:srgbClr val="452CC2"/>
              </a:buClr>
              <a:buFont typeface="Arial" panose="020B0604020202020204" pitchFamily="34" charset="0"/>
              <a:buChar char="•"/>
            </a:pPr>
            <a:r>
              <a:rPr lang="en-GB" sz="1000">
                <a:solidFill>
                  <a:srgbClr val="3B1FC6"/>
                </a:solidFill>
                <a:latin typeface="Outfit"/>
              </a:rPr>
              <a:t>De </a:t>
            </a:r>
            <a:r>
              <a:rPr lang="en-GB" sz="1000" err="1">
                <a:solidFill>
                  <a:srgbClr val="3B1FC6"/>
                </a:solidFill>
                <a:latin typeface="Outfit"/>
              </a:rPr>
              <a:t>reflectie</a:t>
            </a:r>
            <a:r>
              <a:rPr lang="en-GB" sz="1000">
                <a:solidFill>
                  <a:srgbClr val="3B1FC6"/>
                </a:solidFill>
                <a:latin typeface="Outfit"/>
              </a:rPr>
              <a:t> van het </a:t>
            </a:r>
            <a:r>
              <a:rPr lang="en-GB" sz="1000" err="1">
                <a:solidFill>
                  <a:srgbClr val="3B1FC6"/>
                </a:solidFill>
                <a:latin typeface="Outfit"/>
              </a:rPr>
              <a:t>licht</a:t>
            </a:r>
            <a:r>
              <a:rPr lang="en-GB" sz="1000">
                <a:solidFill>
                  <a:srgbClr val="3B1FC6"/>
                </a:solidFill>
                <a:latin typeface="Outfit"/>
              </a:rPr>
              <a:t> in de </a:t>
            </a:r>
            <a:r>
              <a:rPr lang="en-GB" sz="1000" err="1">
                <a:solidFill>
                  <a:srgbClr val="3B1FC6"/>
                </a:solidFill>
                <a:latin typeface="Outfit"/>
              </a:rPr>
              <a:t>ogen</a:t>
            </a:r>
            <a:r>
              <a:rPr lang="en-GB" sz="1000">
                <a:solidFill>
                  <a:srgbClr val="3B1FC6"/>
                </a:solidFill>
                <a:latin typeface="Outfit"/>
              </a:rPr>
              <a:t> is er maar </a:t>
            </a:r>
            <a:r>
              <a:rPr lang="en-GB" sz="1000" err="1">
                <a:solidFill>
                  <a:srgbClr val="3B1FC6"/>
                </a:solidFill>
                <a:latin typeface="Outfit"/>
              </a:rPr>
              <a:t>bij</a:t>
            </a:r>
            <a:r>
              <a:rPr lang="en-GB" sz="1000">
                <a:solidFill>
                  <a:srgbClr val="3B1FC6"/>
                </a:solidFill>
                <a:latin typeface="Outfit"/>
              </a:rPr>
              <a:t> </a:t>
            </a:r>
            <a:r>
              <a:rPr lang="en-GB" sz="1000" err="1">
                <a:solidFill>
                  <a:srgbClr val="3B1FC6"/>
                </a:solidFill>
                <a:latin typeface="Outfit"/>
              </a:rPr>
              <a:t>één</a:t>
            </a:r>
            <a:r>
              <a:rPr lang="en-GB" sz="1000">
                <a:solidFill>
                  <a:srgbClr val="3B1FC6"/>
                </a:solidFill>
                <a:latin typeface="Outfit"/>
              </a:rPr>
              <a:t> </a:t>
            </a:r>
            <a:r>
              <a:rPr lang="en-GB" sz="1000" err="1">
                <a:solidFill>
                  <a:srgbClr val="3B1FC6"/>
                </a:solidFill>
                <a:latin typeface="Outfit"/>
              </a:rPr>
              <a:t>oog</a:t>
            </a:r>
            <a:endParaRPr lang="en-GB" sz="1000">
              <a:solidFill>
                <a:srgbClr val="3B1FC6"/>
              </a:solidFill>
              <a:latin typeface="Outfit"/>
            </a:endParaRPr>
          </a:p>
          <a:p>
            <a:pPr lvl="1" fontAlgn="base">
              <a:buClr>
                <a:srgbClr val="452CC2"/>
              </a:buClr>
              <a:buFont typeface="Arial" panose="020B0604020202020204" pitchFamily="34" charset="0"/>
              <a:buChar char="•"/>
            </a:pPr>
            <a:r>
              <a:rPr lang="en-GB" sz="1000" err="1">
                <a:solidFill>
                  <a:srgbClr val="3B1FC6"/>
                </a:solidFill>
                <a:latin typeface="Outfit"/>
              </a:rPr>
              <a:t>Verdwenen</a:t>
            </a:r>
            <a:r>
              <a:rPr lang="en-GB" sz="1000">
                <a:solidFill>
                  <a:srgbClr val="3B1FC6"/>
                </a:solidFill>
                <a:latin typeface="Outfit"/>
              </a:rPr>
              <a:t> (of </a:t>
            </a:r>
            <a:r>
              <a:rPr lang="en-GB" sz="1000" err="1">
                <a:solidFill>
                  <a:srgbClr val="3B1FC6"/>
                </a:solidFill>
                <a:latin typeface="Outfit"/>
              </a:rPr>
              <a:t>toch</a:t>
            </a:r>
            <a:r>
              <a:rPr lang="en-GB" sz="1000">
                <a:solidFill>
                  <a:srgbClr val="3B1FC6"/>
                </a:solidFill>
                <a:latin typeface="Outfit"/>
              </a:rPr>
              <a:t> </a:t>
            </a:r>
            <a:r>
              <a:rPr lang="en-GB" sz="1000" err="1">
                <a:solidFill>
                  <a:srgbClr val="3B1FC6"/>
                </a:solidFill>
                <a:latin typeface="Outfit"/>
              </a:rPr>
              <a:t>veel</a:t>
            </a:r>
            <a:r>
              <a:rPr lang="en-GB" sz="1000">
                <a:solidFill>
                  <a:srgbClr val="3B1FC6"/>
                </a:solidFill>
                <a:latin typeface="Outfit"/>
              </a:rPr>
              <a:t> </a:t>
            </a:r>
            <a:r>
              <a:rPr lang="en-GB" sz="1000" err="1">
                <a:solidFill>
                  <a:srgbClr val="3B1FC6"/>
                </a:solidFill>
                <a:latin typeface="Outfit"/>
              </a:rPr>
              <a:t>subtielere</a:t>
            </a:r>
            <a:r>
              <a:rPr lang="en-GB" sz="1000">
                <a:solidFill>
                  <a:srgbClr val="3B1FC6"/>
                </a:solidFill>
                <a:latin typeface="Outfit"/>
              </a:rPr>
              <a:t>) </a:t>
            </a:r>
            <a:r>
              <a:rPr lang="en-GB" sz="1000" err="1">
                <a:solidFill>
                  <a:srgbClr val="3B1FC6"/>
                </a:solidFill>
                <a:latin typeface="Outfit"/>
              </a:rPr>
              <a:t>snorharen</a:t>
            </a:r>
            <a:r>
              <a:rPr lang="en-GB" sz="1000">
                <a:solidFill>
                  <a:srgbClr val="3B1FC6"/>
                </a:solidFill>
                <a:latin typeface="Outfit"/>
              </a:rPr>
              <a:t> </a:t>
            </a:r>
            <a:r>
              <a:rPr lang="en-GB" sz="1000" err="1">
                <a:solidFill>
                  <a:srgbClr val="3B1FC6"/>
                </a:solidFill>
                <a:latin typeface="Outfit"/>
              </a:rPr>
              <a:t>aan</a:t>
            </a:r>
            <a:r>
              <a:rPr lang="en-GB" sz="1000">
                <a:solidFill>
                  <a:srgbClr val="3B1FC6"/>
                </a:solidFill>
                <a:latin typeface="Outfit"/>
              </a:rPr>
              <a:t> de </a:t>
            </a:r>
            <a:r>
              <a:rPr lang="en-GB" sz="1000" err="1">
                <a:solidFill>
                  <a:srgbClr val="3B1FC6"/>
                </a:solidFill>
                <a:latin typeface="Outfit"/>
              </a:rPr>
              <a:t>linkerkant</a:t>
            </a:r>
            <a:endParaRPr lang="en-GB" sz="1000">
              <a:solidFill>
                <a:srgbClr val="3B1FC6"/>
              </a:solidFill>
              <a:latin typeface="Outfit"/>
            </a:endParaRPr>
          </a:p>
          <a:p>
            <a:pPr lvl="1" fontAlgn="base">
              <a:buClr>
                <a:srgbClr val="452CC2"/>
              </a:buClr>
              <a:buFont typeface="Arial" panose="020B0604020202020204" pitchFamily="34" charset="0"/>
              <a:buChar char="•"/>
            </a:pPr>
            <a:r>
              <a:rPr lang="en-GB" sz="1000" err="1">
                <a:solidFill>
                  <a:srgbClr val="3B1FC6"/>
                </a:solidFill>
                <a:latin typeface="Outfit"/>
              </a:rPr>
              <a:t>Fouten</a:t>
            </a:r>
            <a:r>
              <a:rPr lang="en-GB" sz="1000">
                <a:solidFill>
                  <a:srgbClr val="3B1FC6"/>
                </a:solidFill>
                <a:latin typeface="Outfit"/>
              </a:rPr>
              <a:t> in </a:t>
            </a:r>
            <a:r>
              <a:rPr lang="en-GB" sz="1000" err="1">
                <a:solidFill>
                  <a:srgbClr val="3B1FC6"/>
                </a:solidFill>
                <a:latin typeface="Outfit"/>
              </a:rPr>
              <a:t>lichtinval</a:t>
            </a:r>
            <a:r>
              <a:rPr lang="en-GB" sz="1000">
                <a:solidFill>
                  <a:srgbClr val="3B1FC6"/>
                </a:solidFill>
                <a:latin typeface="Outfit"/>
              </a:rPr>
              <a:t> (</a:t>
            </a:r>
            <a:r>
              <a:rPr lang="en-GB" sz="1000" err="1">
                <a:solidFill>
                  <a:srgbClr val="3B1FC6"/>
                </a:solidFill>
                <a:latin typeface="Outfit"/>
              </a:rPr>
              <a:t>bv</a:t>
            </a:r>
            <a:r>
              <a:rPr lang="en-GB" sz="1000">
                <a:solidFill>
                  <a:srgbClr val="3B1FC6"/>
                </a:solidFill>
                <a:latin typeface="Outfit"/>
              </a:rPr>
              <a:t>. </a:t>
            </a:r>
            <a:r>
              <a:rPr lang="en-GB" sz="1000" err="1">
                <a:solidFill>
                  <a:srgbClr val="3B1FC6"/>
                </a:solidFill>
                <a:latin typeface="Outfit"/>
              </a:rPr>
              <a:t>linkeroor</a:t>
            </a:r>
            <a:r>
              <a:rPr lang="en-GB" sz="1000">
                <a:solidFill>
                  <a:srgbClr val="3B1FC6"/>
                </a:solidFill>
                <a:latin typeface="Outfit"/>
              </a:rPr>
              <a:t> </a:t>
            </a:r>
            <a:r>
              <a:rPr lang="en-GB" sz="1000" err="1">
                <a:solidFill>
                  <a:srgbClr val="3B1FC6"/>
                </a:solidFill>
                <a:latin typeface="Outfit"/>
              </a:rPr>
              <a:t>moest</a:t>
            </a:r>
            <a:r>
              <a:rPr lang="en-GB" sz="1000">
                <a:solidFill>
                  <a:srgbClr val="3B1FC6"/>
                </a:solidFill>
                <a:latin typeface="Outfit"/>
              </a:rPr>
              <a:t> </a:t>
            </a:r>
            <a:r>
              <a:rPr lang="en-GB" sz="1000" err="1">
                <a:solidFill>
                  <a:srgbClr val="3B1FC6"/>
                </a:solidFill>
                <a:latin typeface="Outfit"/>
              </a:rPr>
              <a:t>lichter</a:t>
            </a:r>
            <a:r>
              <a:rPr lang="en-GB" sz="1000">
                <a:solidFill>
                  <a:srgbClr val="3B1FC6"/>
                </a:solidFill>
                <a:latin typeface="Outfit"/>
              </a:rPr>
              <a:t> </a:t>
            </a:r>
            <a:r>
              <a:rPr lang="en-GB" sz="1000" err="1">
                <a:solidFill>
                  <a:srgbClr val="3B1FC6"/>
                </a:solidFill>
                <a:latin typeface="Outfit"/>
              </a:rPr>
              <a:t>zijn</a:t>
            </a:r>
            <a:r>
              <a:rPr lang="en-GB" sz="1000">
                <a:solidFill>
                  <a:srgbClr val="3B1FC6"/>
                </a:solidFill>
                <a:latin typeface="Outfit"/>
              </a:rPr>
              <a:t>)</a:t>
            </a:r>
          </a:p>
          <a:p>
            <a:pPr lvl="1" fontAlgn="base">
              <a:buClr>
                <a:srgbClr val="452CC2"/>
              </a:buClr>
              <a:buFont typeface="Arial" panose="020B0604020202020204" pitchFamily="34" charset="0"/>
              <a:buChar char="•"/>
            </a:pPr>
            <a:r>
              <a:rPr lang="en-GB" sz="1000">
                <a:solidFill>
                  <a:srgbClr val="3B1FC6"/>
                </a:solidFill>
                <a:latin typeface="Outfit"/>
              </a:rPr>
              <a:t>De </a:t>
            </a:r>
            <a:r>
              <a:rPr lang="en-GB" sz="1000" err="1">
                <a:solidFill>
                  <a:srgbClr val="3B1FC6"/>
                </a:solidFill>
                <a:latin typeface="Outfit"/>
              </a:rPr>
              <a:t>vorm</a:t>
            </a:r>
            <a:r>
              <a:rPr lang="en-GB" sz="1000">
                <a:solidFill>
                  <a:srgbClr val="3B1FC6"/>
                </a:solidFill>
                <a:latin typeface="Outfit"/>
              </a:rPr>
              <a:t> van de </a:t>
            </a:r>
            <a:r>
              <a:rPr lang="en-GB" sz="1000" err="1">
                <a:solidFill>
                  <a:srgbClr val="3B1FC6"/>
                </a:solidFill>
                <a:latin typeface="Outfit"/>
              </a:rPr>
              <a:t>ogen</a:t>
            </a:r>
            <a:endParaRPr lang="en-GB" sz="1000">
              <a:solidFill>
                <a:srgbClr val="3B1FC6"/>
              </a:solidFill>
              <a:latin typeface="Outfit"/>
            </a:endParaRPr>
          </a:p>
          <a:p>
            <a:pPr fontAlgn="base">
              <a:buClr>
                <a:srgbClr val="452CC2"/>
              </a:buClr>
              <a:buFont typeface="Arial" panose="020B0604020202020204" pitchFamily="34" charset="0"/>
              <a:buChar char="•"/>
            </a:pPr>
            <a:endParaRPr lang="en-GB" sz="1400">
              <a:solidFill>
                <a:srgbClr val="452CC2"/>
              </a:solidFill>
              <a:latin typeface="Outfit"/>
            </a:endParaRPr>
          </a:p>
          <a:p>
            <a:pPr fontAlgn="base">
              <a:buClr>
                <a:srgbClr val="452CC2"/>
              </a:buClr>
              <a:buFont typeface="Arial" panose="020B0604020202020204" pitchFamily="34" charset="0"/>
              <a:buChar char="•"/>
            </a:pPr>
            <a:r>
              <a:rPr lang="en-GB" sz="1400" err="1">
                <a:solidFill>
                  <a:srgbClr val="452CC2"/>
                </a:solidFill>
                <a:latin typeface="Outfit"/>
              </a:rPr>
              <a:t>Gebruik</a:t>
            </a:r>
            <a:r>
              <a:rPr lang="en-GB" sz="1400">
                <a:solidFill>
                  <a:srgbClr val="452CC2"/>
                </a:solidFill>
                <a:latin typeface="Outfit"/>
              </a:rPr>
              <a:t> reverse image tools (</a:t>
            </a:r>
            <a:r>
              <a:rPr lang="en-GB" sz="1400" err="1">
                <a:solidFill>
                  <a:srgbClr val="452CC2"/>
                </a:solidFill>
                <a:latin typeface="Outfit"/>
              </a:rPr>
              <a:t>zoals</a:t>
            </a:r>
            <a:r>
              <a:rPr lang="en-GB" sz="1400">
                <a:solidFill>
                  <a:srgbClr val="452CC2"/>
                </a:solidFill>
                <a:latin typeface="Outfit"/>
              </a:rPr>
              <a:t> Google Lens </a:t>
            </a:r>
            <a:r>
              <a:rPr lang="en-GB" sz="1400" err="1">
                <a:solidFill>
                  <a:srgbClr val="452CC2"/>
                </a:solidFill>
                <a:latin typeface="Outfit"/>
              </a:rPr>
              <a:t>en</a:t>
            </a:r>
            <a:r>
              <a:rPr lang="en-GB" sz="1400">
                <a:solidFill>
                  <a:srgbClr val="452CC2"/>
                </a:solidFill>
                <a:latin typeface="Outfit"/>
              </a:rPr>
              <a:t> Tiny Eye), zo </a:t>
            </a:r>
            <a:r>
              <a:rPr lang="en-GB" sz="1400" err="1">
                <a:solidFill>
                  <a:srgbClr val="452CC2"/>
                </a:solidFill>
                <a:latin typeface="Outfit"/>
              </a:rPr>
              <a:t>kun</a:t>
            </a:r>
            <a:r>
              <a:rPr lang="en-GB" sz="1400">
                <a:solidFill>
                  <a:srgbClr val="452CC2"/>
                </a:solidFill>
                <a:latin typeface="Outfit"/>
              </a:rPr>
              <a:t> je de </a:t>
            </a:r>
            <a:r>
              <a:rPr lang="en-GB" sz="1400" err="1">
                <a:solidFill>
                  <a:srgbClr val="452CC2"/>
                </a:solidFill>
                <a:latin typeface="Outfit"/>
              </a:rPr>
              <a:t>originele</a:t>
            </a:r>
            <a:r>
              <a:rPr lang="en-GB" sz="1400">
                <a:solidFill>
                  <a:srgbClr val="452CC2"/>
                </a:solidFill>
                <a:latin typeface="Outfit"/>
              </a:rPr>
              <a:t> </a:t>
            </a:r>
            <a:r>
              <a:rPr lang="en-GB" sz="1400" err="1">
                <a:solidFill>
                  <a:srgbClr val="452CC2"/>
                </a:solidFill>
                <a:latin typeface="Outfit"/>
              </a:rPr>
              <a:t>bron</a:t>
            </a:r>
            <a:r>
              <a:rPr lang="en-GB" sz="1400">
                <a:solidFill>
                  <a:srgbClr val="452CC2"/>
                </a:solidFill>
                <a:latin typeface="Outfit"/>
              </a:rPr>
              <a:t> van </a:t>
            </a:r>
            <a:r>
              <a:rPr lang="en-GB" sz="1400" err="1">
                <a:solidFill>
                  <a:srgbClr val="452CC2"/>
                </a:solidFill>
                <a:latin typeface="Outfit"/>
              </a:rPr>
              <a:t>een</a:t>
            </a:r>
            <a:r>
              <a:rPr lang="en-GB" sz="1400">
                <a:solidFill>
                  <a:srgbClr val="452CC2"/>
                </a:solidFill>
                <a:latin typeface="Outfit"/>
              </a:rPr>
              <a:t> </a:t>
            </a:r>
            <a:r>
              <a:rPr lang="en-GB" sz="1400" err="1">
                <a:solidFill>
                  <a:srgbClr val="452CC2"/>
                </a:solidFill>
                <a:latin typeface="Outfit"/>
              </a:rPr>
              <a:t>afbeelding</a:t>
            </a:r>
            <a:r>
              <a:rPr lang="en-GB" sz="1400">
                <a:solidFill>
                  <a:srgbClr val="452CC2"/>
                </a:solidFill>
                <a:latin typeface="Outfit"/>
              </a:rPr>
              <a:t>  </a:t>
            </a:r>
            <a:r>
              <a:rPr lang="en-GB" sz="1400" err="1">
                <a:solidFill>
                  <a:srgbClr val="452CC2"/>
                </a:solidFill>
                <a:latin typeface="Outfit"/>
              </a:rPr>
              <a:t>traceren</a:t>
            </a:r>
            <a:r>
              <a:rPr lang="en-GB" sz="1400">
                <a:solidFill>
                  <a:srgbClr val="452CC2"/>
                </a:solidFill>
                <a:latin typeface="Outfit"/>
              </a:rPr>
              <a:t>.</a:t>
            </a:r>
            <a:br>
              <a:rPr lang="en-GB" sz="1300">
                <a:solidFill>
                  <a:srgbClr val="452CC2"/>
                </a:solidFill>
                <a:latin typeface="Outfit"/>
              </a:rPr>
            </a:br>
            <a:endParaRPr lang="en-GB" sz="1300">
              <a:solidFill>
                <a:srgbClr val="452CC2"/>
              </a:solidFill>
              <a:latin typeface="Outfit"/>
            </a:endParaRPr>
          </a:p>
          <a:p>
            <a:pPr fontAlgn="base">
              <a:buClr>
                <a:srgbClr val="452CC2"/>
              </a:buClr>
              <a:buFont typeface="Arial" panose="020B0604020202020204" pitchFamily="34" charset="0"/>
              <a:buChar char="•"/>
            </a:pPr>
            <a:r>
              <a:rPr lang="en-GB" sz="1400" err="1">
                <a:solidFill>
                  <a:srgbClr val="3B1FC6"/>
                </a:solidFill>
                <a:latin typeface="Outfit"/>
              </a:rPr>
              <a:t>Mogelijke</a:t>
            </a:r>
            <a:r>
              <a:rPr lang="en-GB" sz="1400">
                <a:solidFill>
                  <a:srgbClr val="3B1FC6"/>
                </a:solidFill>
                <a:latin typeface="Outfit"/>
              </a:rPr>
              <a:t> </a:t>
            </a:r>
            <a:r>
              <a:rPr lang="en-GB" sz="1400" err="1">
                <a:solidFill>
                  <a:srgbClr val="3B1FC6"/>
                </a:solidFill>
                <a:latin typeface="Outfit"/>
              </a:rPr>
              <a:t>bronnen</a:t>
            </a:r>
            <a:r>
              <a:rPr lang="en-GB" sz="1400">
                <a:solidFill>
                  <a:srgbClr val="3B1FC6"/>
                </a:solidFill>
                <a:latin typeface="Outfit"/>
              </a:rPr>
              <a:t> die je </a:t>
            </a:r>
            <a:r>
              <a:rPr lang="en-GB" sz="1400" err="1">
                <a:solidFill>
                  <a:srgbClr val="3B1FC6"/>
                </a:solidFill>
                <a:latin typeface="Outfit"/>
              </a:rPr>
              <a:t>vindt</a:t>
            </a:r>
            <a:r>
              <a:rPr lang="en-GB" sz="1400">
                <a:solidFill>
                  <a:srgbClr val="3B1FC6"/>
                </a:solidFill>
                <a:latin typeface="Outfit"/>
              </a:rPr>
              <a:t> </a:t>
            </a:r>
            <a:r>
              <a:rPr lang="en-GB" sz="1400" err="1">
                <a:solidFill>
                  <a:srgbClr val="3B1FC6"/>
                </a:solidFill>
                <a:latin typeface="Outfit"/>
              </a:rPr>
              <a:t>zijn</a:t>
            </a:r>
            <a:r>
              <a:rPr lang="en-GB" sz="1400">
                <a:solidFill>
                  <a:srgbClr val="3B1FC6"/>
                </a:solidFill>
                <a:latin typeface="Outfit"/>
              </a:rPr>
              <a:t> National Geographic (</a:t>
            </a:r>
            <a:r>
              <a:rPr lang="en-GB" sz="1400">
                <a:solidFill>
                  <a:srgbClr val="3B1FC6"/>
                </a:solidFill>
                <a:latin typeface="Outfit"/>
                <a:hlinkClick r:id="rId3">
                  <a:extLst>
                    <a:ext uri="{A12FA001-AC4F-418D-AE19-62706E023703}">
                      <ahyp:hlinkClr xmlns:ahyp="http://schemas.microsoft.com/office/drawing/2018/hyperlinkcolor" val="tx"/>
                    </a:ext>
                  </a:extLst>
                </a:hlinkClick>
              </a:rPr>
              <a:t>NL</a:t>
            </a:r>
            <a:r>
              <a:rPr lang="en-GB" sz="1400">
                <a:solidFill>
                  <a:srgbClr val="3B1FC6"/>
                </a:solidFill>
                <a:latin typeface="Outfit"/>
              </a:rPr>
              <a:t>/</a:t>
            </a:r>
            <a:r>
              <a:rPr lang="en-GB" sz="1400">
                <a:solidFill>
                  <a:srgbClr val="3B1FC6"/>
                </a:solidFill>
                <a:latin typeface="Outfit"/>
                <a:hlinkClick r:id="rId4">
                  <a:extLst>
                    <a:ext uri="{A12FA001-AC4F-418D-AE19-62706E023703}">
                      <ahyp:hlinkClr xmlns:ahyp="http://schemas.microsoft.com/office/drawing/2018/hyperlinkcolor" val="tx"/>
                    </a:ext>
                  </a:extLst>
                </a:hlinkClick>
              </a:rPr>
              <a:t>ENG</a:t>
            </a:r>
            <a:r>
              <a:rPr lang="en-GB" sz="1400">
                <a:solidFill>
                  <a:srgbClr val="3B1FC6"/>
                </a:solidFill>
                <a:latin typeface="Outfit"/>
              </a:rPr>
              <a:t>), </a:t>
            </a:r>
            <a:r>
              <a:rPr lang="en-GB" sz="1400" err="1">
                <a:solidFill>
                  <a:srgbClr val="3B1FC6"/>
                </a:solidFill>
                <a:latin typeface="Outfit"/>
                <a:hlinkClick r:id="rId5">
                  <a:extLst>
                    <a:ext uri="{A12FA001-AC4F-418D-AE19-62706E023703}">
                      <ahyp:hlinkClr xmlns:ahyp="http://schemas.microsoft.com/office/drawing/2018/hyperlinkcolor" val="tx"/>
                    </a:ext>
                  </a:extLst>
                </a:hlinkClick>
              </a:rPr>
              <a:t>L’essential</a:t>
            </a:r>
            <a:endParaRPr lang="en-GB" sz="1400">
              <a:solidFill>
                <a:srgbClr val="3B1FC6"/>
              </a:solidFill>
              <a:latin typeface="Outfit"/>
            </a:endParaRPr>
          </a:p>
          <a:p>
            <a:pPr lvl="1" fontAlgn="base">
              <a:buClr>
                <a:srgbClr val="452CC2"/>
              </a:buClr>
              <a:buFont typeface="Arial" panose="020B0604020202020204" pitchFamily="34" charset="0"/>
              <a:buChar char="•"/>
            </a:pPr>
            <a:r>
              <a:rPr lang="en-GB">
                <a:solidFill>
                  <a:srgbClr val="3B1FC6"/>
                </a:solidFill>
                <a:latin typeface="Outfit"/>
              </a:rPr>
              <a:t>National Geographic </a:t>
            </a:r>
            <a:r>
              <a:rPr lang="en-GB" err="1">
                <a:solidFill>
                  <a:srgbClr val="3B1FC6"/>
                </a:solidFill>
                <a:latin typeface="Outfit"/>
              </a:rPr>
              <a:t>vermeldt</a:t>
            </a:r>
            <a:r>
              <a:rPr lang="en-GB">
                <a:solidFill>
                  <a:srgbClr val="3B1FC6"/>
                </a:solidFill>
                <a:latin typeface="Outfit"/>
              </a:rPr>
              <a:t> </a:t>
            </a:r>
            <a:r>
              <a:rPr lang="en-GB" err="1">
                <a:solidFill>
                  <a:srgbClr val="3B1FC6"/>
                </a:solidFill>
                <a:latin typeface="Outfit"/>
              </a:rPr>
              <a:t>dat</a:t>
            </a:r>
            <a:r>
              <a:rPr lang="en-GB">
                <a:solidFill>
                  <a:srgbClr val="3B1FC6"/>
                </a:solidFill>
                <a:latin typeface="Outfit"/>
              </a:rPr>
              <a:t> het om AI-</a:t>
            </a:r>
            <a:r>
              <a:rPr lang="en-GB" err="1">
                <a:solidFill>
                  <a:srgbClr val="3B1FC6"/>
                </a:solidFill>
                <a:latin typeface="Outfit"/>
              </a:rPr>
              <a:t>bewerkte</a:t>
            </a:r>
            <a:r>
              <a:rPr lang="en-GB">
                <a:solidFill>
                  <a:srgbClr val="3B1FC6"/>
                </a:solidFill>
                <a:latin typeface="Outfit"/>
              </a:rPr>
              <a:t> </a:t>
            </a:r>
            <a:r>
              <a:rPr lang="en-GB" err="1">
                <a:solidFill>
                  <a:srgbClr val="3B1FC6"/>
                </a:solidFill>
                <a:latin typeface="Outfit"/>
              </a:rPr>
              <a:t>foto</a:t>
            </a:r>
            <a:r>
              <a:rPr lang="en-GB">
                <a:solidFill>
                  <a:srgbClr val="3B1FC6"/>
                </a:solidFill>
                <a:latin typeface="Outfit"/>
              </a:rPr>
              <a:t> (</a:t>
            </a:r>
            <a:r>
              <a:rPr lang="en-GB" err="1">
                <a:solidFill>
                  <a:srgbClr val="3B1FC6"/>
                </a:solidFill>
                <a:latin typeface="Outfit"/>
              </a:rPr>
              <a:t>gemaakt</a:t>
            </a:r>
            <a:r>
              <a:rPr lang="en-GB">
                <a:solidFill>
                  <a:srgbClr val="3B1FC6"/>
                </a:solidFill>
                <a:latin typeface="Outfit"/>
              </a:rPr>
              <a:t> met DALL-E2) </a:t>
            </a:r>
            <a:r>
              <a:rPr lang="en-GB" err="1">
                <a:solidFill>
                  <a:srgbClr val="3B1FC6"/>
                </a:solidFill>
                <a:latin typeface="Outfit"/>
              </a:rPr>
              <a:t>gaat</a:t>
            </a:r>
            <a:r>
              <a:rPr lang="en-GB">
                <a:solidFill>
                  <a:srgbClr val="3B1FC6"/>
                </a:solidFill>
                <a:latin typeface="Outfit"/>
              </a:rPr>
              <a:t>. Ze </a:t>
            </a:r>
            <a:r>
              <a:rPr lang="en-GB" err="1">
                <a:solidFill>
                  <a:srgbClr val="3B1FC6"/>
                </a:solidFill>
                <a:latin typeface="Outfit"/>
              </a:rPr>
              <a:t>leggen</a:t>
            </a:r>
            <a:r>
              <a:rPr lang="en-GB">
                <a:solidFill>
                  <a:srgbClr val="3B1FC6"/>
                </a:solidFill>
                <a:latin typeface="Outfit"/>
              </a:rPr>
              <a:t> </a:t>
            </a:r>
            <a:r>
              <a:rPr lang="en-GB" err="1">
                <a:solidFill>
                  <a:srgbClr val="3B1FC6"/>
                </a:solidFill>
                <a:latin typeface="Outfit"/>
              </a:rPr>
              <a:t>ook</a:t>
            </a:r>
            <a:r>
              <a:rPr lang="en-GB">
                <a:solidFill>
                  <a:srgbClr val="3B1FC6"/>
                </a:solidFill>
                <a:latin typeface="Outfit"/>
              </a:rPr>
              <a:t> </a:t>
            </a:r>
            <a:r>
              <a:rPr lang="en-GB" err="1">
                <a:solidFill>
                  <a:srgbClr val="3B1FC6"/>
                </a:solidFill>
                <a:latin typeface="Outfit"/>
              </a:rPr>
              <a:t>uit</a:t>
            </a:r>
            <a:r>
              <a:rPr lang="en-GB">
                <a:solidFill>
                  <a:srgbClr val="3B1FC6"/>
                </a:solidFill>
                <a:latin typeface="Outfit"/>
              </a:rPr>
              <a:t> hoe je </a:t>
            </a:r>
            <a:r>
              <a:rPr lang="en-GB" err="1">
                <a:solidFill>
                  <a:srgbClr val="3B1FC6"/>
                </a:solidFill>
                <a:latin typeface="Outfit"/>
              </a:rPr>
              <a:t>kon</a:t>
            </a:r>
            <a:r>
              <a:rPr lang="en-GB">
                <a:solidFill>
                  <a:srgbClr val="3B1FC6"/>
                </a:solidFill>
                <a:latin typeface="Outfit"/>
              </a:rPr>
              <a:t> </a:t>
            </a:r>
            <a:r>
              <a:rPr lang="en-GB" err="1">
                <a:solidFill>
                  <a:srgbClr val="3B1FC6"/>
                </a:solidFill>
                <a:latin typeface="Outfit"/>
              </a:rPr>
              <a:t>weten</a:t>
            </a:r>
            <a:r>
              <a:rPr lang="en-GB">
                <a:solidFill>
                  <a:srgbClr val="3B1FC6"/>
                </a:solidFill>
                <a:latin typeface="Outfit"/>
              </a:rPr>
              <a:t> </a:t>
            </a:r>
            <a:r>
              <a:rPr lang="en-GB" err="1">
                <a:solidFill>
                  <a:srgbClr val="3B1FC6"/>
                </a:solidFill>
                <a:latin typeface="Outfit"/>
              </a:rPr>
              <a:t>dat</a:t>
            </a:r>
            <a:r>
              <a:rPr lang="en-GB">
                <a:solidFill>
                  <a:srgbClr val="3B1FC6"/>
                </a:solidFill>
                <a:latin typeface="Outfit"/>
              </a:rPr>
              <a:t> het om </a:t>
            </a:r>
            <a:r>
              <a:rPr lang="en-GB" err="1">
                <a:solidFill>
                  <a:srgbClr val="3B1FC6"/>
                </a:solidFill>
                <a:latin typeface="Outfit"/>
              </a:rPr>
              <a:t>een</a:t>
            </a:r>
            <a:r>
              <a:rPr lang="en-GB">
                <a:solidFill>
                  <a:srgbClr val="3B1FC6"/>
                </a:solidFill>
                <a:latin typeface="Outfit"/>
              </a:rPr>
              <a:t> AI ging. </a:t>
            </a:r>
          </a:p>
          <a:p>
            <a:pPr lvl="1" fontAlgn="base">
              <a:buClr>
                <a:srgbClr val="452CC2"/>
              </a:buClr>
              <a:buFont typeface="Arial" panose="020B0604020202020204" pitchFamily="34" charset="0"/>
              <a:buChar char="•"/>
            </a:pPr>
            <a:r>
              <a:rPr lang="en-GB" err="1">
                <a:solidFill>
                  <a:srgbClr val="3B1FC6"/>
                </a:solidFill>
                <a:latin typeface="Outfit"/>
              </a:rPr>
              <a:t>L’essentiel</a:t>
            </a:r>
            <a:r>
              <a:rPr lang="en-GB">
                <a:solidFill>
                  <a:srgbClr val="3B1FC6"/>
                </a:solidFill>
                <a:latin typeface="Outfit"/>
              </a:rPr>
              <a:t> </a:t>
            </a:r>
            <a:r>
              <a:rPr lang="en-GB" err="1">
                <a:solidFill>
                  <a:srgbClr val="3B1FC6"/>
                </a:solidFill>
                <a:latin typeface="Outfit"/>
              </a:rPr>
              <a:t>bevestigt</a:t>
            </a:r>
            <a:r>
              <a:rPr lang="en-GB">
                <a:solidFill>
                  <a:srgbClr val="3B1FC6"/>
                </a:solidFill>
                <a:latin typeface="Outfit"/>
              </a:rPr>
              <a:t> </a:t>
            </a:r>
            <a:r>
              <a:rPr lang="en-GB" err="1">
                <a:solidFill>
                  <a:srgbClr val="3B1FC6"/>
                </a:solidFill>
                <a:latin typeface="Outfit"/>
              </a:rPr>
              <a:t>ook</a:t>
            </a:r>
            <a:r>
              <a:rPr lang="en-GB">
                <a:solidFill>
                  <a:srgbClr val="3B1FC6"/>
                </a:solidFill>
                <a:latin typeface="Outfit"/>
              </a:rPr>
              <a:t> </a:t>
            </a:r>
            <a:r>
              <a:rPr lang="en-GB" err="1">
                <a:solidFill>
                  <a:srgbClr val="3B1FC6"/>
                </a:solidFill>
                <a:latin typeface="Outfit"/>
              </a:rPr>
              <a:t>dat</a:t>
            </a:r>
            <a:r>
              <a:rPr lang="en-GB">
                <a:solidFill>
                  <a:srgbClr val="3B1FC6"/>
                </a:solidFill>
                <a:latin typeface="Outfit"/>
              </a:rPr>
              <a:t> de </a:t>
            </a:r>
            <a:r>
              <a:rPr lang="en-GB" err="1">
                <a:solidFill>
                  <a:srgbClr val="3B1FC6"/>
                </a:solidFill>
                <a:latin typeface="Outfit"/>
              </a:rPr>
              <a:t>foto</a:t>
            </a:r>
            <a:r>
              <a:rPr lang="en-GB">
                <a:solidFill>
                  <a:srgbClr val="3B1FC6"/>
                </a:solidFill>
                <a:latin typeface="Outfit"/>
              </a:rPr>
              <a:t> AI is.</a:t>
            </a:r>
          </a:p>
        </p:txBody>
      </p:sp>
      <p:sp>
        <p:nvSpPr>
          <p:cNvPr id="4" name="Slide Number Placeholder 3">
            <a:extLst>
              <a:ext uri="{FF2B5EF4-FFF2-40B4-BE49-F238E27FC236}">
                <a16:creationId xmlns:a16="http://schemas.microsoft.com/office/drawing/2014/main" id="{8DD0A1C1-3F63-A2EE-3AB8-83D3C837B9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pic>
        <p:nvPicPr>
          <p:cNvPr id="6" name="Google Shape;128;p22" title="MW.png">
            <a:extLst>
              <a:ext uri="{FF2B5EF4-FFF2-40B4-BE49-F238E27FC236}">
                <a16:creationId xmlns:a16="http://schemas.microsoft.com/office/drawing/2014/main" id="{F1664B67-D149-5B7A-865D-D8A782370E6C}"/>
              </a:ext>
            </a:extLst>
          </p:cNvPr>
          <p:cNvPicPr preferRelativeResize="0"/>
          <p:nvPr/>
        </p:nvPicPr>
        <p:blipFill rotWithShape="1">
          <a:blip r:embed="rId6">
            <a:alphaModFix/>
          </a:blip>
          <a:srcRect r="84686"/>
          <a:stretch/>
        </p:blipFill>
        <p:spPr>
          <a:xfrm>
            <a:off x="8450000" y="506650"/>
            <a:ext cx="296076" cy="353225"/>
          </a:xfrm>
          <a:prstGeom prst="rect">
            <a:avLst/>
          </a:prstGeom>
          <a:noFill/>
          <a:ln>
            <a:noFill/>
          </a:ln>
        </p:spPr>
      </p:pic>
    </p:spTree>
    <p:extLst>
      <p:ext uri="{BB962C8B-B14F-4D97-AF65-F5344CB8AC3E}">
        <p14:creationId xmlns:p14="http://schemas.microsoft.com/office/powerpoint/2010/main" val="3298658771"/>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27"/>
        <p:cNvGrpSpPr/>
        <p:nvPr/>
      </p:nvGrpSpPr>
      <p:grpSpPr>
        <a:xfrm>
          <a:off x="0" y="0"/>
          <a:ext cx="0" cy="0"/>
          <a:chOff x="0" y="0"/>
          <a:chExt cx="0" cy="0"/>
        </a:xfrm>
      </p:grpSpPr>
      <p:pic>
        <p:nvPicPr>
          <p:cNvPr id="128" name="Google Shape;128;p22" title="MW.png"/>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129" name="Google Shape;129;p22"/>
          <p:cNvSpPr txBox="1"/>
          <p:nvPr/>
        </p:nvSpPr>
        <p:spPr>
          <a:xfrm>
            <a:off x="816012" y="2882646"/>
            <a:ext cx="3870900" cy="1457292"/>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1100"/>
              </a:spcAft>
              <a:buClr>
                <a:schemeClr val="dk1"/>
              </a:buClr>
              <a:buSzPts val="1100"/>
              <a:buFont typeface="Arial"/>
              <a:buNone/>
            </a:pPr>
            <a:r>
              <a:rPr lang="en" sz="1200">
                <a:solidFill>
                  <a:srgbClr val="3B1FC6"/>
                </a:solidFill>
                <a:latin typeface="Outfit"/>
                <a:ea typeface="Outfit"/>
                <a:cs typeface="Outfit"/>
                <a:sym typeface="Outfit"/>
              </a:rPr>
              <a:t>Leer </a:t>
            </a:r>
            <a:r>
              <a:rPr lang="en" sz="1200" err="1">
                <a:solidFill>
                  <a:srgbClr val="3B1FC6"/>
                </a:solidFill>
                <a:latin typeface="Outfit"/>
                <a:ea typeface="Outfit"/>
                <a:cs typeface="Outfit"/>
                <a:sym typeface="Outfit"/>
              </a:rPr>
              <a:t>misleidende</a:t>
            </a:r>
            <a:r>
              <a:rPr lang="en" sz="1200">
                <a:solidFill>
                  <a:srgbClr val="3B1FC6"/>
                </a:solidFill>
                <a:latin typeface="Outfit"/>
                <a:ea typeface="Outfit"/>
                <a:cs typeface="Outfit"/>
                <a:sym typeface="Outfit"/>
              </a:rPr>
              <a:t> </a:t>
            </a:r>
            <a:r>
              <a:rPr lang="en" sz="1200" err="1">
                <a:solidFill>
                  <a:srgbClr val="452CC2"/>
                </a:solidFill>
                <a:latin typeface="Outfit"/>
                <a:ea typeface="Outfit"/>
                <a:cs typeface="Outfit"/>
                <a:sym typeface="Outfit"/>
              </a:rPr>
              <a:t>afbeeldingen</a:t>
            </a:r>
            <a:r>
              <a:rPr lang="en" sz="1200">
                <a:solidFill>
                  <a:srgbClr val="452CC2"/>
                </a:solidFill>
                <a:latin typeface="Outfit"/>
                <a:ea typeface="Outfit"/>
                <a:cs typeface="Outfit"/>
                <a:sym typeface="Outfit"/>
              </a:rPr>
              <a:t> </a:t>
            </a:r>
            <a:r>
              <a:rPr lang="en" sz="1200" err="1">
                <a:solidFill>
                  <a:srgbClr val="3B1FC6"/>
                </a:solidFill>
                <a:latin typeface="Outfit"/>
                <a:ea typeface="Outfit"/>
                <a:cs typeface="Outfit"/>
                <a:sym typeface="Outfit"/>
              </a:rPr>
              <a:t>en</a:t>
            </a:r>
            <a:r>
              <a:rPr lang="en" sz="1200">
                <a:solidFill>
                  <a:srgbClr val="3B1FC6"/>
                </a:solidFill>
                <a:latin typeface="Outfit"/>
                <a:ea typeface="Outfit"/>
                <a:cs typeface="Outfit"/>
                <a:sym typeface="Outfit"/>
              </a:rPr>
              <a:t> video’s </a:t>
            </a:r>
            <a:r>
              <a:rPr lang="en" sz="1200" err="1">
                <a:solidFill>
                  <a:srgbClr val="3B1FC6"/>
                </a:solidFill>
                <a:latin typeface="Outfit"/>
                <a:ea typeface="Outfit"/>
                <a:cs typeface="Outfit"/>
                <a:sym typeface="Outfit"/>
              </a:rPr>
              <a:t>herkennen</a:t>
            </a:r>
            <a:r>
              <a:rPr lang="en" sz="1200">
                <a:solidFill>
                  <a:srgbClr val="3B1FC6"/>
                </a:solidFill>
                <a:latin typeface="Outfit"/>
                <a:ea typeface="Outfit"/>
                <a:cs typeface="Outfit"/>
                <a:sym typeface="Outfit"/>
              </a:rPr>
              <a:t> met </a:t>
            </a:r>
            <a:r>
              <a:rPr lang="en" sz="1200" err="1">
                <a:solidFill>
                  <a:srgbClr val="3B1FC6"/>
                </a:solidFill>
                <a:latin typeface="Outfit"/>
                <a:ea typeface="Outfit"/>
                <a:cs typeface="Outfit"/>
                <a:sym typeface="Outfit"/>
              </a:rPr>
              <a:t>deze</a:t>
            </a:r>
            <a:r>
              <a:rPr lang="en" sz="1200">
                <a:solidFill>
                  <a:srgbClr val="3B1FC6"/>
                </a:solidFill>
                <a:latin typeface="Outfit"/>
                <a:ea typeface="Outfit"/>
                <a:cs typeface="Outfit"/>
                <a:sym typeface="Outfit"/>
              </a:rPr>
              <a:t> twee </a:t>
            </a:r>
            <a:r>
              <a:rPr lang="en" sz="1200" b="1" u="sng" err="1">
                <a:solidFill>
                  <a:srgbClr val="3B1FC6"/>
                </a:solidFill>
                <a:latin typeface="Outfit"/>
                <a:ea typeface="Outfit"/>
                <a:cs typeface="Outfit"/>
                <a:sym typeface="Outfit"/>
                <a:hlinkClick r:id="rId5">
                  <a:extLst>
                    <a:ext uri="{A12FA001-AC4F-418D-AE19-62706E023703}">
                      <ahyp:hlinkClr xmlns:ahyp="http://schemas.microsoft.com/office/drawing/2018/hyperlinkcolor" val="tx"/>
                    </a:ext>
                  </a:extLst>
                </a:hlinkClick>
              </a:rPr>
              <a:t>oefeningen</a:t>
            </a:r>
            <a:r>
              <a:rPr lang="en" sz="1200">
                <a:solidFill>
                  <a:srgbClr val="3B1FC6"/>
                </a:solidFill>
                <a:latin typeface="Outfit"/>
                <a:ea typeface="Outfit"/>
                <a:cs typeface="Outfit"/>
                <a:sym typeface="Outfit"/>
              </a:rPr>
              <a:t>.</a:t>
            </a:r>
          </a:p>
          <a:p>
            <a:pPr marL="171450" indent="-171450" algn="just">
              <a:lnSpc>
                <a:spcPct val="114999"/>
              </a:lnSpc>
              <a:spcAft>
                <a:spcPts val="1100"/>
              </a:spcAft>
              <a:buSzPts val="1100"/>
              <a:buFont typeface="Calibri"/>
              <a:buChar char="-"/>
            </a:pPr>
            <a:r>
              <a:rPr lang="en" sz="1200">
                <a:solidFill>
                  <a:srgbClr val="3B1FC6"/>
                </a:solidFill>
                <a:latin typeface="Outfit"/>
                <a:hlinkClick r:id="rId6">
                  <a:extLst>
                    <a:ext uri="{A12FA001-AC4F-418D-AE19-62706E023703}">
                      <ahyp:hlinkClr xmlns:ahyp="http://schemas.microsoft.com/office/drawing/2018/hyperlinkcolor" val="tx"/>
                    </a:ext>
                  </a:extLst>
                </a:hlinkClick>
              </a:rPr>
              <a:t>Ontmakser afbeeldingen</a:t>
            </a:r>
            <a:endParaRPr lang="en" sz="1200">
              <a:solidFill>
                <a:srgbClr val="3B1FC6"/>
              </a:solidFill>
              <a:latin typeface="Outfit"/>
              <a:hlinkClick r:id="" action="ppaction://noaction">
                <a:extLst>
                  <a:ext uri="{A12FA001-AC4F-418D-AE19-62706E023703}">
                    <ahyp:hlinkClr xmlns:ahyp="http://schemas.microsoft.com/office/drawing/2018/hyperlinkcolor" val="tx"/>
                  </a:ext>
                </a:extLst>
              </a:hlinkClick>
            </a:endParaRPr>
          </a:p>
          <a:p>
            <a:pPr marL="171450" indent="-171450" algn="just">
              <a:lnSpc>
                <a:spcPct val="114999"/>
              </a:lnSpc>
              <a:spcAft>
                <a:spcPts val="1100"/>
              </a:spcAft>
              <a:buSzPts val="1100"/>
              <a:buFont typeface="Calibri"/>
              <a:buChar char="-"/>
            </a:pPr>
            <a:r>
              <a:rPr lang="en" sz="1200">
                <a:solidFill>
                  <a:srgbClr val="3B1FC6"/>
                </a:solidFill>
                <a:latin typeface="Outfit"/>
                <a:hlinkClick r:id="rId6">
                  <a:extLst>
                    <a:ext uri="{A12FA001-AC4F-418D-AE19-62706E023703}">
                      <ahyp:hlinkClr xmlns:ahyp="http://schemas.microsoft.com/office/drawing/2018/hyperlinkcolor" val="tx"/>
                    </a:ext>
                  </a:extLst>
                </a:hlinkClick>
              </a:rPr>
              <a:t>Ontmakser video's</a:t>
            </a:r>
            <a:r>
              <a:rPr lang="en" sz="1200">
                <a:solidFill>
                  <a:srgbClr val="3B1FC6"/>
                </a:solidFill>
                <a:latin typeface="Outfit"/>
              </a:rPr>
              <a:t> </a:t>
            </a:r>
          </a:p>
        </p:txBody>
      </p:sp>
      <p:sp>
        <p:nvSpPr>
          <p:cNvPr id="130" name="Google Shape;130;p22"/>
          <p:cNvSpPr txBox="1"/>
          <p:nvPr/>
        </p:nvSpPr>
        <p:spPr>
          <a:xfrm>
            <a:off x="761925" y="1073625"/>
            <a:ext cx="6039000" cy="173583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200" b="1">
                <a:solidFill>
                  <a:srgbClr val="F8582B"/>
                </a:solidFill>
                <a:latin typeface="Outfit"/>
                <a:ea typeface="Outfit"/>
                <a:cs typeface="Outfit"/>
                <a:sym typeface="Outfit"/>
              </a:rPr>
              <a:t>Ontmasker de misleidende </a:t>
            </a:r>
          </a:p>
          <a:p>
            <a:pPr marL="0" lvl="0" indent="0" algn="l" rtl="0">
              <a:lnSpc>
                <a:spcPct val="80000"/>
              </a:lnSpc>
              <a:spcBef>
                <a:spcPts val="0"/>
              </a:spcBef>
              <a:spcAft>
                <a:spcPts val="0"/>
              </a:spcAft>
              <a:buNone/>
            </a:pPr>
            <a:r>
              <a:rPr lang="en" sz="4200" b="1">
                <a:solidFill>
                  <a:srgbClr val="F8582B"/>
                </a:solidFill>
                <a:latin typeface="Outfit"/>
                <a:ea typeface="Outfit"/>
                <a:cs typeface="Outfit"/>
                <a:sym typeface="Outfit"/>
              </a:rPr>
              <a:t>beelden </a:t>
            </a:r>
            <a:endParaRPr sz="4200" b="1">
              <a:solidFill>
                <a:srgbClr val="F8582B"/>
              </a:solidFill>
              <a:latin typeface="Outfit"/>
              <a:ea typeface="Outfit"/>
              <a:cs typeface="Outfit"/>
              <a:sym typeface="Outfit"/>
            </a:endParaRPr>
          </a:p>
        </p:txBody>
      </p:sp>
      <p:pic>
        <p:nvPicPr>
          <p:cNvPr id="2" name="Picture 1" descr="Losse-elementen-3_0048_vergrootglas-2.png">
            <a:extLst>
              <a:ext uri="{FF2B5EF4-FFF2-40B4-BE49-F238E27FC236}">
                <a16:creationId xmlns:a16="http://schemas.microsoft.com/office/drawing/2014/main" id="{6ED34CCB-09D5-6857-AE6E-DF322980A62D}"/>
              </a:ext>
            </a:extLst>
          </p:cNvPr>
          <p:cNvPicPr>
            <a:picLocks noChangeAspect="1"/>
          </p:cNvPicPr>
          <p:nvPr/>
        </p:nvPicPr>
        <p:blipFill>
          <a:blip r:embed="rId7"/>
          <a:stretch>
            <a:fillRect/>
          </a:stretch>
        </p:blipFill>
        <p:spPr>
          <a:xfrm>
            <a:off x="6486793" y="1841046"/>
            <a:ext cx="2114013" cy="2914650"/>
          </a:xfrm>
          <a:prstGeom prst="rect">
            <a:avLst/>
          </a:prstGeom>
        </p:spPr>
      </p:pic>
      <p:pic>
        <p:nvPicPr>
          <p:cNvPr id="3" name="Picture 2">
            <a:extLst>
              <a:ext uri="{FF2B5EF4-FFF2-40B4-BE49-F238E27FC236}">
                <a16:creationId xmlns:a16="http://schemas.microsoft.com/office/drawing/2014/main" id="{D6DC716C-5C6F-90B4-502C-64E6E74E036D}"/>
              </a:ext>
            </a:extLst>
          </p:cNvPr>
          <p:cNvPicPr>
            <a:picLocks noChangeAspect="1"/>
          </p:cNvPicPr>
          <p:nvPr/>
        </p:nvPicPr>
        <p:blipFill>
          <a:blip r:embed="rId8"/>
          <a:stretch>
            <a:fillRect/>
          </a:stretch>
        </p:blipFill>
        <p:spPr>
          <a:xfrm>
            <a:off x="4984030" y="0"/>
            <a:ext cx="4159970" cy="5143500"/>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27">
          <a:extLst>
            <a:ext uri="{FF2B5EF4-FFF2-40B4-BE49-F238E27FC236}">
              <a16:creationId xmlns:a16="http://schemas.microsoft.com/office/drawing/2014/main" id="{AFD8EC22-4B0F-589F-E90B-693ABC65E50C}"/>
            </a:ext>
          </a:extLst>
        </p:cNvPr>
        <p:cNvGrpSpPr/>
        <p:nvPr/>
      </p:nvGrpSpPr>
      <p:grpSpPr>
        <a:xfrm>
          <a:off x="0" y="0"/>
          <a:ext cx="0" cy="0"/>
          <a:chOff x="0" y="0"/>
          <a:chExt cx="0" cy="0"/>
        </a:xfrm>
      </p:grpSpPr>
      <p:pic>
        <p:nvPicPr>
          <p:cNvPr id="128" name="Google Shape;128;p22" title="MW.png">
            <a:extLst>
              <a:ext uri="{FF2B5EF4-FFF2-40B4-BE49-F238E27FC236}">
                <a16:creationId xmlns:a16="http://schemas.microsoft.com/office/drawing/2014/main" id="{4053FAA4-7755-75EA-9A5E-7F694CFAAC0B}"/>
              </a:ext>
            </a:extLst>
          </p:cNvPr>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130" name="Google Shape;130;p22">
            <a:extLst>
              <a:ext uri="{FF2B5EF4-FFF2-40B4-BE49-F238E27FC236}">
                <a16:creationId xmlns:a16="http://schemas.microsoft.com/office/drawing/2014/main" id="{7ACF90D2-FBAA-1B5C-3092-B95F8429F5E4}"/>
              </a:ext>
            </a:extLst>
          </p:cNvPr>
          <p:cNvSpPr txBox="1"/>
          <p:nvPr/>
        </p:nvSpPr>
        <p:spPr>
          <a:xfrm>
            <a:off x="761925" y="1073625"/>
            <a:ext cx="6039000" cy="701700"/>
          </a:xfrm>
          <a:prstGeom prst="rect">
            <a:avLst/>
          </a:prstGeom>
          <a:noFill/>
          <a:ln>
            <a:noFill/>
          </a:ln>
        </p:spPr>
        <p:txBody>
          <a:bodyPr spcFirstLastPara="1" wrap="square" lIns="91425" tIns="91425" rIns="91425" bIns="91425" anchor="t" anchorCtr="0">
            <a:spAutoFit/>
          </a:bodyPr>
          <a:lstStyle/>
          <a:p>
            <a:pPr marL="0" lvl="0" indent="0" algn="l">
              <a:lnSpc>
                <a:spcPct val="80000"/>
              </a:lnSpc>
              <a:spcBef>
                <a:spcPts val="0"/>
              </a:spcBef>
              <a:spcAft>
                <a:spcPts val="0"/>
              </a:spcAft>
              <a:buNone/>
            </a:pPr>
            <a:r>
              <a:rPr lang="en" sz="4200" b="1" err="1">
                <a:solidFill>
                  <a:srgbClr val="F8582B"/>
                </a:solidFill>
                <a:latin typeface="Outfit"/>
                <a:ea typeface="Outfit"/>
                <a:cs typeface="Outfit"/>
                <a:sym typeface="Outfit"/>
              </a:rPr>
              <a:t>Reflectie</a:t>
            </a:r>
            <a:r>
              <a:rPr lang="en" sz="4200" b="1">
                <a:solidFill>
                  <a:srgbClr val="F8582B"/>
                </a:solidFill>
                <a:latin typeface="Outfit"/>
                <a:ea typeface="Outfit"/>
                <a:cs typeface="Outfit"/>
                <a:sym typeface="Outfit"/>
              </a:rPr>
              <a:t> </a:t>
            </a:r>
            <a:endParaRPr lang="en-US"/>
          </a:p>
        </p:txBody>
      </p:sp>
      <p:sp>
        <p:nvSpPr>
          <p:cNvPr id="2" name="TextBox 1">
            <a:extLst>
              <a:ext uri="{FF2B5EF4-FFF2-40B4-BE49-F238E27FC236}">
                <a16:creationId xmlns:a16="http://schemas.microsoft.com/office/drawing/2014/main" id="{8970A5AF-6000-F719-5C6E-12A698F6F5BD}"/>
              </a:ext>
            </a:extLst>
          </p:cNvPr>
          <p:cNvSpPr txBox="1"/>
          <p:nvPr/>
        </p:nvSpPr>
        <p:spPr>
          <a:xfrm>
            <a:off x="762000" y="2256064"/>
            <a:ext cx="562791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rgbClr val="452CC2"/>
              </a:buClr>
              <a:buFont typeface="Arial" panose="020B0604020202020204" pitchFamily="34" charset="0"/>
              <a:buChar char="•"/>
            </a:pPr>
            <a:r>
              <a:rPr lang="en-US" sz="1800">
                <a:solidFill>
                  <a:srgbClr val="3B1FC6"/>
                </a:solidFill>
                <a:latin typeface="Outfit"/>
              </a:rPr>
              <a:t>Welke </a:t>
            </a:r>
            <a:r>
              <a:rPr lang="en-US" sz="1800" err="1">
                <a:solidFill>
                  <a:srgbClr val="3B1FC6"/>
                </a:solidFill>
                <a:latin typeface="Outfit"/>
              </a:rPr>
              <a:t>stappen</a:t>
            </a:r>
            <a:r>
              <a:rPr lang="en-US" sz="1800">
                <a:solidFill>
                  <a:srgbClr val="3B1FC6"/>
                </a:solidFill>
                <a:latin typeface="Outfit"/>
              </a:rPr>
              <a:t> </a:t>
            </a:r>
            <a:r>
              <a:rPr lang="en-US" sz="1800" err="1">
                <a:solidFill>
                  <a:srgbClr val="3B1FC6"/>
                </a:solidFill>
                <a:latin typeface="Outfit"/>
              </a:rPr>
              <a:t>heb</a:t>
            </a:r>
            <a:r>
              <a:rPr lang="en-US" sz="1800">
                <a:solidFill>
                  <a:srgbClr val="3B1FC6"/>
                </a:solidFill>
                <a:latin typeface="Outfit"/>
              </a:rPr>
              <a:t> je </a:t>
            </a:r>
            <a:r>
              <a:rPr lang="en-US" sz="1800" err="1">
                <a:solidFill>
                  <a:srgbClr val="3B1FC6"/>
                </a:solidFill>
                <a:latin typeface="Outfit"/>
              </a:rPr>
              <a:t>genomen</a:t>
            </a:r>
            <a:r>
              <a:rPr lang="en-US" sz="1800">
                <a:solidFill>
                  <a:srgbClr val="3B1FC6"/>
                </a:solidFill>
                <a:latin typeface="Outfit"/>
              </a:rPr>
              <a:t> om </a:t>
            </a:r>
            <a:r>
              <a:rPr lang="en-US" sz="1800" err="1">
                <a:solidFill>
                  <a:srgbClr val="3B1FC6"/>
                </a:solidFill>
                <a:latin typeface="Outfit"/>
              </a:rPr>
              <a:t>te</a:t>
            </a:r>
            <a:r>
              <a:rPr lang="en-US" sz="1800">
                <a:solidFill>
                  <a:srgbClr val="3B1FC6"/>
                </a:solidFill>
                <a:latin typeface="Outfit"/>
              </a:rPr>
              <a:t> </a:t>
            </a:r>
            <a:r>
              <a:rPr lang="en-US" sz="1800" err="1">
                <a:solidFill>
                  <a:srgbClr val="3B1FC6"/>
                </a:solidFill>
                <a:latin typeface="Outfit"/>
              </a:rPr>
              <a:t>achterhalen</a:t>
            </a:r>
            <a:r>
              <a:rPr lang="en-US" sz="1800">
                <a:solidFill>
                  <a:srgbClr val="3B1FC6"/>
                </a:solidFill>
                <a:latin typeface="Outfit"/>
              </a:rPr>
              <a:t> of </a:t>
            </a:r>
            <a:r>
              <a:rPr lang="en-US" sz="1800" err="1">
                <a:solidFill>
                  <a:srgbClr val="3B1FC6"/>
                </a:solidFill>
                <a:latin typeface="Outfit"/>
              </a:rPr>
              <a:t>een</a:t>
            </a:r>
            <a:r>
              <a:rPr lang="en-US" sz="1800">
                <a:solidFill>
                  <a:srgbClr val="3B1FC6"/>
                </a:solidFill>
                <a:latin typeface="Outfit"/>
              </a:rPr>
              <a:t> </a:t>
            </a:r>
            <a:r>
              <a:rPr lang="en-US" sz="1800" err="1">
                <a:solidFill>
                  <a:srgbClr val="3B1FC6"/>
                </a:solidFill>
                <a:latin typeface="Outfit"/>
              </a:rPr>
              <a:t>afbeelding</a:t>
            </a:r>
            <a:r>
              <a:rPr lang="en-US" sz="1800">
                <a:solidFill>
                  <a:srgbClr val="3B1FC6"/>
                </a:solidFill>
                <a:latin typeface="Outfit"/>
              </a:rPr>
              <a:t> of video met AI </a:t>
            </a:r>
            <a:r>
              <a:rPr lang="en-US" sz="1800" err="1">
                <a:solidFill>
                  <a:srgbClr val="3B1FC6"/>
                </a:solidFill>
                <a:latin typeface="Outfit"/>
              </a:rPr>
              <a:t>gemaakt</a:t>
            </a:r>
            <a:r>
              <a:rPr lang="en-US" sz="1800">
                <a:solidFill>
                  <a:srgbClr val="3B1FC6"/>
                </a:solidFill>
                <a:latin typeface="Outfit"/>
              </a:rPr>
              <a:t> is? </a:t>
            </a:r>
          </a:p>
          <a:p>
            <a:pPr>
              <a:buClr>
                <a:srgbClr val="452CC2"/>
              </a:buClr>
            </a:pPr>
            <a:endParaRPr lang="en-US" sz="1800">
              <a:solidFill>
                <a:srgbClr val="3B1FC6"/>
              </a:solidFill>
              <a:latin typeface="Outfit"/>
            </a:endParaRPr>
          </a:p>
        </p:txBody>
      </p:sp>
    </p:spTree>
    <p:extLst>
      <p:ext uri="{BB962C8B-B14F-4D97-AF65-F5344CB8AC3E}">
        <p14:creationId xmlns:p14="http://schemas.microsoft.com/office/powerpoint/2010/main" val="1166552981"/>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35"/>
        <p:cNvGrpSpPr/>
        <p:nvPr/>
      </p:nvGrpSpPr>
      <p:grpSpPr>
        <a:xfrm>
          <a:off x="0" y="0"/>
          <a:ext cx="0" cy="0"/>
          <a:chOff x="0" y="0"/>
          <a:chExt cx="0" cy="0"/>
        </a:xfrm>
      </p:grpSpPr>
      <p:pic>
        <p:nvPicPr>
          <p:cNvPr id="136" name="Google Shape;136;p23"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137" name="Google Shape;137;p23" title="Asset 33.png"/>
          <p:cNvPicPr preferRelativeResize="0"/>
          <p:nvPr/>
        </p:nvPicPr>
        <p:blipFill rotWithShape="1">
          <a:blip r:embed="rId4">
            <a:alphaModFix/>
          </a:blip>
          <a:srcRect l="49721"/>
          <a:stretch/>
        </p:blipFill>
        <p:spPr>
          <a:xfrm>
            <a:off x="-1" y="371800"/>
            <a:ext cx="2238899" cy="4452925"/>
          </a:xfrm>
          <a:prstGeom prst="rect">
            <a:avLst/>
          </a:prstGeom>
          <a:noFill/>
          <a:ln>
            <a:noFill/>
          </a:ln>
        </p:spPr>
      </p:pic>
      <p:sp>
        <p:nvSpPr>
          <p:cNvPr id="138" name="Google Shape;138;p23"/>
          <p:cNvSpPr txBox="1"/>
          <p:nvPr/>
        </p:nvSpPr>
        <p:spPr>
          <a:xfrm>
            <a:off x="2811475" y="1619363"/>
            <a:ext cx="6087000" cy="2893069"/>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a:solidFill>
                  <a:srgbClr val="F2EFE8"/>
                </a:solidFill>
                <a:latin typeface="Outfit Light"/>
                <a:ea typeface="Outfit Light"/>
                <a:cs typeface="Outfit Light"/>
                <a:sym typeface="Outfit Light"/>
              </a:rPr>
              <a:t>Opdracht 3</a:t>
            </a:r>
            <a:endParaRPr sz="4800">
              <a:solidFill>
                <a:srgbClr val="F2EFE8"/>
              </a:solidFill>
              <a:latin typeface="Outfit Light"/>
              <a:ea typeface="Outfit Light"/>
              <a:cs typeface="Outfit Light"/>
              <a:sym typeface="Outfit Light"/>
            </a:endParaRPr>
          </a:p>
          <a:p>
            <a:pPr marL="0" marR="0" lvl="0" indent="0" algn="l" rtl="0">
              <a:lnSpc>
                <a:spcPct val="80000"/>
              </a:lnSpc>
              <a:spcBef>
                <a:spcPts val="0"/>
              </a:spcBef>
              <a:spcAft>
                <a:spcPts val="0"/>
              </a:spcAft>
              <a:buNone/>
            </a:pPr>
            <a:r>
              <a:rPr lang="nl-BE" sz="4800" b="1">
                <a:solidFill>
                  <a:srgbClr val="3B1FC6"/>
                </a:solidFill>
                <a:latin typeface="Outfit"/>
                <a:ea typeface="Outfit"/>
                <a:cs typeface="Outfit"/>
                <a:sym typeface="Outfit"/>
              </a:rPr>
              <a:t>Elk beeld vertelt een verhaal</a:t>
            </a:r>
          </a:p>
          <a:p>
            <a:pPr marL="0" marR="0" lvl="0" indent="0" algn="l" rtl="0">
              <a:lnSpc>
                <a:spcPct val="80000"/>
              </a:lnSpc>
              <a:spcBef>
                <a:spcPts val="0"/>
              </a:spcBef>
              <a:spcAft>
                <a:spcPts val="0"/>
              </a:spcAft>
              <a:buNone/>
            </a:pPr>
            <a:endParaRPr sz="4800" b="1">
              <a:solidFill>
                <a:srgbClr val="3B1FC6"/>
              </a:solidFill>
              <a:latin typeface="Outfit"/>
              <a:ea typeface="Outfit"/>
              <a:cs typeface="Outfit"/>
              <a:sym typeface="Outfit"/>
            </a:endParaRPr>
          </a:p>
          <a:p>
            <a:pPr marL="0" lvl="0" indent="0" algn="l" rtl="0">
              <a:lnSpc>
                <a:spcPct val="80000"/>
              </a:lnSpc>
              <a:spcBef>
                <a:spcPts val="0"/>
              </a:spcBef>
              <a:spcAft>
                <a:spcPts val="0"/>
              </a:spcAft>
              <a:buNone/>
            </a:pPr>
            <a:r>
              <a:rPr lang="nl-BE" sz="2800" b="1">
                <a:solidFill>
                  <a:srgbClr val="3B1FC6"/>
                </a:solidFill>
                <a:latin typeface="Outfit"/>
                <a:ea typeface="Outfit"/>
                <a:cs typeface="Outfit"/>
                <a:sym typeface="Outfit"/>
              </a:rPr>
              <a:t>Visual thinking </a:t>
            </a:r>
            <a:r>
              <a:rPr lang="nl-BE" sz="2800" b="1" err="1">
                <a:solidFill>
                  <a:srgbClr val="3B1FC6"/>
                </a:solidFill>
                <a:latin typeface="Outfit"/>
                <a:ea typeface="Outfit"/>
                <a:cs typeface="Outfit"/>
                <a:sym typeface="Outfit"/>
              </a:rPr>
              <a:t>strategies</a:t>
            </a:r>
            <a:endParaRPr sz="2800" b="1">
              <a:solidFill>
                <a:srgbClr val="3B1FC6"/>
              </a:solidFill>
              <a:latin typeface="Outfit"/>
              <a:ea typeface="Outfit"/>
              <a:cs typeface="Outfit"/>
              <a:sym typeface="Outfit"/>
            </a:endParaRPr>
          </a:p>
        </p:txBody>
      </p:sp>
      <p:pic>
        <p:nvPicPr>
          <p:cNvPr id="139" name="Google Shape;139;p23"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140" name="Google Shape;140;p23"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44"/>
        <p:cNvGrpSpPr/>
        <p:nvPr/>
      </p:nvGrpSpPr>
      <p:grpSpPr>
        <a:xfrm>
          <a:off x="0" y="0"/>
          <a:ext cx="0" cy="0"/>
          <a:chOff x="0" y="0"/>
          <a:chExt cx="0" cy="0"/>
        </a:xfrm>
      </p:grpSpPr>
      <p:pic>
        <p:nvPicPr>
          <p:cNvPr id="145" name="Google Shape;145;p24" title="MW.png"/>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146" name="Google Shape;146;p24"/>
          <p:cNvSpPr txBox="1"/>
          <p:nvPr/>
        </p:nvSpPr>
        <p:spPr>
          <a:xfrm>
            <a:off x="745225" y="2105406"/>
            <a:ext cx="6570600" cy="2378057"/>
          </a:xfrm>
          <a:prstGeom prst="rect">
            <a:avLst/>
          </a:prstGeom>
          <a:noFill/>
          <a:ln>
            <a:noFill/>
          </a:ln>
        </p:spPr>
        <p:txBody>
          <a:bodyPr spcFirstLastPara="1" wrap="square" lIns="91425" tIns="91425" rIns="91425" bIns="91425" anchor="t" anchorCtr="0">
            <a:spAutoFit/>
          </a:bodyPr>
          <a:lstStyle/>
          <a:p>
            <a:pPr algn="just">
              <a:lnSpc>
                <a:spcPct val="114999"/>
              </a:lnSpc>
            </a:pPr>
            <a:r>
              <a:rPr lang="en" sz="2000" b="1">
                <a:solidFill>
                  <a:srgbClr val="3B1FC6"/>
                </a:solidFill>
                <a:latin typeface="Outfit"/>
                <a:sym typeface="Outfit"/>
              </a:rPr>
              <a:t>Maar hoe weet je welk verhaal? </a:t>
            </a:r>
          </a:p>
          <a:p>
            <a:pPr algn="just">
              <a:lnSpc>
                <a:spcPct val="114999"/>
              </a:lnSpc>
            </a:pPr>
            <a:r>
              <a:rPr lang="en" sz="2000" b="1">
                <a:solidFill>
                  <a:srgbClr val="3B1FC6"/>
                </a:solidFill>
                <a:latin typeface="Outfit"/>
                <a:sym typeface="Outfit"/>
              </a:rPr>
              <a:t>Stel telkens volgende vragen: </a:t>
            </a:r>
          </a:p>
          <a:p>
            <a:pPr algn="just">
              <a:lnSpc>
                <a:spcPct val="114999"/>
              </a:lnSpc>
            </a:pPr>
            <a:endParaRPr lang="en" sz="2000" b="1">
              <a:solidFill>
                <a:srgbClr val="3B1FC6"/>
              </a:solidFill>
              <a:latin typeface="Outfit"/>
              <a:sym typeface="Outfit"/>
            </a:endParaRPr>
          </a:p>
          <a:p>
            <a:pPr algn="just">
              <a:lnSpc>
                <a:spcPct val="114999"/>
              </a:lnSpc>
            </a:pPr>
            <a:r>
              <a:rPr lang="en" sz="1200">
                <a:solidFill>
                  <a:srgbClr val="3B1FC6"/>
                </a:solidFill>
                <a:latin typeface="Outfit"/>
                <a:sym typeface="Outfit"/>
              </a:rPr>
              <a:t>1. Wat gebeurt er op deze afbeelding?</a:t>
            </a:r>
            <a:endParaRPr lang="en-US"/>
          </a:p>
          <a:p>
            <a:pPr algn="just">
              <a:lnSpc>
                <a:spcPct val="114999"/>
              </a:lnSpc>
            </a:pPr>
            <a:r>
              <a:rPr lang="en" sz="1200">
                <a:solidFill>
                  <a:srgbClr val="3B1FC6"/>
                </a:solidFill>
                <a:latin typeface="Outfit"/>
              </a:rPr>
              <a:t>2. Waaraan zie je dat? </a:t>
            </a:r>
          </a:p>
          <a:p>
            <a:pPr algn="just">
              <a:lnSpc>
                <a:spcPct val="114999"/>
              </a:lnSpc>
            </a:pPr>
            <a:r>
              <a:rPr lang="en" sz="1200">
                <a:solidFill>
                  <a:srgbClr val="3B1FC6"/>
                </a:solidFill>
                <a:latin typeface="Outfit"/>
                <a:ea typeface="Outfit"/>
              </a:rPr>
              <a:t>3. Wat kan je nog meer zien? </a:t>
            </a:r>
          </a:p>
          <a:p>
            <a:pPr>
              <a:lnSpc>
                <a:spcPct val="115000"/>
              </a:lnSpc>
              <a:spcBef>
                <a:spcPts val="1100"/>
              </a:spcBef>
              <a:spcAft>
                <a:spcPts val="1100"/>
              </a:spcAft>
            </a:pPr>
            <a:endParaRPr lang="en-US" sz="1200">
              <a:solidFill>
                <a:srgbClr val="3B1FC6"/>
              </a:solidFill>
              <a:latin typeface="Outfit"/>
              <a:ea typeface="Outfit"/>
              <a:cs typeface="Outfit"/>
            </a:endParaRPr>
          </a:p>
        </p:txBody>
      </p:sp>
      <p:sp>
        <p:nvSpPr>
          <p:cNvPr id="147" name="Google Shape;147;p24"/>
          <p:cNvSpPr txBox="1"/>
          <p:nvPr/>
        </p:nvSpPr>
        <p:spPr>
          <a:xfrm>
            <a:off x="745225" y="683262"/>
            <a:ext cx="6570600" cy="1218765"/>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200" b="1">
                <a:solidFill>
                  <a:srgbClr val="F8582B"/>
                </a:solidFill>
                <a:latin typeface="Outfit"/>
                <a:ea typeface="Outfit"/>
                <a:cs typeface="Outfit"/>
                <a:sym typeface="Outfit"/>
              </a:rPr>
              <a:t>Elk beeld vertelt een verhaal </a:t>
            </a:r>
            <a:endParaRPr sz="4200" b="1">
              <a:solidFill>
                <a:srgbClr val="F8582B"/>
              </a:solidFill>
              <a:latin typeface="Outfit"/>
              <a:ea typeface="Outfit"/>
              <a:cs typeface="Outfit"/>
              <a:sym typeface="Outfit"/>
            </a:endParaRPr>
          </a:p>
        </p:txBody>
      </p:sp>
      <p:pic>
        <p:nvPicPr>
          <p:cNvPr id="5" name="Picture 4">
            <a:extLst>
              <a:ext uri="{FF2B5EF4-FFF2-40B4-BE49-F238E27FC236}">
                <a16:creationId xmlns:a16="http://schemas.microsoft.com/office/drawing/2014/main" id="{463E250D-C30B-5D6E-BBFB-4C4AB2B8CC3C}"/>
              </a:ext>
            </a:extLst>
          </p:cNvPr>
          <p:cNvPicPr>
            <a:picLocks noChangeAspect="1"/>
          </p:cNvPicPr>
          <p:nvPr/>
        </p:nvPicPr>
        <p:blipFill>
          <a:blip r:embed="rId5"/>
          <a:stretch>
            <a:fillRect/>
          </a:stretch>
        </p:blipFill>
        <p:spPr>
          <a:xfrm>
            <a:off x="4783714" y="2301593"/>
            <a:ext cx="4360286" cy="2841907"/>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44">
          <a:extLst>
            <a:ext uri="{FF2B5EF4-FFF2-40B4-BE49-F238E27FC236}">
              <a16:creationId xmlns:a16="http://schemas.microsoft.com/office/drawing/2014/main" id="{15A6F369-E578-1DB4-F44F-238495868F93}"/>
            </a:ext>
          </a:extLst>
        </p:cNvPr>
        <p:cNvGrpSpPr/>
        <p:nvPr/>
      </p:nvGrpSpPr>
      <p:grpSpPr>
        <a:xfrm>
          <a:off x="0" y="0"/>
          <a:ext cx="0" cy="0"/>
          <a:chOff x="0" y="0"/>
          <a:chExt cx="0" cy="0"/>
        </a:xfrm>
      </p:grpSpPr>
      <p:pic>
        <p:nvPicPr>
          <p:cNvPr id="145" name="Google Shape;145;p24" title="MW.png">
            <a:extLst>
              <a:ext uri="{FF2B5EF4-FFF2-40B4-BE49-F238E27FC236}">
                <a16:creationId xmlns:a16="http://schemas.microsoft.com/office/drawing/2014/main" id="{7DE6031A-7FBC-18E4-7314-9C1FF88369CD}"/>
              </a:ext>
            </a:extLst>
          </p:cNvPr>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146" name="Google Shape;146;p24">
            <a:extLst>
              <a:ext uri="{FF2B5EF4-FFF2-40B4-BE49-F238E27FC236}">
                <a16:creationId xmlns:a16="http://schemas.microsoft.com/office/drawing/2014/main" id="{7A83054D-C9BA-F9AC-4CF0-E405C09A6D0C}"/>
              </a:ext>
            </a:extLst>
          </p:cNvPr>
          <p:cNvSpPr txBox="1"/>
          <p:nvPr/>
        </p:nvSpPr>
        <p:spPr>
          <a:xfrm>
            <a:off x="745225" y="2105406"/>
            <a:ext cx="6570600" cy="2732000"/>
          </a:xfrm>
          <a:prstGeom prst="rect">
            <a:avLst/>
          </a:prstGeom>
          <a:noFill/>
          <a:ln>
            <a:noFill/>
          </a:ln>
        </p:spPr>
        <p:txBody>
          <a:bodyPr spcFirstLastPara="1" wrap="square" lIns="91425" tIns="91425" rIns="91425" bIns="91425" anchor="t" anchorCtr="0">
            <a:spAutoFit/>
          </a:bodyPr>
          <a:lstStyle/>
          <a:p>
            <a:pPr algn="just">
              <a:lnSpc>
                <a:spcPct val="114999"/>
              </a:lnSpc>
            </a:pPr>
            <a:r>
              <a:rPr lang="en" sz="2000" b="1">
                <a:solidFill>
                  <a:srgbClr val="3B1FC6"/>
                </a:solidFill>
                <a:latin typeface="Outfit"/>
                <a:sym typeface="Outfit"/>
              </a:rPr>
              <a:t>Maar hoe weet je welk </a:t>
            </a:r>
          </a:p>
          <a:p>
            <a:pPr algn="just">
              <a:lnSpc>
                <a:spcPct val="114999"/>
              </a:lnSpc>
            </a:pPr>
            <a:r>
              <a:rPr lang="en" sz="2000" b="1">
                <a:solidFill>
                  <a:srgbClr val="3B1FC6"/>
                </a:solidFill>
                <a:latin typeface="Outfit"/>
                <a:sym typeface="Outfit"/>
              </a:rPr>
              <a:t>verhaal? </a:t>
            </a:r>
          </a:p>
          <a:p>
            <a:pPr algn="just">
              <a:lnSpc>
                <a:spcPct val="114999"/>
              </a:lnSpc>
            </a:pPr>
            <a:r>
              <a:rPr lang="en" sz="2000" b="1">
                <a:solidFill>
                  <a:srgbClr val="3B1FC6"/>
                </a:solidFill>
                <a:latin typeface="Outfit"/>
                <a:sym typeface="Outfit"/>
              </a:rPr>
              <a:t>Stel telkens volgende vragen: </a:t>
            </a:r>
          </a:p>
          <a:p>
            <a:pPr algn="just">
              <a:lnSpc>
                <a:spcPct val="114999"/>
              </a:lnSpc>
            </a:pPr>
            <a:endParaRPr lang="en" sz="2000" b="1">
              <a:solidFill>
                <a:srgbClr val="3B1FC6"/>
              </a:solidFill>
              <a:latin typeface="Outfit"/>
              <a:sym typeface="Outfit"/>
            </a:endParaRPr>
          </a:p>
          <a:p>
            <a:pPr algn="just">
              <a:lnSpc>
                <a:spcPct val="114999"/>
              </a:lnSpc>
            </a:pPr>
            <a:r>
              <a:rPr lang="en" sz="1200">
                <a:solidFill>
                  <a:srgbClr val="3B1FC6"/>
                </a:solidFill>
                <a:latin typeface="Outfit"/>
                <a:sym typeface="Outfit"/>
              </a:rPr>
              <a:t>1. Wat </a:t>
            </a:r>
            <a:r>
              <a:rPr lang="en" sz="1200" err="1">
                <a:solidFill>
                  <a:srgbClr val="3B1FC6"/>
                </a:solidFill>
                <a:latin typeface="Outfit"/>
                <a:sym typeface="Outfit"/>
              </a:rPr>
              <a:t>gebeurt</a:t>
            </a:r>
            <a:r>
              <a:rPr lang="en" sz="1200">
                <a:solidFill>
                  <a:srgbClr val="3B1FC6"/>
                </a:solidFill>
                <a:latin typeface="Outfit"/>
                <a:sym typeface="Outfit"/>
              </a:rPr>
              <a:t> er op </a:t>
            </a:r>
            <a:r>
              <a:rPr lang="en" sz="1200" err="1">
                <a:solidFill>
                  <a:srgbClr val="3B1FC6"/>
                </a:solidFill>
                <a:latin typeface="Outfit"/>
                <a:sym typeface="Outfit"/>
              </a:rPr>
              <a:t>deze</a:t>
            </a:r>
            <a:r>
              <a:rPr lang="en" sz="1200">
                <a:solidFill>
                  <a:srgbClr val="3B1FC6"/>
                </a:solidFill>
                <a:latin typeface="Outfit"/>
                <a:sym typeface="Outfit"/>
              </a:rPr>
              <a:t> </a:t>
            </a:r>
            <a:r>
              <a:rPr lang="en" sz="1200" err="1">
                <a:solidFill>
                  <a:srgbClr val="3B1FC6"/>
                </a:solidFill>
                <a:latin typeface="Outfit"/>
                <a:sym typeface="Outfit"/>
              </a:rPr>
              <a:t>afbeelding</a:t>
            </a:r>
            <a:r>
              <a:rPr lang="en" sz="1200">
                <a:solidFill>
                  <a:srgbClr val="3B1FC6"/>
                </a:solidFill>
                <a:latin typeface="Outfit"/>
                <a:sym typeface="Outfit"/>
              </a:rPr>
              <a:t>?</a:t>
            </a:r>
            <a:endParaRPr lang="en-US"/>
          </a:p>
          <a:p>
            <a:pPr algn="just">
              <a:lnSpc>
                <a:spcPct val="114999"/>
              </a:lnSpc>
            </a:pPr>
            <a:r>
              <a:rPr lang="en" sz="1200">
                <a:solidFill>
                  <a:srgbClr val="3B1FC6"/>
                </a:solidFill>
                <a:latin typeface="Outfit"/>
              </a:rPr>
              <a:t>2. </a:t>
            </a:r>
            <a:r>
              <a:rPr lang="en" sz="1200" err="1">
                <a:solidFill>
                  <a:srgbClr val="3B1FC6"/>
                </a:solidFill>
                <a:latin typeface="Outfit"/>
              </a:rPr>
              <a:t>Waaraan</a:t>
            </a:r>
            <a:r>
              <a:rPr lang="en" sz="1200">
                <a:solidFill>
                  <a:srgbClr val="3B1FC6"/>
                </a:solidFill>
                <a:latin typeface="Outfit"/>
              </a:rPr>
              <a:t> </a:t>
            </a:r>
            <a:r>
              <a:rPr lang="en" sz="1200" err="1">
                <a:solidFill>
                  <a:srgbClr val="3B1FC6"/>
                </a:solidFill>
                <a:latin typeface="Outfit"/>
              </a:rPr>
              <a:t>zie</a:t>
            </a:r>
            <a:r>
              <a:rPr lang="en" sz="1200">
                <a:solidFill>
                  <a:srgbClr val="3B1FC6"/>
                </a:solidFill>
                <a:latin typeface="Outfit"/>
              </a:rPr>
              <a:t> je </a:t>
            </a:r>
            <a:r>
              <a:rPr lang="en" sz="1200" err="1">
                <a:solidFill>
                  <a:srgbClr val="3B1FC6"/>
                </a:solidFill>
                <a:latin typeface="Outfit"/>
              </a:rPr>
              <a:t>dat</a:t>
            </a:r>
            <a:r>
              <a:rPr lang="en" sz="1200">
                <a:solidFill>
                  <a:srgbClr val="3B1FC6"/>
                </a:solidFill>
                <a:latin typeface="Outfit"/>
              </a:rPr>
              <a:t>? </a:t>
            </a:r>
          </a:p>
          <a:p>
            <a:pPr algn="just">
              <a:lnSpc>
                <a:spcPct val="114999"/>
              </a:lnSpc>
            </a:pPr>
            <a:r>
              <a:rPr lang="en" sz="1200">
                <a:solidFill>
                  <a:srgbClr val="3B1FC6"/>
                </a:solidFill>
                <a:latin typeface="Outfit"/>
                <a:ea typeface="Outfit"/>
              </a:rPr>
              <a:t>3. Wat </a:t>
            </a:r>
            <a:r>
              <a:rPr lang="en" sz="1200" err="1">
                <a:solidFill>
                  <a:srgbClr val="3B1FC6"/>
                </a:solidFill>
                <a:latin typeface="Outfit"/>
                <a:ea typeface="Outfit"/>
              </a:rPr>
              <a:t>kan</a:t>
            </a:r>
            <a:r>
              <a:rPr lang="en" sz="1200">
                <a:solidFill>
                  <a:srgbClr val="3B1FC6"/>
                </a:solidFill>
                <a:latin typeface="Outfit"/>
                <a:ea typeface="Outfit"/>
              </a:rPr>
              <a:t> je </a:t>
            </a:r>
            <a:r>
              <a:rPr lang="en" sz="1200" err="1">
                <a:solidFill>
                  <a:srgbClr val="3B1FC6"/>
                </a:solidFill>
                <a:latin typeface="Outfit"/>
                <a:ea typeface="Outfit"/>
              </a:rPr>
              <a:t>nog</a:t>
            </a:r>
            <a:r>
              <a:rPr lang="en" sz="1200">
                <a:solidFill>
                  <a:srgbClr val="3B1FC6"/>
                </a:solidFill>
                <a:latin typeface="Outfit"/>
                <a:ea typeface="Outfit"/>
              </a:rPr>
              <a:t> </a:t>
            </a:r>
            <a:r>
              <a:rPr lang="en" sz="1200" err="1">
                <a:solidFill>
                  <a:srgbClr val="3B1FC6"/>
                </a:solidFill>
                <a:latin typeface="Outfit"/>
                <a:ea typeface="Outfit"/>
              </a:rPr>
              <a:t>meer</a:t>
            </a:r>
            <a:r>
              <a:rPr lang="en" sz="1200">
                <a:solidFill>
                  <a:srgbClr val="3B1FC6"/>
                </a:solidFill>
                <a:latin typeface="Outfit"/>
                <a:ea typeface="Outfit"/>
              </a:rPr>
              <a:t> </a:t>
            </a:r>
            <a:r>
              <a:rPr lang="en" sz="1200" err="1">
                <a:solidFill>
                  <a:srgbClr val="3B1FC6"/>
                </a:solidFill>
                <a:latin typeface="Outfit"/>
                <a:ea typeface="Outfit"/>
              </a:rPr>
              <a:t>zien</a:t>
            </a:r>
            <a:r>
              <a:rPr lang="en" sz="1200">
                <a:solidFill>
                  <a:srgbClr val="3B1FC6"/>
                </a:solidFill>
                <a:latin typeface="Outfit"/>
                <a:ea typeface="Outfit"/>
              </a:rPr>
              <a:t>? </a:t>
            </a:r>
          </a:p>
          <a:p>
            <a:pPr>
              <a:lnSpc>
                <a:spcPct val="115000"/>
              </a:lnSpc>
              <a:spcBef>
                <a:spcPts val="1100"/>
              </a:spcBef>
              <a:spcAft>
                <a:spcPts val="1100"/>
              </a:spcAft>
            </a:pPr>
            <a:endParaRPr lang="en-US" sz="1200">
              <a:solidFill>
                <a:srgbClr val="3B1FC6"/>
              </a:solidFill>
              <a:latin typeface="Outfit"/>
              <a:ea typeface="Outfit"/>
              <a:cs typeface="Outfit"/>
            </a:endParaRPr>
          </a:p>
        </p:txBody>
      </p:sp>
      <p:sp>
        <p:nvSpPr>
          <p:cNvPr id="147" name="Google Shape;147;p24">
            <a:extLst>
              <a:ext uri="{FF2B5EF4-FFF2-40B4-BE49-F238E27FC236}">
                <a16:creationId xmlns:a16="http://schemas.microsoft.com/office/drawing/2014/main" id="{33D1C9C5-0379-7701-7B1F-45F56A2D14CE}"/>
              </a:ext>
            </a:extLst>
          </p:cNvPr>
          <p:cNvSpPr txBox="1"/>
          <p:nvPr/>
        </p:nvSpPr>
        <p:spPr>
          <a:xfrm>
            <a:off x="745225" y="683262"/>
            <a:ext cx="6570600" cy="1218765"/>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200" b="1">
                <a:solidFill>
                  <a:srgbClr val="F8582B"/>
                </a:solidFill>
                <a:latin typeface="Outfit"/>
                <a:ea typeface="Outfit"/>
                <a:cs typeface="Outfit"/>
                <a:sym typeface="Outfit"/>
              </a:rPr>
              <a:t>Elk beeld vertelt een verhaal </a:t>
            </a:r>
            <a:endParaRPr sz="4200" b="1">
              <a:solidFill>
                <a:srgbClr val="F8582B"/>
              </a:solidFill>
              <a:latin typeface="Outfit"/>
              <a:ea typeface="Outfit"/>
              <a:cs typeface="Outfit"/>
              <a:sym typeface="Outfit"/>
            </a:endParaRPr>
          </a:p>
        </p:txBody>
      </p:sp>
      <p:pic>
        <p:nvPicPr>
          <p:cNvPr id="4" name="Picture 3">
            <a:extLst>
              <a:ext uri="{FF2B5EF4-FFF2-40B4-BE49-F238E27FC236}">
                <a16:creationId xmlns:a16="http://schemas.microsoft.com/office/drawing/2014/main" id="{C4BD2F02-54B0-5D95-9966-FBAE844C34BC}"/>
              </a:ext>
            </a:extLst>
          </p:cNvPr>
          <p:cNvPicPr>
            <a:picLocks noChangeAspect="1"/>
          </p:cNvPicPr>
          <p:nvPr/>
        </p:nvPicPr>
        <p:blipFill>
          <a:blip r:embed="rId4"/>
          <a:stretch>
            <a:fillRect/>
          </a:stretch>
        </p:blipFill>
        <p:spPr>
          <a:xfrm>
            <a:off x="626210" y="0"/>
            <a:ext cx="7891579" cy="5143500"/>
          </a:xfrm>
          <a:prstGeom prst="rect">
            <a:avLst/>
          </a:prstGeom>
        </p:spPr>
      </p:pic>
    </p:spTree>
    <p:extLst>
      <p:ext uri="{BB962C8B-B14F-4D97-AF65-F5344CB8AC3E}">
        <p14:creationId xmlns:p14="http://schemas.microsoft.com/office/powerpoint/2010/main" val="2255405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51"/>
        <p:cNvGrpSpPr/>
        <p:nvPr/>
      </p:nvGrpSpPr>
      <p:grpSpPr>
        <a:xfrm>
          <a:off x="0" y="0"/>
          <a:ext cx="0" cy="0"/>
          <a:chOff x="0" y="0"/>
          <a:chExt cx="0" cy="0"/>
        </a:xfrm>
      </p:grpSpPr>
      <p:pic>
        <p:nvPicPr>
          <p:cNvPr id="152" name="Google Shape;152;p25"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153" name="Google Shape;153;p25" title="Asset 33.png"/>
          <p:cNvPicPr preferRelativeResize="0"/>
          <p:nvPr/>
        </p:nvPicPr>
        <p:blipFill rotWithShape="1">
          <a:blip r:embed="rId4">
            <a:alphaModFix/>
          </a:blip>
          <a:srcRect l="49721"/>
          <a:stretch/>
        </p:blipFill>
        <p:spPr>
          <a:xfrm>
            <a:off x="-1" y="371800"/>
            <a:ext cx="2238899" cy="4452925"/>
          </a:xfrm>
          <a:prstGeom prst="rect">
            <a:avLst/>
          </a:prstGeom>
          <a:noFill/>
          <a:ln>
            <a:noFill/>
          </a:ln>
        </p:spPr>
      </p:pic>
      <p:sp>
        <p:nvSpPr>
          <p:cNvPr id="154" name="Google Shape;154;p25"/>
          <p:cNvSpPr txBox="1"/>
          <p:nvPr/>
        </p:nvSpPr>
        <p:spPr>
          <a:xfrm>
            <a:off x="2811475" y="1619363"/>
            <a:ext cx="6087000" cy="1957429"/>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a:solidFill>
                  <a:srgbClr val="F2EFE8"/>
                </a:solidFill>
                <a:latin typeface="Outfit Light"/>
                <a:ea typeface="Outfit Light"/>
                <a:cs typeface="Outfit Light"/>
                <a:sym typeface="Outfit Light"/>
              </a:rPr>
              <a:t>Opdracht 4</a:t>
            </a:r>
            <a:endParaRPr sz="4800">
              <a:solidFill>
                <a:srgbClr val="F2EFE8"/>
              </a:solidFill>
              <a:latin typeface="Outfit Light"/>
              <a:ea typeface="Outfit Light"/>
              <a:cs typeface="Outfit Light"/>
              <a:sym typeface="Outfit Light"/>
            </a:endParaRPr>
          </a:p>
          <a:p>
            <a:pPr marL="0" marR="0" lvl="0" indent="0" algn="l" rtl="0">
              <a:lnSpc>
                <a:spcPct val="80000"/>
              </a:lnSpc>
              <a:spcBef>
                <a:spcPts val="0"/>
              </a:spcBef>
              <a:spcAft>
                <a:spcPts val="0"/>
              </a:spcAft>
              <a:buNone/>
            </a:pPr>
            <a:r>
              <a:rPr lang="nl-BE" sz="4800" b="1">
                <a:solidFill>
                  <a:srgbClr val="3B1FC6"/>
                </a:solidFill>
                <a:latin typeface="Outfit"/>
                <a:ea typeface="Outfit"/>
                <a:cs typeface="Outfit"/>
                <a:sym typeface="Outfit"/>
              </a:rPr>
              <a:t>Kijkopdracht </a:t>
            </a:r>
            <a:endParaRPr sz="4800" b="1">
              <a:solidFill>
                <a:srgbClr val="3B1FC6"/>
              </a:solidFill>
              <a:latin typeface="Outfit"/>
              <a:ea typeface="Outfit"/>
              <a:cs typeface="Outfit"/>
              <a:sym typeface="Outfit"/>
            </a:endParaRPr>
          </a:p>
          <a:p>
            <a:pPr marL="0" lvl="0" indent="0" algn="l" rtl="0">
              <a:lnSpc>
                <a:spcPct val="80000"/>
              </a:lnSpc>
              <a:spcBef>
                <a:spcPts val="0"/>
              </a:spcBef>
              <a:spcAft>
                <a:spcPts val="0"/>
              </a:spcAft>
              <a:buNone/>
            </a:pPr>
            <a:endParaRPr sz="4800" b="1">
              <a:solidFill>
                <a:srgbClr val="3B1FC6"/>
              </a:solidFill>
              <a:latin typeface="Outfit"/>
              <a:ea typeface="Outfit"/>
              <a:cs typeface="Outfit"/>
              <a:sym typeface="Outfit"/>
            </a:endParaRPr>
          </a:p>
        </p:txBody>
      </p:sp>
      <p:pic>
        <p:nvPicPr>
          <p:cNvPr id="155" name="Google Shape;155;p25"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156" name="Google Shape;156;p25"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60">
          <a:extLst>
            <a:ext uri="{FF2B5EF4-FFF2-40B4-BE49-F238E27FC236}">
              <a16:creationId xmlns:a16="http://schemas.microsoft.com/office/drawing/2014/main" id="{C9BBC878-1383-27DF-4A46-E2DF5B8CF251}"/>
            </a:ext>
          </a:extLst>
        </p:cNvPr>
        <p:cNvGrpSpPr/>
        <p:nvPr/>
      </p:nvGrpSpPr>
      <p:grpSpPr>
        <a:xfrm>
          <a:off x="0" y="0"/>
          <a:ext cx="0" cy="0"/>
          <a:chOff x="0" y="0"/>
          <a:chExt cx="0" cy="0"/>
        </a:xfrm>
      </p:grpSpPr>
      <p:sp>
        <p:nvSpPr>
          <p:cNvPr id="161" name="Google Shape;161;p26">
            <a:extLst>
              <a:ext uri="{FF2B5EF4-FFF2-40B4-BE49-F238E27FC236}">
                <a16:creationId xmlns:a16="http://schemas.microsoft.com/office/drawing/2014/main" id="{70838B43-967A-74B7-7DF7-548D78BB4ABA}"/>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63" name="Google Shape;163;p26">
            <a:extLst>
              <a:ext uri="{FF2B5EF4-FFF2-40B4-BE49-F238E27FC236}">
                <a16:creationId xmlns:a16="http://schemas.microsoft.com/office/drawing/2014/main" id="{1F3D544E-73AE-1CDC-B1E9-5E7A5BEE608B}"/>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17</a:t>
            </a:fld>
            <a:endParaRPr/>
          </a:p>
        </p:txBody>
      </p:sp>
      <p:sp>
        <p:nvSpPr>
          <p:cNvPr id="3" name="Text Placeholder 2">
            <a:extLst>
              <a:ext uri="{FF2B5EF4-FFF2-40B4-BE49-F238E27FC236}">
                <a16:creationId xmlns:a16="http://schemas.microsoft.com/office/drawing/2014/main" id="{A6CD30DB-5686-E732-AD42-0D2CE92E934A}"/>
              </a:ext>
            </a:extLst>
          </p:cNvPr>
          <p:cNvSpPr>
            <a:spLocks noGrp="1"/>
          </p:cNvSpPr>
          <p:nvPr>
            <p:ph type="body" idx="1"/>
          </p:nvPr>
        </p:nvSpPr>
        <p:spPr/>
        <p:txBody>
          <a:bodyPr/>
          <a:lstStyle/>
          <a:p>
            <a:endParaRPr lang="en-GB"/>
          </a:p>
        </p:txBody>
      </p:sp>
      <p:pic>
        <p:nvPicPr>
          <p:cNvPr id="4" name="Online Media 3" title="LOVEFIELD (Short Film by Mathieu Ratthe)">
            <a:hlinkClick r:id="" action="ppaction://media"/>
            <a:extLst>
              <a:ext uri="{FF2B5EF4-FFF2-40B4-BE49-F238E27FC236}">
                <a16:creationId xmlns:a16="http://schemas.microsoft.com/office/drawing/2014/main" id="{3B9EB8E6-8341-A113-31F0-4F3E55EC82A9}"/>
              </a:ext>
            </a:extLst>
          </p:cNvPr>
          <p:cNvPicPr>
            <a:picLocks noRot="1" noChangeAspect="1"/>
          </p:cNvPicPr>
          <p:nvPr>
            <a:videoFile r:link="rId1"/>
          </p:nvPr>
        </p:nvPicPr>
        <p:blipFill>
          <a:blip r:embed="rId5"/>
          <a:stretch>
            <a:fillRect/>
          </a:stretch>
        </p:blipFill>
        <p:spPr>
          <a:xfrm>
            <a:off x="15875" y="0"/>
            <a:ext cx="9110663" cy="5143500"/>
          </a:xfrm>
          <a:prstGeom prst="rect">
            <a:avLst/>
          </a:prstGeom>
        </p:spPr>
      </p:pic>
    </p:spTree>
    <p:extLst>
      <p:ext uri="{BB962C8B-B14F-4D97-AF65-F5344CB8AC3E}">
        <p14:creationId xmlns:p14="http://schemas.microsoft.com/office/powerpoint/2010/main" val="1955421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extLst>
    <p:ext uri="{6950BFC3-D8DA-4A85-94F7-54DA5524770B}">
      <p188:commentRel xmlns:p188="http://schemas.microsoft.com/office/powerpoint/2018/8/main" r:id="rId4"/>
    </p:ext>
  </p:extLs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27">
          <a:extLst>
            <a:ext uri="{FF2B5EF4-FFF2-40B4-BE49-F238E27FC236}">
              <a16:creationId xmlns:a16="http://schemas.microsoft.com/office/drawing/2014/main" id="{AE2ACA97-3115-6528-F665-F3AC8F56CC2C}"/>
            </a:ext>
          </a:extLst>
        </p:cNvPr>
        <p:cNvGrpSpPr/>
        <p:nvPr/>
      </p:nvGrpSpPr>
      <p:grpSpPr>
        <a:xfrm>
          <a:off x="0" y="0"/>
          <a:ext cx="0" cy="0"/>
          <a:chOff x="0" y="0"/>
          <a:chExt cx="0" cy="0"/>
        </a:xfrm>
      </p:grpSpPr>
      <p:pic>
        <p:nvPicPr>
          <p:cNvPr id="128" name="Google Shape;128;p22" title="MW.png">
            <a:extLst>
              <a:ext uri="{FF2B5EF4-FFF2-40B4-BE49-F238E27FC236}">
                <a16:creationId xmlns:a16="http://schemas.microsoft.com/office/drawing/2014/main" id="{05B755FA-31C1-F41C-C58A-89DD05BDDDFD}"/>
              </a:ext>
            </a:extLst>
          </p:cNvPr>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130" name="Google Shape;130;p22">
            <a:extLst>
              <a:ext uri="{FF2B5EF4-FFF2-40B4-BE49-F238E27FC236}">
                <a16:creationId xmlns:a16="http://schemas.microsoft.com/office/drawing/2014/main" id="{C6314CE9-628F-47F6-544D-FE6C3C1FE91B}"/>
              </a:ext>
            </a:extLst>
          </p:cNvPr>
          <p:cNvSpPr txBox="1"/>
          <p:nvPr/>
        </p:nvSpPr>
        <p:spPr>
          <a:xfrm>
            <a:off x="761925" y="1073625"/>
            <a:ext cx="6039000" cy="701700"/>
          </a:xfrm>
          <a:prstGeom prst="rect">
            <a:avLst/>
          </a:prstGeom>
          <a:noFill/>
          <a:ln>
            <a:noFill/>
          </a:ln>
        </p:spPr>
        <p:txBody>
          <a:bodyPr spcFirstLastPara="1" wrap="square" lIns="91425" tIns="91425" rIns="91425" bIns="91425" anchor="t" anchorCtr="0">
            <a:spAutoFit/>
          </a:bodyPr>
          <a:lstStyle/>
          <a:p>
            <a:pPr marL="0" lvl="0" indent="0" algn="l">
              <a:lnSpc>
                <a:spcPct val="80000"/>
              </a:lnSpc>
              <a:spcBef>
                <a:spcPts val="0"/>
              </a:spcBef>
              <a:spcAft>
                <a:spcPts val="0"/>
              </a:spcAft>
              <a:buNone/>
            </a:pPr>
            <a:r>
              <a:rPr lang="en" sz="4200" b="1" err="1">
                <a:solidFill>
                  <a:srgbClr val="F8582B"/>
                </a:solidFill>
                <a:latin typeface="Outfit"/>
                <a:ea typeface="Outfit"/>
                <a:cs typeface="Outfit"/>
                <a:sym typeface="Outfit"/>
              </a:rPr>
              <a:t>Reflectie</a:t>
            </a:r>
            <a:r>
              <a:rPr lang="en" sz="4200" b="1">
                <a:solidFill>
                  <a:srgbClr val="F8582B"/>
                </a:solidFill>
                <a:latin typeface="Outfit"/>
                <a:ea typeface="Outfit"/>
                <a:cs typeface="Outfit"/>
                <a:sym typeface="Outfit"/>
              </a:rPr>
              <a:t> </a:t>
            </a:r>
            <a:endParaRPr lang="en-US"/>
          </a:p>
        </p:txBody>
      </p:sp>
      <p:sp>
        <p:nvSpPr>
          <p:cNvPr id="2" name="TextBox 1">
            <a:extLst>
              <a:ext uri="{FF2B5EF4-FFF2-40B4-BE49-F238E27FC236}">
                <a16:creationId xmlns:a16="http://schemas.microsoft.com/office/drawing/2014/main" id="{8B04E3B8-6593-B434-6EE6-551C9F5A3C2D}"/>
              </a:ext>
            </a:extLst>
          </p:cNvPr>
          <p:cNvSpPr txBox="1"/>
          <p:nvPr/>
        </p:nvSpPr>
        <p:spPr>
          <a:xfrm>
            <a:off x="762000" y="2256064"/>
            <a:ext cx="6994634"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rgbClr val="452CC2"/>
              </a:buClr>
              <a:buFont typeface="Arial" panose="020B0604020202020204" pitchFamily="34" charset="0"/>
              <a:buChar char="•"/>
            </a:pPr>
            <a:r>
              <a:rPr lang="en-US" sz="1800">
                <a:solidFill>
                  <a:srgbClr val="3B1FC6"/>
                </a:solidFill>
                <a:latin typeface="Outfit"/>
              </a:rPr>
              <a:t>Welk effect </a:t>
            </a:r>
            <a:r>
              <a:rPr lang="en-US" sz="1800" err="1">
                <a:solidFill>
                  <a:srgbClr val="3B1FC6"/>
                </a:solidFill>
                <a:latin typeface="Outfit"/>
              </a:rPr>
              <a:t>heeft</a:t>
            </a:r>
            <a:r>
              <a:rPr lang="en-US" sz="1800">
                <a:solidFill>
                  <a:srgbClr val="3B1FC6"/>
                </a:solidFill>
                <a:latin typeface="Outfit"/>
              </a:rPr>
              <a:t> </a:t>
            </a:r>
            <a:r>
              <a:rPr lang="en-US" sz="1800" err="1">
                <a:solidFill>
                  <a:srgbClr val="3B1FC6"/>
                </a:solidFill>
                <a:latin typeface="Outfit"/>
              </a:rPr>
              <a:t>muziek</a:t>
            </a:r>
            <a:r>
              <a:rPr lang="en-US" sz="1800">
                <a:solidFill>
                  <a:srgbClr val="3B1FC6"/>
                </a:solidFill>
                <a:latin typeface="Outfit"/>
              </a:rPr>
              <a:t>, </a:t>
            </a:r>
            <a:r>
              <a:rPr lang="en-US" sz="1800" err="1">
                <a:solidFill>
                  <a:srgbClr val="3B1FC6"/>
                </a:solidFill>
                <a:latin typeface="Outfit"/>
              </a:rPr>
              <a:t>kleuren</a:t>
            </a:r>
            <a:r>
              <a:rPr lang="en-US" sz="1800">
                <a:solidFill>
                  <a:srgbClr val="3B1FC6"/>
                </a:solidFill>
                <a:latin typeface="Outfit"/>
              </a:rPr>
              <a:t>, </a:t>
            </a:r>
            <a:r>
              <a:rPr lang="en-US" sz="1800" err="1">
                <a:solidFill>
                  <a:srgbClr val="3B1FC6"/>
                </a:solidFill>
                <a:latin typeface="Outfit"/>
              </a:rPr>
              <a:t>camerastandpunt</a:t>
            </a:r>
            <a:r>
              <a:rPr lang="en-US" sz="1800">
                <a:solidFill>
                  <a:srgbClr val="3B1FC6"/>
                </a:solidFill>
                <a:latin typeface="Outfit"/>
              </a:rPr>
              <a:t>, … </a:t>
            </a:r>
            <a:r>
              <a:rPr lang="en-US" sz="1800" err="1">
                <a:solidFill>
                  <a:srgbClr val="3B1FC6"/>
                </a:solidFill>
                <a:latin typeface="Outfit"/>
              </a:rPr>
              <a:t>bij</a:t>
            </a:r>
            <a:r>
              <a:rPr lang="en-US" sz="1800">
                <a:solidFill>
                  <a:srgbClr val="3B1FC6"/>
                </a:solidFill>
                <a:latin typeface="Outfit"/>
              </a:rPr>
              <a:t> </a:t>
            </a:r>
            <a:r>
              <a:rPr lang="en-US" sz="1800" err="1">
                <a:solidFill>
                  <a:srgbClr val="3B1FC6"/>
                </a:solidFill>
                <a:latin typeface="Outfit"/>
              </a:rPr>
              <a:t>jou</a:t>
            </a:r>
            <a:r>
              <a:rPr lang="en-US" sz="1800">
                <a:solidFill>
                  <a:srgbClr val="3B1FC6"/>
                </a:solidFill>
                <a:latin typeface="Outfit"/>
              </a:rPr>
              <a:t>? </a:t>
            </a:r>
          </a:p>
          <a:p>
            <a:pPr marL="285750" indent="-285750">
              <a:buClr>
                <a:srgbClr val="452CC2"/>
              </a:buClr>
              <a:buFont typeface="Arial" panose="020B0604020202020204" pitchFamily="34" charset="0"/>
              <a:buChar char="•"/>
            </a:pPr>
            <a:endParaRPr lang="en-US" sz="1800">
              <a:solidFill>
                <a:srgbClr val="3B1FC6"/>
              </a:solidFill>
              <a:latin typeface="Outfit"/>
            </a:endParaRPr>
          </a:p>
          <a:p>
            <a:pPr marL="285750" indent="-285750">
              <a:buClr>
                <a:srgbClr val="452CC2"/>
              </a:buClr>
              <a:buFont typeface="Arial" panose="020B0604020202020204" pitchFamily="34" charset="0"/>
              <a:buChar char="•"/>
            </a:pPr>
            <a:r>
              <a:rPr lang="en-US" sz="1800" err="1">
                <a:solidFill>
                  <a:srgbClr val="3B1FC6"/>
                </a:solidFill>
                <a:latin typeface="Outfit"/>
              </a:rPr>
              <a:t>Waarom</a:t>
            </a:r>
            <a:r>
              <a:rPr lang="en-US" sz="1800">
                <a:solidFill>
                  <a:srgbClr val="3B1FC6"/>
                </a:solidFill>
                <a:latin typeface="Outfit"/>
              </a:rPr>
              <a:t> </a:t>
            </a:r>
            <a:r>
              <a:rPr lang="en-US" sz="1800" err="1">
                <a:solidFill>
                  <a:srgbClr val="3B1FC6"/>
                </a:solidFill>
                <a:latin typeface="Outfit"/>
              </a:rPr>
              <a:t>zou</a:t>
            </a:r>
            <a:r>
              <a:rPr lang="en-US" sz="1800">
                <a:solidFill>
                  <a:srgbClr val="3B1FC6"/>
                </a:solidFill>
                <a:latin typeface="Outfit"/>
              </a:rPr>
              <a:t> de filmmaker </a:t>
            </a:r>
            <a:r>
              <a:rPr lang="en-US" sz="1800" err="1">
                <a:solidFill>
                  <a:srgbClr val="3B1FC6"/>
                </a:solidFill>
                <a:latin typeface="Outfit"/>
              </a:rPr>
              <a:t>dit</a:t>
            </a:r>
            <a:r>
              <a:rPr lang="en-US" sz="1800">
                <a:solidFill>
                  <a:srgbClr val="3B1FC6"/>
                </a:solidFill>
                <a:latin typeface="Outfit"/>
              </a:rPr>
              <a:t> zo </a:t>
            </a:r>
            <a:r>
              <a:rPr lang="en-US" sz="1800" err="1">
                <a:solidFill>
                  <a:srgbClr val="3B1FC6"/>
                </a:solidFill>
                <a:latin typeface="Outfit"/>
              </a:rPr>
              <a:t>doen</a:t>
            </a:r>
            <a:r>
              <a:rPr lang="en-US" sz="1800">
                <a:solidFill>
                  <a:srgbClr val="3B1FC6"/>
                </a:solidFill>
                <a:latin typeface="Outfit"/>
              </a:rPr>
              <a:t>? </a:t>
            </a:r>
          </a:p>
          <a:p>
            <a:pPr algn="ctr"/>
            <a:endParaRPr lang="en-US"/>
          </a:p>
        </p:txBody>
      </p:sp>
    </p:spTree>
    <p:extLst>
      <p:ext uri="{BB962C8B-B14F-4D97-AF65-F5344CB8AC3E}">
        <p14:creationId xmlns:p14="http://schemas.microsoft.com/office/powerpoint/2010/main" val="3259568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1">
          <a:extLst>
            <a:ext uri="{FF2B5EF4-FFF2-40B4-BE49-F238E27FC236}">
              <a16:creationId xmlns:a16="http://schemas.microsoft.com/office/drawing/2014/main" id="{E8B7A3D4-119C-CC04-EDAE-B04895367D57}"/>
            </a:ext>
          </a:extLst>
        </p:cNvPr>
        <p:cNvGrpSpPr/>
        <p:nvPr/>
      </p:nvGrpSpPr>
      <p:grpSpPr>
        <a:xfrm>
          <a:off x="0" y="0"/>
          <a:ext cx="0" cy="0"/>
          <a:chOff x="0" y="0"/>
          <a:chExt cx="0" cy="0"/>
        </a:xfrm>
      </p:grpSpPr>
      <p:pic>
        <p:nvPicPr>
          <p:cNvPr id="152" name="Google Shape;152;p25" title="Asset 32.png">
            <a:extLst>
              <a:ext uri="{FF2B5EF4-FFF2-40B4-BE49-F238E27FC236}">
                <a16:creationId xmlns:a16="http://schemas.microsoft.com/office/drawing/2014/main" id="{5FEA90C0-3C61-1A08-4E94-8A2547DFF7F0}"/>
              </a:ext>
            </a:extLst>
          </p:cNvPr>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153" name="Google Shape;153;p25" title="Asset 33.png">
            <a:extLst>
              <a:ext uri="{FF2B5EF4-FFF2-40B4-BE49-F238E27FC236}">
                <a16:creationId xmlns:a16="http://schemas.microsoft.com/office/drawing/2014/main" id="{FC3D501B-0474-53AE-7380-18CB7F36D599}"/>
              </a:ext>
            </a:extLst>
          </p:cNvPr>
          <p:cNvPicPr preferRelativeResize="0"/>
          <p:nvPr/>
        </p:nvPicPr>
        <p:blipFill rotWithShape="1">
          <a:blip r:embed="rId4">
            <a:alphaModFix/>
          </a:blip>
          <a:srcRect l="49721"/>
          <a:stretch/>
        </p:blipFill>
        <p:spPr>
          <a:xfrm>
            <a:off x="-1" y="371800"/>
            <a:ext cx="2238899" cy="4452925"/>
          </a:xfrm>
          <a:prstGeom prst="rect">
            <a:avLst/>
          </a:prstGeom>
          <a:noFill/>
          <a:ln>
            <a:noFill/>
          </a:ln>
        </p:spPr>
      </p:pic>
      <p:sp>
        <p:nvSpPr>
          <p:cNvPr id="154" name="Google Shape;154;p25">
            <a:extLst>
              <a:ext uri="{FF2B5EF4-FFF2-40B4-BE49-F238E27FC236}">
                <a16:creationId xmlns:a16="http://schemas.microsoft.com/office/drawing/2014/main" id="{E219F1ED-C916-A66A-1E61-BFCB31121DAA}"/>
              </a:ext>
            </a:extLst>
          </p:cNvPr>
          <p:cNvSpPr txBox="1"/>
          <p:nvPr/>
        </p:nvSpPr>
        <p:spPr>
          <a:xfrm>
            <a:off x="2811475" y="1619363"/>
            <a:ext cx="6087000" cy="254836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a:solidFill>
                  <a:srgbClr val="F2EFE8"/>
                </a:solidFill>
                <a:latin typeface="Outfit Light"/>
                <a:ea typeface="Outfit Light"/>
                <a:cs typeface="Outfit Light"/>
                <a:sym typeface="Outfit Light"/>
              </a:rPr>
              <a:t>Opdracht 5</a:t>
            </a:r>
            <a:endParaRPr sz="4800">
              <a:solidFill>
                <a:srgbClr val="F2EFE8"/>
              </a:solidFill>
              <a:latin typeface="Outfit Light"/>
              <a:ea typeface="Outfit Light"/>
              <a:cs typeface="Outfit Light"/>
              <a:sym typeface="Outfit Light"/>
            </a:endParaRPr>
          </a:p>
          <a:p>
            <a:pPr marL="0" marR="0" lvl="0" indent="0" algn="l" rtl="0">
              <a:lnSpc>
                <a:spcPct val="80000"/>
              </a:lnSpc>
              <a:spcBef>
                <a:spcPts val="0"/>
              </a:spcBef>
              <a:spcAft>
                <a:spcPts val="0"/>
              </a:spcAft>
              <a:buNone/>
            </a:pPr>
            <a:r>
              <a:rPr lang="nl-BE" sz="4800" b="1">
                <a:solidFill>
                  <a:srgbClr val="3B1FC6"/>
                </a:solidFill>
                <a:latin typeface="Outfit"/>
                <a:ea typeface="Outfit"/>
                <a:cs typeface="Outfit"/>
                <a:sym typeface="Outfit"/>
              </a:rPr>
              <a:t>Breng je eigen  verhaal tot leven</a:t>
            </a:r>
            <a:endParaRPr sz="4800" b="1">
              <a:solidFill>
                <a:srgbClr val="3B1FC6"/>
              </a:solidFill>
              <a:latin typeface="Outfit"/>
              <a:ea typeface="Outfit"/>
              <a:cs typeface="Outfit"/>
              <a:sym typeface="Outfit"/>
            </a:endParaRPr>
          </a:p>
          <a:p>
            <a:pPr marL="0" lvl="0" indent="0" algn="l" rtl="0">
              <a:lnSpc>
                <a:spcPct val="80000"/>
              </a:lnSpc>
              <a:spcBef>
                <a:spcPts val="0"/>
              </a:spcBef>
              <a:spcAft>
                <a:spcPts val="0"/>
              </a:spcAft>
              <a:buNone/>
            </a:pPr>
            <a:endParaRPr sz="4800" b="1">
              <a:solidFill>
                <a:srgbClr val="3B1FC6"/>
              </a:solidFill>
              <a:latin typeface="Outfit"/>
              <a:ea typeface="Outfit"/>
              <a:cs typeface="Outfit"/>
              <a:sym typeface="Outfit"/>
            </a:endParaRPr>
          </a:p>
        </p:txBody>
      </p:sp>
      <p:pic>
        <p:nvPicPr>
          <p:cNvPr id="155" name="Google Shape;155;p25" title="MW.png">
            <a:extLst>
              <a:ext uri="{FF2B5EF4-FFF2-40B4-BE49-F238E27FC236}">
                <a16:creationId xmlns:a16="http://schemas.microsoft.com/office/drawing/2014/main" id="{B988D372-F083-2002-4E03-86F4CE45EF86}"/>
              </a:ext>
            </a:extLst>
          </p:cNvPr>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156" name="Google Shape;156;p25" title="Mediawijs � pixel icoon � Smiley.png">
            <a:extLst>
              <a:ext uri="{FF2B5EF4-FFF2-40B4-BE49-F238E27FC236}">
                <a16:creationId xmlns:a16="http://schemas.microsoft.com/office/drawing/2014/main" id="{CAFD5CEA-C646-F4CD-4E2F-F54A79CF535F}"/>
              </a:ext>
            </a:extLst>
          </p:cNvPr>
          <p:cNvPicPr preferRelativeResize="0"/>
          <p:nvPr/>
        </p:nvPicPr>
        <p:blipFill>
          <a:blip r:embed="rId6">
            <a:alphaModFix/>
          </a:blip>
          <a:stretch>
            <a:fillRect/>
          </a:stretch>
        </p:blipFill>
        <p:spPr>
          <a:xfrm>
            <a:off x="6321493" y="859876"/>
            <a:ext cx="850374" cy="850374"/>
          </a:xfrm>
          <a:prstGeom prst="rect">
            <a:avLst/>
          </a:prstGeom>
          <a:noFill/>
          <a:ln>
            <a:noFill/>
          </a:ln>
        </p:spPr>
      </p:pic>
    </p:spTree>
    <p:extLst>
      <p:ext uri="{BB962C8B-B14F-4D97-AF65-F5344CB8AC3E}">
        <p14:creationId xmlns:p14="http://schemas.microsoft.com/office/powerpoint/2010/main" val="283700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pic>
        <p:nvPicPr>
          <p:cNvPr id="70" name="Google Shape;70;p15" title="Asset 31.png"/>
          <p:cNvPicPr preferRelativeResize="0"/>
          <p:nvPr/>
        </p:nvPicPr>
        <p:blipFill rotWithShape="1">
          <a:blip r:embed="rId3">
            <a:alphaModFix/>
          </a:blip>
          <a:srcRect l="3243" t="35891" r="15078" b="18166"/>
          <a:stretch/>
        </p:blipFill>
        <p:spPr>
          <a:xfrm>
            <a:off x="0" y="0"/>
            <a:ext cx="9144003" cy="5143501"/>
          </a:xfrm>
          <a:prstGeom prst="rect">
            <a:avLst/>
          </a:prstGeom>
          <a:noFill/>
          <a:ln>
            <a:noFill/>
          </a:ln>
        </p:spPr>
      </p:pic>
      <p:sp>
        <p:nvSpPr>
          <p:cNvPr id="71" name="Google Shape;71;p15"/>
          <p:cNvSpPr txBox="1"/>
          <p:nvPr/>
        </p:nvSpPr>
        <p:spPr>
          <a:xfrm>
            <a:off x="3006100" y="1362575"/>
            <a:ext cx="4029000" cy="1006500"/>
          </a:xfrm>
          <a:prstGeom prst="rect">
            <a:avLst/>
          </a:prstGeom>
          <a:noFill/>
          <a:ln>
            <a:noFill/>
          </a:ln>
        </p:spPr>
        <p:txBody>
          <a:bodyPr spcFirstLastPara="1" wrap="square" lIns="91425" tIns="91425" rIns="91425" bIns="91425" anchor="t" anchorCtr="0">
            <a:spAutoFit/>
          </a:bodyPr>
          <a:lstStyle/>
          <a:p>
            <a:pPr marL="457200" lvl="0" indent="-304800" algn="l" rtl="0">
              <a:lnSpc>
                <a:spcPct val="115000"/>
              </a:lnSpc>
              <a:spcBef>
                <a:spcPts val="0"/>
              </a:spcBef>
              <a:spcAft>
                <a:spcPts val="0"/>
              </a:spcAft>
              <a:buClr>
                <a:srgbClr val="3B1FC6"/>
              </a:buClr>
              <a:buSzPts val="1200"/>
              <a:buFont typeface="Outfit"/>
              <a:buAutoNum type="arabicPeriod"/>
            </a:pPr>
            <a:r>
              <a:rPr lang="en" sz="1200">
                <a:solidFill>
                  <a:srgbClr val="3B1FC6"/>
                </a:solidFill>
                <a:latin typeface="Outfit"/>
                <a:ea typeface="Outfit"/>
                <a:cs typeface="Outfit"/>
                <a:sym typeface="Outfit"/>
              </a:rPr>
              <a:t>Hoe gebruik je deze opdrachten? </a:t>
            </a:r>
            <a:endParaRPr sz="1200">
              <a:solidFill>
                <a:srgbClr val="3B1FC6"/>
              </a:solidFill>
              <a:latin typeface="Outfit"/>
              <a:ea typeface="Outfit"/>
              <a:cs typeface="Outfit"/>
              <a:sym typeface="Outfit"/>
            </a:endParaRPr>
          </a:p>
          <a:p>
            <a:pPr marL="457200" lvl="0" indent="-304800" algn="l" rtl="0">
              <a:lnSpc>
                <a:spcPct val="115000"/>
              </a:lnSpc>
              <a:spcBef>
                <a:spcPts val="0"/>
              </a:spcBef>
              <a:spcAft>
                <a:spcPts val="0"/>
              </a:spcAft>
              <a:buClr>
                <a:srgbClr val="3B1FC6"/>
              </a:buClr>
              <a:buSzPts val="1200"/>
              <a:buFont typeface="Outfit"/>
              <a:buAutoNum type="arabicPeriod"/>
            </a:pPr>
            <a:r>
              <a:rPr lang="en" sz="1200">
                <a:solidFill>
                  <a:srgbClr val="3B1FC6"/>
                </a:solidFill>
                <a:latin typeface="Outfit"/>
                <a:ea typeface="Outfit"/>
                <a:cs typeface="Outfit"/>
                <a:sym typeface="Outfit"/>
              </a:rPr>
              <a:t>Feedback </a:t>
            </a:r>
            <a:endParaRPr sz="1200">
              <a:solidFill>
                <a:srgbClr val="3B1FC6"/>
              </a:solidFill>
              <a:latin typeface="Outfit"/>
              <a:ea typeface="Outfit"/>
              <a:cs typeface="Outfit"/>
              <a:sym typeface="Outfit"/>
            </a:endParaRPr>
          </a:p>
          <a:p>
            <a:pPr marL="457200" lvl="0" indent="-304800" algn="l" rtl="0">
              <a:lnSpc>
                <a:spcPct val="115000"/>
              </a:lnSpc>
              <a:spcBef>
                <a:spcPts val="0"/>
              </a:spcBef>
              <a:spcAft>
                <a:spcPts val="0"/>
              </a:spcAft>
              <a:buClr>
                <a:srgbClr val="3B1FC6"/>
              </a:buClr>
              <a:buSzPts val="1200"/>
              <a:buFont typeface="Outfit"/>
              <a:buAutoNum type="arabicPeriod"/>
            </a:pPr>
            <a:r>
              <a:rPr lang="en" sz="1200">
                <a:solidFill>
                  <a:srgbClr val="3B1FC6"/>
                </a:solidFill>
                <a:latin typeface="Outfit"/>
                <a:ea typeface="Outfit"/>
                <a:cs typeface="Outfit"/>
                <a:sym typeface="Outfit"/>
              </a:rPr>
              <a:t>Opdrachten </a:t>
            </a:r>
            <a:endParaRPr sz="1200">
              <a:solidFill>
                <a:srgbClr val="3B1FC6"/>
              </a:solidFill>
              <a:latin typeface="Outfit"/>
              <a:ea typeface="Outfit"/>
              <a:cs typeface="Outfit"/>
              <a:sym typeface="Outfit"/>
            </a:endParaRPr>
          </a:p>
          <a:p>
            <a:pPr marL="457200" lvl="0" indent="-304800" algn="l" rtl="0">
              <a:lnSpc>
                <a:spcPct val="115000"/>
              </a:lnSpc>
              <a:spcBef>
                <a:spcPts val="0"/>
              </a:spcBef>
              <a:spcAft>
                <a:spcPts val="0"/>
              </a:spcAft>
              <a:buClr>
                <a:srgbClr val="3B1FC6"/>
              </a:buClr>
              <a:buSzPts val="1200"/>
              <a:buFont typeface="Outfit"/>
              <a:buAutoNum type="arabicPeriod"/>
            </a:pPr>
            <a:r>
              <a:rPr lang="en" sz="1200">
                <a:solidFill>
                  <a:srgbClr val="3B1FC6"/>
                </a:solidFill>
                <a:latin typeface="Outfit"/>
                <a:ea typeface="Outfit"/>
                <a:cs typeface="Outfit"/>
                <a:sym typeface="Outfit"/>
              </a:rPr>
              <a:t>Meer info </a:t>
            </a:r>
            <a:endParaRPr sz="1200">
              <a:solidFill>
                <a:srgbClr val="3B1FC6"/>
              </a:solidFill>
              <a:latin typeface="Outfit"/>
              <a:ea typeface="Outfit"/>
              <a:cs typeface="Outfit"/>
              <a:sym typeface="Outfit"/>
            </a:endParaRPr>
          </a:p>
        </p:txBody>
      </p:sp>
      <p:sp>
        <p:nvSpPr>
          <p:cNvPr id="72" name="Google Shape;72;p15"/>
          <p:cNvSpPr txBox="1"/>
          <p:nvPr/>
        </p:nvSpPr>
        <p:spPr>
          <a:xfrm>
            <a:off x="453400" y="1190450"/>
            <a:ext cx="2661000" cy="9111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5900" b="1">
                <a:solidFill>
                  <a:srgbClr val="3B1FC6"/>
                </a:solidFill>
                <a:latin typeface="Outfit"/>
                <a:ea typeface="Outfit"/>
                <a:cs typeface="Outfit"/>
                <a:sym typeface="Outfit"/>
              </a:rPr>
              <a:t>Inhoud</a:t>
            </a:r>
            <a:endParaRPr sz="5900" b="1">
              <a:solidFill>
                <a:srgbClr val="3B1FC6"/>
              </a:solidFill>
              <a:latin typeface="Outfit"/>
              <a:ea typeface="Outfit"/>
              <a:cs typeface="Outfit"/>
              <a:sym typeface="Outfit"/>
            </a:endParaRPr>
          </a:p>
        </p:txBody>
      </p:sp>
      <p:pic>
        <p:nvPicPr>
          <p:cNvPr id="73" name="Google Shape;73;p15" title="MW.png"/>
          <p:cNvPicPr preferRelativeResize="0"/>
          <p:nvPr/>
        </p:nvPicPr>
        <p:blipFill rotWithShape="1">
          <a:blip r:embed="rId4">
            <a:alphaModFix/>
          </a:blip>
          <a:srcRect r="84686"/>
          <a:stretch/>
        </p:blipFill>
        <p:spPr>
          <a:xfrm>
            <a:off x="8450000" y="506650"/>
            <a:ext cx="296076" cy="353225"/>
          </a:xfrm>
          <a:prstGeom prst="rect">
            <a:avLst/>
          </a:prstGeom>
          <a:noFill/>
          <a:ln>
            <a:noFill/>
          </a:ln>
        </p:spPr>
      </p:pic>
      <p:pic>
        <p:nvPicPr>
          <p:cNvPr id="74" name="Google Shape;74;p15"/>
          <p:cNvPicPr preferRelativeResize="0"/>
          <p:nvPr/>
        </p:nvPicPr>
        <p:blipFill>
          <a:blip r:embed="rId5">
            <a:alphaModFix/>
          </a:blip>
          <a:stretch>
            <a:fillRect/>
          </a:stretch>
        </p:blipFill>
        <p:spPr>
          <a:xfrm>
            <a:off x="1395355" y="2332900"/>
            <a:ext cx="1453150" cy="236304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76">
          <a:extLst>
            <a:ext uri="{FF2B5EF4-FFF2-40B4-BE49-F238E27FC236}">
              <a16:creationId xmlns:a16="http://schemas.microsoft.com/office/drawing/2014/main" id="{E11A98BA-2679-4BF3-F0C8-0C534F69F3C0}"/>
            </a:ext>
          </a:extLst>
        </p:cNvPr>
        <p:cNvGrpSpPr/>
        <p:nvPr/>
      </p:nvGrpSpPr>
      <p:grpSpPr>
        <a:xfrm>
          <a:off x="0" y="0"/>
          <a:ext cx="0" cy="0"/>
          <a:chOff x="0" y="0"/>
          <a:chExt cx="0" cy="0"/>
        </a:xfrm>
      </p:grpSpPr>
      <p:sp>
        <p:nvSpPr>
          <p:cNvPr id="179" name="Google Shape;179;p28">
            <a:extLst>
              <a:ext uri="{FF2B5EF4-FFF2-40B4-BE49-F238E27FC236}">
                <a16:creationId xmlns:a16="http://schemas.microsoft.com/office/drawing/2014/main" id="{AE3EB4CC-B205-F68D-B435-30EA53A68AD0}"/>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smtClean="0"/>
              <a:t>20</a:t>
            </a:fld>
            <a:endParaRPr lang="en"/>
          </a:p>
        </p:txBody>
      </p:sp>
      <p:sp>
        <p:nvSpPr>
          <p:cNvPr id="2" name="Google Shape;147;p24">
            <a:extLst>
              <a:ext uri="{FF2B5EF4-FFF2-40B4-BE49-F238E27FC236}">
                <a16:creationId xmlns:a16="http://schemas.microsoft.com/office/drawing/2014/main" id="{AC6B8F3D-9D27-B22F-4734-7F173725451D}"/>
              </a:ext>
            </a:extLst>
          </p:cNvPr>
          <p:cNvSpPr txBox="1"/>
          <p:nvPr/>
        </p:nvSpPr>
        <p:spPr>
          <a:xfrm>
            <a:off x="717793" y="344934"/>
            <a:ext cx="6570600" cy="7017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GB" sz="4200" b="1">
                <a:solidFill>
                  <a:srgbClr val="F8582B"/>
                </a:solidFill>
                <a:latin typeface="Outfit"/>
                <a:ea typeface="Outfit"/>
                <a:cs typeface="Outfit"/>
                <a:sym typeface="Outfit"/>
              </a:rPr>
              <a:t>Maak een digitaal verhaal </a:t>
            </a:r>
          </a:p>
        </p:txBody>
      </p:sp>
      <p:sp>
        <p:nvSpPr>
          <p:cNvPr id="7" name="Google Shape;146;p24">
            <a:extLst>
              <a:ext uri="{FF2B5EF4-FFF2-40B4-BE49-F238E27FC236}">
                <a16:creationId xmlns:a16="http://schemas.microsoft.com/office/drawing/2014/main" id="{744B02A7-8447-7E3B-F3C0-283A2CC86038}"/>
              </a:ext>
            </a:extLst>
          </p:cNvPr>
          <p:cNvSpPr txBox="1">
            <a:spLocks noGrp="1"/>
          </p:cNvSpPr>
          <p:nvPr>
            <p:ph type="body" idx="1"/>
          </p:nvPr>
        </p:nvSpPr>
        <p:spPr>
          <a:xfrm>
            <a:off x="822960" y="1412295"/>
            <a:ext cx="6181344" cy="3085943"/>
          </a:xfrm>
          <a:prstGeom prst="rect">
            <a:avLst/>
          </a:prstGeom>
          <a:noFill/>
          <a:ln>
            <a:noFill/>
          </a:ln>
        </p:spPr>
        <p:txBody>
          <a:bodyPr spcFirstLastPara="1" wrap="square" lIns="91425" tIns="91425" rIns="91425" bIns="91425" anchor="t" anchorCtr="0">
            <a:spAutoFit/>
          </a:bodyPr>
          <a:lstStyle/>
          <a:p>
            <a:pPr marL="114300" indent="0" algn="just">
              <a:lnSpc>
                <a:spcPct val="114999"/>
              </a:lnSpc>
              <a:buNone/>
            </a:pPr>
            <a:r>
              <a:rPr lang="en" sz="2000" b="1">
                <a:solidFill>
                  <a:srgbClr val="3B1FC6"/>
                </a:solidFill>
                <a:latin typeface="Outfit"/>
                <a:sym typeface="Outfit"/>
              </a:rPr>
              <a:t>In 8 stappen</a:t>
            </a:r>
          </a:p>
          <a:p>
            <a:pPr marL="114300" indent="0" algn="just">
              <a:lnSpc>
                <a:spcPct val="114999"/>
              </a:lnSpc>
              <a:buNone/>
            </a:pPr>
            <a:endParaRPr lang="en" sz="2000" b="1">
              <a:solidFill>
                <a:srgbClr val="3B1FC6"/>
              </a:solidFill>
              <a:latin typeface="Outfit"/>
              <a:sym typeface="Outfit"/>
            </a:endParaRPr>
          </a:p>
          <a:p>
            <a:pPr marL="114300" indent="0" algn="just">
              <a:lnSpc>
                <a:spcPct val="114999"/>
              </a:lnSpc>
              <a:buNone/>
            </a:pPr>
            <a:r>
              <a:rPr lang="nl-BE" sz="1200">
                <a:solidFill>
                  <a:srgbClr val="452CC2"/>
                </a:solidFill>
                <a:latin typeface="Outfit"/>
                <a:sym typeface="Outfit"/>
              </a:rPr>
              <a:t>1. Bepaal je onderwerp en publiek</a:t>
            </a:r>
            <a:endParaRPr lang="en-US">
              <a:solidFill>
                <a:srgbClr val="452CC2"/>
              </a:solidFill>
            </a:endParaRPr>
          </a:p>
          <a:p>
            <a:pPr marL="114300" indent="0" algn="just">
              <a:lnSpc>
                <a:spcPct val="114999"/>
              </a:lnSpc>
              <a:buNone/>
            </a:pPr>
            <a:r>
              <a:rPr lang="en" sz="1200">
                <a:solidFill>
                  <a:srgbClr val="3B1FC6"/>
                </a:solidFill>
                <a:latin typeface="Outfit"/>
              </a:rPr>
              <a:t>2. Doe aan onderzoek </a:t>
            </a:r>
          </a:p>
          <a:p>
            <a:pPr marL="114300" indent="0" algn="just">
              <a:lnSpc>
                <a:spcPct val="114999"/>
              </a:lnSpc>
              <a:buNone/>
            </a:pPr>
            <a:r>
              <a:rPr lang="en" sz="1200">
                <a:solidFill>
                  <a:srgbClr val="3B1FC6"/>
                </a:solidFill>
                <a:latin typeface="Outfit"/>
                <a:ea typeface="Outfit"/>
              </a:rPr>
              <a:t>3. Maak je script: intro – midden – slot </a:t>
            </a:r>
          </a:p>
          <a:p>
            <a:pPr marL="114300" indent="0" algn="just">
              <a:lnSpc>
                <a:spcPct val="114999"/>
              </a:lnSpc>
              <a:buNone/>
            </a:pPr>
            <a:r>
              <a:rPr lang="en" sz="1200">
                <a:solidFill>
                  <a:srgbClr val="3B1FC6"/>
                </a:solidFill>
                <a:latin typeface="Outfit"/>
                <a:ea typeface="Outfit"/>
              </a:rPr>
              <a:t>4. Maak een storyboard. </a:t>
            </a:r>
          </a:p>
          <a:p>
            <a:pPr marL="114300" indent="0" algn="just">
              <a:lnSpc>
                <a:spcPct val="114999"/>
              </a:lnSpc>
              <a:buNone/>
            </a:pPr>
            <a:r>
              <a:rPr lang="en" sz="1200">
                <a:solidFill>
                  <a:srgbClr val="3B1FC6"/>
                </a:solidFill>
                <a:latin typeface="Outfit"/>
                <a:ea typeface="Outfit"/>
              </a:rPr>
              <a:t>5. Ga op pad en maak je beelden.</a:t>
            </a:r>
          </a:p>
          <a:p>
            <a:pPr marL="114300" indent="0" algn="just">
              <a:lnSpc>
                <a:spcPct val="114999"/>
              </a:lnSpc>
              <a:buNone/>
            </a:pPr>
            <a:r>
              <a:rPr lang="en" sz="1200">
                <a:solidFill>
                  <a:srgbClr val="3B1FC6"/>
                </a:solidFill>
                <a:latin typeface="Outfit"/>
                <a:ea typeface="Outfit"/>
              </a:rPr>
              <a:t>6. Montage</a:t>
            </a:r>
          </a:p>
          <a:p>
            <a:pPr marL="114300" indent="0" algn="just">
              <a:lnSpc>
                <a:spcPct val="114999"/>
              </a:lnSpc>
              <a:buNone/>
            </a:pPr>
            <a:r>
              <a:rPr lang="en" sz="1200">
                <a:solidFill>
                  <a:srgbClr val="3B1FC6"/>
                </a:solidFill>
                <a:latin typeface="Outfit"/>
                <a:ea typeface="Outfit"/>
              </a:rPr>
              <a:t>7. Publicatie </a:t>
            </a:r>
          </a:p>
          <a:p>
            <a:pPr marL="114300" indent="0" algn="just">
              <a:lnSpc>
                <a:spcPct val="114999"/>
              </a:lnSpc>
              <a:buNone/>
            </a:pPr>
            <a:r>
              <a:rPr lang="en" sz="1200">
                <a:solidFill>
                  <a:srgbClr val="3B1FC6"/>
                </a:solidFill>
                <a:latin typeface="Outfit"/>
                <a:ea typeface="Outfit"/>
              </a:rPr>
              <a:t>8. Verzamel feedback </a:t>
            </a:r>
          </a:p>
          <a:p>
            <a:pPr marL="114300" indent="0">
              <a:lnSpc>
                <a:spcPct val="115000"/>
              </a:lnSpc>
              <a:spcBef>
                <a:spcPts val="1100"/>
              </a:spcBef>
              <a:spcAft>
                <a:spcPts val="1100"/>
              </a:spcAft>
              <a:buNone/>
            </a:pPr>
            <a:endParaRPr lang="en-US" sz="1200">
              <a:solidFill>
                <a:srgbClr val="3B1FC6"/>
              </a:solidFill>
              <a:latin typeface="Outfit"/>
              <a:ea typeface="Outfit"/>
              <a:cs typeface="Outfit"/>
            </a:endParaRPr>
          </a:p>
        </p:txBody>
      </p:sp>
      <p:pic>
        <p:nvPicPr>
          <p:cNvPr id="8" name="Online Media 4" title="Digital Storytelling - Module 4 - Nieuwsmakers">
            <a:hlinkClick r:id="" action="ppaction://media"/>
            <a:extLst>
              <a:ext uri="{FF2B5EF4-FFF2-40B4-BE49-F238E27FC236}">
                <a16:creationId xmlns:a16="http://schemas.microsoft.com/office/drawing/2014/main" id="{1F8249D6-2110-FDFC-006A-88C5227D2E41}"/>
              </a:ext>
            </a:extLst>
          </p:cNvPr>
          <p:cNvPicPr>
            <a:picLocks noRot="1" noChangeAspect="1"/>
          </p:cNvPicPr>
          <p:nvPr>
            <a:videoFile r:link="rId1"/>
          </p:nvPr>
        </p:nvPicPr>
        <p:blipFill>
          <a:blip r:embed="rId4"/>
          <a:stretch>
            <a:fillRect/>
          </a:stretch>
        </p:blipFill>
        <p:spPr>
          <a:xfrm>
            <a:off x="4181975" y="1412295"/>
            <a:ext cx="4839183" cy="2732000"/>
          </a:xfrm>
          <a:prstGeom prst="rect">
            <a:avLst/>
          </a:prstGeom>
        </p:spPr>
      </p:pic>
    </p:spTree>
    <p:extLst>
      <p:ext uri="{BB962C8B-B14F-4D97-AF65-F5344CB8AC3E}">
        <p14:creationId xmlns:p14="http://schemas.microsoft.com/office/powerpoint/2010/main" val="198006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76">
          <a:extLst>
            <a:ext uri="{FF2B5EF4-FFF2-40B4-BE49-F238E27FC236}">
              <a16:creationId xmlns:a16="http://schemas.microsoft.com/office/drawing/2014/main" id="{7133CD08-36E3-283A-C82E-137D0A9DAA4D}"/>
            </a:ext>
          </a:extLst>
        </p:cNvPr>
        <p:cNvGrpSpPr/>
        <p:nvPr/>
      </p:nvGrpSpPr>
      <p:grpSpPr>
        <a:xfrm>
          <a:off x="0" y="0"/>
          <a:ext cx="0" cy="0"/>
          <a:chOff x="0" y="0"/>
          <a:chExt cx="0" cy="0"/>
        </a:xfrm>
      </p:grpSpPr>
      <p:sp>
        <p:nvSpPr>
          <p:cNvPr id="179" name="Google Shape;179;p28">
            <a:extLst>
              <a:ext uri="{FF2B5EF4-FFF2-40B4-BE49-F238E27FC236}">
                <a16:creationId xmlns:a16="http://schemas.microsoft.com/office/drawing/2014/main" id="{FDC8ACE2-8BB1-C961-E9CB-5508AAC0E45D}"/>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21</a:t>
            </a:fld>
            <a:endParaRPr/>
          </a:p>
        </p:txBody>
      </p:sp>
      <p:sp>
        <p:nvSpPr>
          <p:cNvPr id="2" name="Google Shape;147;p24">
            <a:extLst>
              <a:ext uri="{FF2B5EF4-FFF2-40B4-BE49-F238E27FC236}">
                <a16:creationId xmlns:a16="http://schemas.microsoft.com/office/drawing/2014/main" id="{AC9F0B71-6BCF-7AC5-8DEA-A78C7AAAB402}"/>
              </a:ext>
            </a:extLst>
          </p:cNvPr>
          <p:cNvSpPr txBox="1"/>
          <p:nvPr/>
        </p:nvSpPr>
        <p:spPr>
          <a:xfrm>
            <a:off x="717793" y="344934"/>
            <a:ext cx="6570600" cy="1218765"/>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200" b="1">
                <a:solidFill>
                  <a:srgbClr val="F8582B"/>
                </a:solidFill>
                <a:latin typeface="Outfit"/>
                <a:ea typeface="Outfit"/>
                <a:cs typeface="Outfit"/>
                <a:sym typeface="Outfit"/>
              </a:rPr>
              <a:t>Zelf een animatiefilmpje maken</a:t>
            </a:r>
            <a:endParaRPr sz="4200" b="1">
              <a:solidFill>
                <a:srgbClr val="F8582B"/>
              </a:solidFill>
              <a:latin typeface="Outfit"/>
              <a:ea typeface="Outfit"/>
              <a:cs typeface="Outfit"/>
              <a:sym typeface="Outfit"/>
            </a:endParaRPr>
          </a:p>
        </p:txBody>
      </p:sp>
      <p:sp>
        <p:nvSpPr>
          <p:cNvPr id="7" name="Google Shape;146;p24">
            <a:extLst>
              <a:ext uri="{FF2B5EF4-FFF2-40B4-BE49-F238E27FC236}">
                <a16:creationId xmlns:a16="http://schemas.microsoft.com/office/drawing/2014/main" id="{AB77A98B-7B15-B2DA-746E-7DF22E22EEEF}"/>
              </a:ext>
            </a:extLst>
          </p:cNvPr>
          <p:cNvSpPr txBox="1">
            <a:spLocks noGrp="1"/>
          </p:cNvSpPr>
          <p:nvPr>
            <p:ph type="body" idx="1"/>
          </p:nvPr>
        </p:nvSpPr>
        <p:spPr>
          <a:xfrm>
            <a:off x="822960" y="1906071"/>
            <a:ext cx="6181344" cy="2661211"/>
          </a:xfrm>
          <a:prstGeom prst="rect">
            <a:avLst/>
          </a:prstGeom>
          <a:noFill/>
          <a:ln>
            <a:noFill/>
          </a:ln>
        </p:spPr>
        <p:txBody>
          <a:bodyPr spcFirstLastPara="1" wrap="square" lIns="91425" tIns="91425" rIns="91425" bIns="91425" anchor="t" anchorCtr="0">
            <a:spAutoFit/>
          </a:bodyPr>
          <a:lstStyle/>
          <a:p>
            <a:pPr marL="114300" indent="0" algn="just">
              <a:lnSpc>
                <a:spcPct val="114999"/>
              </a:lnSpc>
              <a:buNone/>
            </a:pPr>
            <a:r>
              <a:rPr lang="en" sz="2000" b="1">
                <a:solidFill>
                  <a:srgbClr val="3B1FC6"/>
                </a:solidFill>
                <a:latin typeface="Outfit"/>
                <a:sym typeface="Outfit"/>
              </a:rPr>
              <a:t>Wek je eigen verhaal tot leven in 6 stappen</a:t>
            </a:r>
          </a:p>
          <a:p>
            <a:pPr marL="114300" indent="0" algn="just">
              <a:lnSpc>
                <a:spcPct val="114999"/>
              </a:lnSpc>
              <a:buNone/>
            </a:pPr>
            <a:endParaRPr lang="en" sz="2000" b="1">
              <a:solidFill>
                <a:srgbClr val="3B1FC6"/>
              </a:solidFill>
              <a:latin typeface="Outfit"/>
              <a:sym typeface="Outfit"/>
            </a:endParaRPr>
          </a:p>
          <a:p>
            <a:pPr marL="114300" indent="0" algn="just">
              <a:lnSpc>
                <a:spcPct val="114999"/>
              </a:lnSpc>
              <a:buNone/>
            </a:pPr>
            <a:r>
              <a:rPr lang="nl-BE" sz="1200">
                <a:solidFill>
                  <a:srgbClr val="452CC2"/>
                </a:solidFill>
                <a:latin typeface="Outfit"/>
                <a:sym typeface="Outfit"/>
              </a:rPr>
              <a:t>1. Bedenk je verhaal</a:t>
            </a:r>
            <a:endParaRPr lang="en-US">
              <a:solidFill>
                <a:srgbClr val="452CC2"/>
              </a:solidFill>
            </a:endParaRPr>
          </a:p>
          <a:p>
            <a:pPr marL="114300" indent="0" algn="just">
              <a:lnSpc>
                <a:spcPct val="114999"/>
              </a:lnSpc>
              <a:buNone/>
            </a:pPr>
            <a:r>
              <a:rPr lang="en" sz="1200">
                <a:solidFill>
                  <a:srgbClr val="3B1FC6"/>
                </a:solidFill>
                <a:latin typeface="Outfit"/>
              </a:rPr>
              <a:t>2. Maak een storyboard </a:t>
            </a:r>
          </a:p>
          <a:p>
            <a:pPr marL="114300" indent="0" algn="just">
              <a:lnSpc>
                <a:spcPct val="114999"/>
              </a:lnSpc>
              <a:buNone/>
            </a:pPr>
            <a:r>
              <a:rPr lang="en" sz="1200">
                <a:solidFill>
                  <a:srgbClr val="3B1FC6"/>
                </a:solidFill>
                <a:latin typeface="Outfit"/>
                <a:ea typeface="Outfit"/>
              </a:rPr>
              <a:t>3. Maak je personages en d</a:t>
            </a:r>
            <a:r>
              <a:rPr lang="en-GB" sz="1200">
                <a:solidFill>
                  <a:srgbClr val="3B1FC6"/>
                </a:solidFill>
                <a:latin typeface="Outfit"/>
                <a:ea typeface="Outfit"/>
              </a:rPr>
              <a:t>é</a:t>
            </a:r>
            <a:r>
              <a:rPr lang="en" sz="1200">
                <a:solidFill>
                  <a:srgbClr val="3B1FC6"/>
                </a:solidFill>
                <a:latin typeface="Outfit"/>
                <a:ea typeface="Outfit"/>
              </a:rPr>
              <a:t>cor</a:t>
            </a:r>
          </a:p>
          <a:p>
            <a:pPr marL="114300" indent="0" algn="just">
              <a:lnSpc>
                <a:spcPct val="114999"/>
              </a:lnSpc>
              <a:buNone/>
            </a:pPr>
            <a:r>
              <a:rPr lang="en" sz="1200">
                <a:solidFill>
                  <a:srgbClr val="3B1FC6"/>
                </a:solidFill>
                <a:latin typeface="Outfit"/>
                <a:ea typeface="Outfit"/>
              </a:rPr>
              <a:t>4. Animeren</a:t>
            </a:r>
          </a:p>
          <a:p>
            <a:pPr marL="114300" indent="0" algn="just">
              <a:lnSpc>
                <a:spcPct val="114999"/>
              </a:lnSpc>
              <a:buNone/>
            </a:pPr>
            <a:r>
              <a:rPr lang="en" sz="1200">
                <a:solidFill>
                  <a:srgbClr val="3B1FC6"/>
                </a:solidFill>
                <a:latin typeface="Outfit"/>
                <a:ea typeface="Outfit"/>
              </a:rPr>
              <a:t>5. Werk je film af met geluid</a:t>
            </a:r>
          </a:p>
          <a:p>
            <a:pPr marL="114300" indent="0" algn="just">
              <a:lnSpc>
                <a:spcPct val="114999"/>
              </a:lnSpc>
              <a:buNone/>
            </a:pPr>
            <a:r>
              <a:rPr lang="en" sz="1200">
                <a:solidFill>
                  <a:srgbClr val="3B1FC6"/>
                </a:solidFill>
                <a:latin typeface="Outfit"/>
                <a:ea typeface="Outfit"/>
              </a:rPr>
              <a:t>6. Toon je film </a:t>
            </a:r>
          </a:p>
          <a:p>
            <a:pPr marL="114300" indent="0">
              <a:lnSpc>
                <a:spcPct val="115000"/>
              </a:lnSpc>
              <a:spcBef>
                <a:spcPts val="1100"/>
              </a:spcBef>
              <a:spcAft>
                <a:spcPts val="1100"/>
              </a:spcAft>
              <a:buNone/>
            </a:pPr>
            <a:endParaRPr lang="en-US" sz="1200">
              <a:solidFill>
                <a:srgbClr val="3B1FC6"/>
              </a:solidFill>
              <a:latin typeface="Outfit"/>
              <a:ea typeface="Outfit"/>
              <a:cs typeface="Outfit"/>
            </a:endParaRPr>
          </a:p>
        </p:txBody>
      </p:sp>
    </p:spTree>
    <p:extLst>
      <p:ext uri="{BB962C8B-B14F-4D97-AF65-F5344CB8AC3E}">
        <p14:creationId xmlns:p14="http://schemas.microsoft.com/office/powerpoint/2010/main" val="327300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67"/>
        <p:cNvGrpSpPr/>
        <p:nvPr/>
      </p:nvGrpSpPr>
      <p:grpSpPr>
        <a:xfrm>
          <a:off x="0" y="0"/>
          <a:ext cx="0" cy="0"/>
          <a:chOff x="0" y="0"/>
          <a:chExt cx="0" cy="0"/>
        </a:xfrm>
      </p:grpSpPr>
      <p:pic>
        <p:nvPicPr>
          <p:cNvPr id="168" name="Google Shape;168;p27" title="Asset 32.png"/>
          <p:cNvPicPr preferRelativeResize="0"/>
          <p:nvPr/>
        </p:nvPicPr>
        <p:blipFill rotWithShape="1">
          <a:blip r:embed="rId4">
            <a:alphaModFix/>
          </a:blip>
          <a:srcRect t="17235" b="26516"/>
          <a:stretch/>
        </p:blipFill>
        <p:spPr>
          <a:xfrm>
            <a:off x="0" y="0"/>
            <a:ext cx="9144003" cy="5143501"/>
          </a:xfrm>
          <a:prstGeom prst="rect">
            <a:avLst/>
          </a:prstGeom>
          <a:noFill/>
          <a:ln>
            <a:noFill/>
          </a:ln>
        </p:spPr>
      </p:pic>
      <p:pic>
        <p:nvPicPr>
          <p:cNvPr id="169" name="Google Shape;169;p27" title="Asset 33.png"/>
          <p:cNvPicPr preferRelativeResize="0"/>
          <p:nvPr/>
        </p:nvPicPr>
        <p:blipFill rotWithShape="1">
          <a:blip r:embed="rId5">
            <a:alphaModFix/>
          </a:blip>
          <a:srcRect l="49721"/>
          <a:stretch/>
        </p:blipFill>
        <p:spPr>
          <a:xfrm>
            <a:off x="-1" y="371800"/>
            <a:ext cx="2238899" cy="4452925"/>
          </a:xfrm>
          <a:prstGeom prst="rect">
            <a:avLst/>
          </a:prstGeom>
          <a:noFill/>
          <a:ln>
            <a:noFill/>
          </a:ln>
        </p:spPr>
      </p:pic>
      <p:sp>
        <p:nvSpPr>
          <p:cNvPr id="170" name="Google Shape;170;p27"/>
          <p:cNvSpPr txBox="1"/>
          <p:nvPr/>
        </p:nvSpPr>
        <p:spPr>
          <a:xfrm>
            <a:off x="2811475" y="1619363"/>
            <a:ext cx="6087000" cy="254836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a:solidFill>
                  <a:srgbClr val="F2EFE8"/>
                </a:solidFill>
                <a:latin typeface="Outfit Light"/>
                <a:ea typeface="Outfit Light"/>
                <a:cs typeface="Outfit Light"/>
                <a:sym typeface="Outfit Light"/>
              </a:rPr>
              <a:t>Opdracht 6</a:t>
            </a:r>
            <a:endParaRPr sz="4800">
              <a:solidFill>
                <a:srgbClr val="F2EFE8"/>
              </a:solidFill>
              <a:latin typeface="Outfit Light"/>
              <a:ea typeface="Outfit Light"/>
              <a:cs typeface="Outfit Light"/>
              <a:sym typeface="Outfit Light"/>
            </a:endParaRPr>
          </a:p>
          <a:p>
            <a:pPr marL="0" marR="0" lvl="0" indent="0" algn="l" rtl="0">
              <a:lnSpc>
                <a:spcPct val="80000"/>
              </a:lnSpc>
              <a:spcBef>
                <a:spcPts val="0"/>
              </a:spcBef>
              <a:spcAft>
                <a:spcPts val="0"/>
              </a:spcAft>
              <a:buNone/>
            </a:pPr>
            <a:r>
              <a:rPr lang="nl-BE" sz="4800" b="1">
                <a:solidFill>
                  <a:srgbClr val="3B1FC6"/>
                </a:solidFill>
                <a:latin typeface="Outfit"/>
                <a:ea typeface="Outfit"/>
                <a:cs typeface="Outfit"/>
                <a:sym typeface="Outfit"/>
              </a:rPr>
              <a:t>Wat staat er buiten het kader</a:t>
            </a:r>
            <a:endParaRPr sz="4800" b="1">
              <a:solidFill>
                <a:srgbClr val="3B1FC6"/>
              </a:solidFill>
              <a:latin typeface="Outfit"/>
              <a:ea typeface="Outfit"/>
              <a:cs typeface="Outfit"/>
              <a:sym typeface="Outfit"/>
            </a:endParaRPr>
          </a:p>
          <a:p>
            <a:pPr marL="0" lvl="0" indent="0" algn="l" rtl="0">
              <a:lnSpc>
                <a:spcPct val="80000"/>
              </a:lnSpc>
              <a:spcBef>
                <a:spcPts val="0"/>
              </a:spcBef>
              <a:spcAft>
                <a:spcPts val="0"/>
              </a:spcAft>
              <a:buNone/>
            </a:pPr>
            <a:endParaRPr sz="4800" b="1">
              <a:solidFill>
                <a:srgbClr val="3B1FC6"/>
              </a:solidFill>
              <a:latin typeface="Outfit"/>
              <a:ea typeface="Outfit"/>
              <a:cs typeface="Outfit"/>
              <a:sym typeface="Outfit"/>
            </a:endParaRPr>
          </a:p>
        </p:txBody>
      </p:sp>
      <p:pic>
        <p:nvPicPr>
          <p:cNvPr id="171" name="Google Shape;171;p27" title="MW.png"/>
          <p:cNvPicPr preferRelativeResize="0"/>
          <p:nvPr/>
        </p:nvPicPr>
        <p:blipFill rotWithShape="1">
          <a:blip r:embed="rId6">
            <a:alphaModFix/>
          </a:blip>
          <a:srcRect r="84686"/>
          <a:stretch/>
        </p:blipFill>
        <p:spPr>
          <a:xfrm>
            <a:off x="8450000" y="506650"/>
            <a:ext cx="296076" cy="353225"/>
          </a:xfrm>
          <a:prstGeom prst="rect">
            <a:avLst/>
          </a:prstGeom>
          <a:noFill/>
          <a:ln>
            <a:noFill/>
          </a:ln>
        </p:spPr>
      </p:pic>
      <p:pic>
        <p:nvPicPr>
          <p:cNvPr id="172" name="Google Shape;172;p27" title="Mediawijs � pixel icoon � Smiley.png"/>
          <p:cNvPicPr preferRelativeResize="0"/>
          <p:nvPr/>
        </p:nvPicPr>
        <p:blipFill>
          <a:blip r:embed="rId7">
            <a:alphaModFix/>
          </a:blip>
          <a:stretch>
            <a:fillRect/>
          </a:stretch>
        </p:blipFill>
        <p:spPr>
          <a:xfrm>
            <a:off x="6321493" y="859876"/>
            <a:ext cx="850374" cy="850374"/>
          </a:xfrm>
          <a:prstGeom prst="rect">
            <a:avLst/>
          </a:prstGeom>
          <a:noFill/>
          <a:ln>
            <a:noFill/>
          </a:ln>
        </p:spPr>
      </p:pic>
    </p:spTree>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27">
          <a:extLst>
            <a:ext uri="{FF2B5EF4-FFF2-40B4-BE49-F238E27FC236}">
              <a16:creationId xmlns:a16="http://schemas.microsoft.com/office/drawing/2014/main" id="{0BD92019-20EE-4522-AC90-4E8A4DB20D09}"/>
            </a:ext>
          </a:extLst>
        </p:cNvPr>
        <p:cNvGrpSpPr/>
        <p:nvPr/>
      </p:nvGrpSpPr>
      <p:grpSpPr>
        <a:xfrm>
          <a:off x="0" y="0"/>
          <a:ext cx="0" cy="0"/>
          <a:chOff x="0" y="0"/>
          <a:chExt cx="0" cy="0"/>
        </a:xfrm>
      </p:grpSpPr>
      <p:pic>
        <p:nvPicPr>
          <p:cNvPr id="128" name="Google Shape;128;p22" title="MW.png">
            <a:extLst>
              <a:ext uri="{FF2B5EF4-FFF2-40B4-BE49-F238E27FC236}">
                <a16:creationId xmlns:a16="http://schemas.microsoft.com/office/drawing/2014/main" id="{623C4084-E532-A79D-FC50-EE1E81AF6625}"/>
              </a:ext>
            </a:extLst>
          </p:cNvPr>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130" name="Google Shape;130;p22">
            <a:extLst>
              <a:ext uri="{FF2B5EF4-FFF2-40B4-BE49-F238E27FC236}">
                <a16:creationId xmlns:a16="http://schemas.microsoft.com/office/drawing/2014/main" id="{E1CA63CB-9F7D-9426-26AC-6914FCDBEC05}"/>
              </a:ext>
            </a:extLst>
          </p:cNvPr>
          <p:cNvSpPr txBox="1"/>
          <p:nvPr/>
        </p:nvSpPr>
        <p:spPr>
          <a:xfrm>
            <a:off x="762000" y="478923"/>
            <a:ext cx="6039000" cy="1218765"/>
          </a:xfrm>
          <a:prstGeom prst="rect">
            <a:avLst/>
          </a:prstGeom>
          <a:noFill/>
          <a:ln>
            <a:noFill/>
          </a:ln>
        </p:spPr>
        <p:txBody>
          <a:bodyPr spcFirstLastPara="1" wrap="square" lIns="91425" tIns="91425" rIns="91425" bIns="91425" anchor="t" anchorCtr="0">
            <a:spAutoFit/>
          </a:bodyPr>
          <a:lstStyle/>
          <a:p>
            <a:pPr>
              <a:lnSpc>
                <a:spcPct val="80000"/>
              </a:lnSpc>
            </a:pPr>
            <a:r>
              <a:rPr lang="en" sz="4200" b="1">
                <a:solidFill>
                  <a:srgbClr val="F8582B"/>
                </a:solidFill>
                <a:latin typeface="Outfit"/>
                <a:ea typeface="Outfit"/>
                <a:cs typeface="Outfit"/>
                <a:sym typeface="Outfit"/>
              </a:rPr>
              <a:t>Wat gebeurt er </a:t>
            </a:r>
            <a:r>
              <a:rPr lang="en" sz="4200" b="1" err="1">
                <a:solidFill>
                  <a:srgbClr val="F8582B"/>
                </a:solidFill>
                <a:latin typeface="Outfit"/>
                <a:ea typeface="Outfit"/>
                <a:cs typeface="Outfit"/>
                <a:sym typeface="Outfit"/>
              </a:rPr>
              <a:t>buiten</a:t>
            </a:r>
            <a:r>
              <a:rPr lang="en" sz="4200" b="1">
                <a:solidFill>
                  <a:srgbClr val="F8582B"/>
                </a:solidFill>
                <a:latin typeface="Outfit"/>
                <a:ea typeface="Outfit"/>
                <a:cs typeface="Outfit"/>
                <a:sym typeface="Outfit"/>
              </a:rPr>
              <a:t> </a:t>
            </a:r>
          </a:p>
          <a:p>
            <a:pPr marL="0" lvl="0" indent="0" algn="l">
              <a:lnSpc>
                <a:spcPct val="80000"/>
              </a:lnSpc>
              <a:spcBef>
                <a:spcPts val="0"/>
              </a:spcBef>
              <a:spcAft>
                <a:spcPts val="0"/>
              </a:spcAft>
              <a:buNone/>
            </a:pPr>
            <a:r>
              <a:rPr lang="en" sz="4200" b="1">
                <a:solidFill>
                  <a:srgbClr val="F8582B"/>
                </a:solidFill>
                <a:latin typeface="Outfit"/>
                <a:ea typeface="Outfit"/>
                <a:cs typeface="Outfit"/>
                <a:sym typeface="Outfit"/>
              </a:rPr>
              <a:t>het </a:t>
            </a:r>
            <a:r>
              <a:rPr lang="en" sz="4200" b="1" err="1">
                <a:solidFill>
                  <a:srgbClr val="F8582B"/>
                </a:solidFill>
                <a:latin typeface="Outfit"/>
                <a:ea typeface="Outfit"/>
                <a:cs typeface="Outfit"/>
                <a:sym typeface="Outfit"/>
              </a:rPr>
              <a:t>kader</a:t>
            </a:r>
            <a:r>
              <a:rPr lang="en" sz="4200" b="1">
                <a:solidFill>
                  <a:srgbClr val="F8582B"/>
                </a:solidFill>
                <a:latin typeface="Outfit"/>
                <a:ea typeface="Outfit"/>
                <a:cs typeface="Outfit"/>
                <a:sym typeface="Outfit"/>
              </a:rPr>
              <a:t>? </a:t>
            </a:r>
            <a:endParaRPr lang="en-US"/>
          </a:p>
        </p:txBody>
      </p:sp>
      <p:sp>
        <p:nvSpPr>
          <p:cNvPr id="2" name="TextBox 1">
            <a:extLst>
              <a:ext uri="{FF2B5EF4-FFF2-40B4-BE49-F238E27FC236}">
                <a16:creationId xmlns:a16="http://schemas.microsoft.com/office/drawing/2014/main" id="{5AF77C5D-F734-757B-00EE-602EAB57109B}"/>
              </a:ext>
            </a:extLst>
          </p:cNvPr>
          <p:cNvSpPr txBox="1"/>
          <p:nvPr/>
        </p:nvSpPr>
        <p:spPr>
          <a:xfrm>
            <a:off x="762000" y="2256064"/>
            <a:ext cx="391040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rgbClr val="452CC2"/>
              </a:buClr>
              <a:buFont typeface="Arial" panose="020B0604020202020204" pitchFamily="34" charset="0"/>
              <a:buChar char="•"/>
            </a:pPr>
            <a:r>
              <a:rPr lang="en-US" sz="1800">
                <a:solidFill>
                  <a:srgbClr val="3B1FC6"/>
                </a:solidFill>
                <a:latin typeface="Outfit"/>
              </a:rPr>
              <a:t>Wat </a:t>
            </a:r>
            <a:r>
              <a:rPr lang="en-US" sz="1800" err="1">
                <a:solidFill>
                  <a:srgbClr val="3B1FC6"/>
                </a:solidFill>
                <a:latin typeface="Outfit"/>
              </a:rPr>
              <a:t>trekt</a:t>
            </a:r>
            <a:r>
              <a:rPr lang="en-US" sz="1800">
                <a:solidFill>
                  <a:srgbClr val="3B1FC6"/>
                </a:solidFill>
                <a:latin typeface="Outfit"/>
              </a:rPr>
              <a:t> je </a:t>
            </a:r>
            <a:r>
              <a:rPr lang="en-US" sz="1800" err="1">
                <a:solidFill>
                  <a:srgbClr val="3B1FC6"/>
                </a:solidFill>
                <a:latin typeface="Outfit"/>
              </a:rPr>
              <a:t>aandacht</a:t>
            </a:r>
            <a:r>
              <a:rPr lang="en-US" sz="1800">
                <a:solidFill>
                  <a:srgbClr val="3B1FC6"/>
                </a:solidFill>
                <a:latin typeface="Outfit"/>
              </a:rPr>
              <a:t> in het </a:t>
            </a:r>
            <a:r>
              <a:rPr lang="en-US" sz="1800" err="1">
                <a:solidFill>
                  <a:srgbClr val="3B1FC6"/>
                </a:solidFill>
                <a:latin typeface="Outfit"/>
              </a:rPr>
              <a:t>beeld</a:t>
            </a:r>
            <a:r>
              <a:rPr lang="en-US" sz="1800">
                <a:solidFill>
                  <a:srgbClr val="3B1FC6"/>
                </a:solidFill>
                <a:latin typeface="Outfit"/>
              </a:rPr>
              <a:t>? </a:t>
            </a:r>
            <a:br>
              <a:rPr lang="en-US" sz="1800">
                <a:latin typeface="Outfit"/>
              </a:rPr>
            </a:br>
            <a:endParaRPr lang="en-US" sz="1800">
              <a:solidFill>
                <a:srgbClr val="3B1FC6"/>
              </a:solidFill>
              <a:latin typeface="Outfit"/>
            </a:endParaRPr>
          </a:p>
          <a:p>
            <a:pPr marL="285750" indent="-285750">
              <a:buClr>
                <a:srgbClr val="452CC2"/>
              </a:buClr>
              <a:buFont typeface="Arial" panose="020B0604020202020204" pitchFamily="34" charset="0"/>
              <a:buChar char="•"/>
            </a:pPr>
            <a:r>
              <a:rPr lang="en-US" sz="1800">
                <a:solidFill>
                  <a:srgbClr val="3B1FC6"/>
                </a:solidFill>
                <a:latin typeface="Outfit"/>
              </a:rPr>
              <a:t>Wat gebeurt er </a:t>
            </a:r>
            <a:r>
              <a:rPr lang="en-US" sz="1800" err="1">
                <a:solidFill>
                  <a:srgbClr val="3B1FC6"/>
                </a:solidFill>
                <a:latin typeface="Outfit"/>
              </a:rPr>
              <a:t>volgens</a:t>
            </a:r>
            <a:r>
              <a:rPr lang="en-US" sz="1800">
                <a:solidFill>
                  <a:srgbClr val="3B1FC6"/>
                </a:solidFill>
                <a:latin typeface="Outfit"/>
              </a:rPr>
              <a:t> </a:t>
            </a:r>
            <a:r>
              <a:rPr lang="en-US" sz="1800" err="1">
                <a:solidFill>
                  <a:srgbClr val="3B1FC6"/>
                </a:solidFill>
                <a:latin typeface="Outfit"/>
              </a:rPr>
              <a:t>jou</a:t>
            </a:r>
            <a:r>
              <a:rPr lang="en-US" sz="1800">
                <a:solidFill>
                  <a:srgbClr val="3B1FC6"/>
                </a:solidFill>
                <a:latin typeface="Outfit"/>
              </a:rPr>
              <a:t>  </a:t>
            </a:r>
            <a:r>
              <a:rPr lang="en-US" sz="1800" err="1">
                <a:solidFill>
                  <a:srgbClr val="3B1FC6"/>
                </a:solidFill>
                <a:latin typeface="Outfit"/>
              </a:rPr>
              <a:t>buiten</a:t>
            </a:r>
            <a:r>
              <a:rPr lang="en-US" sz="1800">
                <a:solidFill>
                  <a:srgbClr val="3B1FC6"/>
                </a:solidFill>
                <a:latin typeface="Outfit"/>
              </a:rPr>
              <a:t> het </a:t>
            </a:r>
            <a:r>
              <a:rPr lang="en-US" sz="1800" err="1">
                <a:solidFill>
                  <a:srgbClr val="3B1FC6"/>
                </a:solidFill>
                <a:latin typeface="Outfit"/>
              </a:rPr>
              <a:t>kader</a:t>
            </a:r>
            <a:r>
              <a:rPr lang="en-US" sz="1800">
                <a:solidFill>
                  <a:srgbClr val="3B1FC6"/>
                </a:solidFill>
                <a:latin typeface="Outfit"/>
              </a:rPr>
              <a:t>?</a:t>
            </a:r>
            <a:br>
              <a:rPr lang="en-US" sz="1800">
                <a:latin typeface="Outfit"/>
              </a:rPr>
            </a:br>
            <a:endParaRPr lang="en-US" sz="1800">
              <a:solidFill>
                <a:srgbClr val="3B1FC6"/>
              </a:solidFill>
              <a:latin typeface="Outfit"/>
            </a:endParaRPr>
          </a:p>
          <a:p>
            <a:pPr marL="285750" indent="-285750">
              <a:buClr>
                <a:srgbClr val="452CC2"/>
              </a:buClr>
              <a:buFont typeface="Arial" panose="020B0604020202020204" pitchFamily="34" charset="0"/>
              <a:buChar char="•"/>
            </a:pPr>
            <a:r>
              <a:rPr lang="en-US" sz="1800">
                <a:solidFill>
                  <a:srgbClr val="3B1FC6"/>
                </a:solidFill>
                <a:latin typeface="Outfit"/>
              </a:rPr>
              <a:t>Wat </a:t>
            </a:r>
            <a:r>
              <a:rPr lang="en-US" sz="1800" err="1">
                <a:solidFill>
                  <a:srgbClr val="3B1FC6"/>
                </a:solidFill>
                <a:latin typeface="Outfit"/>
              </a:rPr>
              <a:t>wil</a:t>
            </a:r>
            <a:r>
              <a:rPr lang="en-US" sz="1800">
                <a:solidFill>
                  <a:srgbClr val="3B1FC6"/>
                </a:solidFill>
                <a:latin typeface="Outfit"/>
              </a:rPr>
              <a:t> de </a:t>
            </a:r>
            <a:r>
              <a:rPr lang="en-US" sz="1800" err="1">
                <a:solidFill>
                  <a:srgbClr val="3B1FC6"/>
                </a:solidFill>
                <a:latin typeface="Outfit"/>
              </a:rPr>
              <a:t>foto</a:t>
            </a:r>
            <a:r>
              <a:rPr lang="en-US" sz="1800">
                <a:solidFill>
                  <a:srgbClr val="3B1FC6"/>
                </a:solidFill>
                <a:latin typeface="Outfit"/>
              </a:rPr>
              <a:t> </a:t>
            </a:r>
            <a:r>
              <a:rPr lang="en-US" sz="1800" err="1">
                <a:solidFill>
                  <a:srgbClr val="3B1FC6"/>
                </a:solidFill>
                <a:latin typeface="Outfit"/>
              </a:rPr>
              <a:t>ons</a:t>
            </a:r>
            <a:r>
              <a:rPr lang="en-US" sz="1800">
                <a:solidFill>
                  <a:srgbClr val="3B1FC6"/>
                </a:solidFill>
                <a:latin typeface="Outfit"/>
              </a:rPr>
              <a:t> </a:t>
            </a:r>
            <a:r>
              <a:rPr lang="en-US" sz="1800" err="1">
                <a:solidFill>
                  <a:srgbClr val="3B1FC6"/>
                </a:solidFill>
                <a:latin typeface="Outfit"/>
              </a:rPr>
              <a:t>vertellen</a:t>
            </a:r>
            <a:r>
              <a:rPr lang="en-US" sz="1800">
                <a:solidFill>
                  <a:srgbClr val="3B1FC6"/>
                </a:solidFill>
                <a:latin typeface="Outfit"/>
              </a:rPr>
              <a:t>? </a:t>
            </a:r>
          </a:p>
        </p:txBody>
      </p:sp>
      <p:pic>
        <p:nvPicPr>
          <p:cNvPr id="3" name="Picture 2">
            <a:extLst>
              <a:ext uri="{FF2B5EF4-FFF2-40B4-BE49-F238E27FC236}">
                <a16:creationId xmlns:a16="http://schemas.microsoft.com/office/drawing/2014/main" id="{1C83394E-4C88-124D-AE9E-19EB6EA4FC87}"/>
              </a:ext>
            </a:extLst>
          </p:cNvPr>
          <p:cNvPicPr>
            <a:picLocks noChangeAspect="1"/>
          </p:cNvPicPr>
          <p:nvPr/>
        </p:nvPicPr>
        <p:blipFill>
          <a:blip r:embed="rId5"/>
          <a:stretch>
            <a:fillRect/>
          </a:stretch>
        </p:blipFill>
        <p:spPr>
          <a:xfrm>
            <a:off x="5233591" y="1316736"/>
            <a:ext cx="3910409" cy="3451860"/>
          </a:xfrm>
          <a:prstGeom prst="rect">
            <a:avLst/>
          </a:prstGeom>
        </p:spPr>
      </p:pic>
    </p:spTree>
    <p:extLst>
      <p:ext uri="{BB962C8B-B14F-4D97-AF65-F5344CB8AC3E}">
        <p14:creationId xmlns:p14="http://schemas.microsoft.com/office/powerpoint/2010/main" val="448684265"/>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27">
          <a:extLst>
            <a:ext uri="{FF2B5EF4-FFF2-40B4-BE49-F238E27FC236}">
              <a16:creationId xmlns:a16="http://schemas.microsoft.com/office/drawing/2014/main" id="{117DAB36-6AD3-0C9C-4D99-642D6E341B6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689FFEB-A551-DDC5-640D-C8E1486B306D}"/>
              </a:ext>
            </a:extLst>
          </p:cNvPr>
          <p:cNvPicPr>
            <a:picLocks noChangeAspect="1"/>
          </p:cNvPicPr>
          <p:nvPr/>
        </p:nvPicPr>
        <p:blipFill>
          <a:blip r:embed="rId3"/>
          <a:stretch>
            <a:fillRect/>
          </a:stretch>
        </p:blipFill>
        <p:spPr>
          <a:xfrm>
            <a:off x="637761" y="0"/>
            <a:ext cx="7868478" cy="5143500"/>
          </a:xfrm>
          <a:prstGeom prst="rect">
            <a:avLst/>
          </a:prstGeom>
        </p:spPr>
      </p:pic>
    </p:spTree>
    <p:extLst>
      <p:ext uri="{BB962C8B-B14F-4D97-AF65-F5344CB8AC3E}">
        <p14:creationId xmlns:p14="http://schemas.microsoft.com/office/powerpoint/2010/main" val="3090970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27">
          <a:extLst>
            <a:ext uri="{FF2B5EF4-FFF2-40B4-BE49-F238E27FC236}">
              <a16:creationId xmlns:a16="http://schemas.microsoft.com/office/drawing/2014/main" id="{FCC34B0A-4C54-4246-EED0-A92B784EB387}"/>
            </a:ext>
          </a:extLst>
        </p:cNvPr>
        <p:cNvGrpSpPr/>
        <p:nvPr/>
      </p:nvGrpSpPr>
      <p:grpSpPr>
        <a:xfrm>
          <a:off x="0" y="0"/>
          <a:ext cx="0" cy="0"/>
          <a:chOff x="0" y="0"/>
          <a:chExt cx="0" cy="0"/>
        </a:xfrm>
      </p:grpSpPr>
      <p:pic>
        <p:nvPicPr>
          <p:cNvPr id="128" name="Google Shape;128;p22" title="MW.png">
            <a:extLst>
              <a:ext uri="{FF2B5EF4-FFF2-40B4-BE49-F238E27FC236}">
                <a16:creationId xmlns:a16="http://schemas.microsoft.com/office/drawing/2014/main" id="{A48A9C95-5CE4-4AE4-D26F-FEE7FC7282EF}"/>
              </a:ext>
            </a:extLst>
          </p:cNvPr>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130" name="Google Shape;130;p22">
            <a:extLst>
              <a:ext uri="{FF2B5EF4-FFF2-40B4-BE49-F238E27FC236}">
                <a16:creationId xmlns:a16="http://schemas.microsoft.com/office/drawing/2014/main" id="{C66A36C8-038D-003A-6B55-7E1B6DA13C4B}"/>
              </a:ext>
            </a:extLst>
          </p:cNvPr>
          <p:cNvSpPr txBox="1"/>
          <p:nvPr/>
        </p:nvSpPr>
        <p:spPr>
          <a:xfrm>
            <a:off x="761925" y="1073625"/>
            <a:ext cx="6039000" cy="701700"/>
          </a:xfrm>
          <a:prstGeom prst="rect">
            <a:avLst/>
          </a:prstGeom>
          <a:noFill/>
          <a:ln>
            <a:noFill/>
          </a:ln>
        </p:spPr>
        <p:txBody>
          <a:bodyPr spcFirstLastPara="1" wrap="square" lIns="91425" tIns="91425" rIns="91425" bIns="91425" anchor="t" anchorCtr="0">
            <a:spAutoFit/>
          </a:bodyPr>
          <a:lstStyle/>
          <a:p>
            <a:pPr marL="0" lvl="0" indent="0" algn="l">
              <a:lnSpc>
                <a:spcPct val="80000"/>
              </a:lnSpc>
              <a:spcBef>
                <a:spcPts val="0"/>
              </a:spcBef>
              <a:spcAft>
                <a:spcPts val="0"/>
              </a:spcAft>
              <a:buNone/>
            </a:pPr>
            <a:r>
              <a:rPr lang="en" sz="4200" b="1" err="1">
                <a:solidFill>
                  <a:srgbClr val="F8582B"/>
                </a:solidFill>
                <a:latin typeface="Outfit"/>
                <a:ea typeface="Outfit"/>
                <a:cs typeface="Outfit"/>
                <a:sym typeface="Outfit"/>
              </a:rPr>
              <a:t>Reflectie</a:t>
            </a:r>
            <a:r>
              <a:rPr lang="en" sz="4200" b="1">
                <a:solidFill>
                  <a:srgbClr val="F8582B"/>
                </a:solidFill>
                <a:latin typeface="Outfit"/>
                <a:ea typeface="Outfit"/>
                <a:cs typeface="Outfit"/>
                <a:sym typeface="Outfit"/>
              </a:rPr>
              <a:t> </a:t>
            </a:r>
            <a:endParaRPr lang="en-US"/>
          </a:p>
        </p:txBody>
      </p:sp>
      <p:sp>
        <p:nvSpPr>
          <p:cNvPr id="2" name="TextBox 1">
            <a:extLst>
              <a:ext uri="{FF2B5EF4-FFF2-40B4-BE49-F238E27FC236}">
                <a16:creationId xmlns:a16="http://schemas.microsoft.com/office/drawing/2014/main" id="{998F7009-9C3D-2156-C9A1-E14CF33FA793}"/>
              </a:ext>
            </a:extLst>
          </p:cNvPr>
          <p:cNvSpPr txBox="1"/>
          <p:nvPr/>
        </p:nvSpPr>
        <p:spPr>
          <a:xfrm>
            <a:off x="762000" y="2256064"/>
            <a:ext cx="6781799"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rgbClr val="452CC2"/>
              </a:buClr>
              <a:buFont typeface="Arial" panose="020B0604020202020204" pitchFamily="34" charset="0"/>
              <a:buChar char="•"/>
            </a:pPr>
            <a:r>
              <a:rPr lang="en-US" sz="1800" err="1">
                <a:solidFill>
                  <a:srgbClr val="3B1FC6"/>
                </a:solidFill>
                <a:latin typeface="Outfit"/>
              </a:rPr>
              <a:t>Waar</a:t>
            </a:r>
            <a:r>
              <a:rPr lang="en-US" sz="1800">
                <a:solidFill>
                  <a:srgbClr val="3B1FC6"/>
                </a:solidFill>
                <a:latin typeface="Outfit"/>
              </a:rPr>
              <a:t> focus je nu op? </a:t>
            </a:r>
            <a:br>
              <a:rPr lang="en-US" sz="1800">
                <a:solidFill>
                  <a:srgbClr val="3B1FC6"/>
                </a:solidFill>
                <a:latin typeface="Outfit"/>
              </a:rPr>
            </a:br>
            <a:endParaRPr lang="en-US" sz="1800">
              <a:solidFill>
                <a:srgbClr val="3B1FC6"/>
              </a:solidFill>
              <a:latin typeface="Outfit"/>
            </a:endParaRPr>
          </a:p>
          <a:p>
            <a:pPr marL="285750" indent="-285750">
              <a:buClr>
                <a:srgbClr val="452CC2"/>
              </a:buClr>
              <a:buFont typeface="Arial" panose="020B0604020202020204" pitchFamily="34" charset="0"/>
              <a:buChar char="•"/>
            </a:pPr>
            <a:r>
              <a:rPr lang="en-US" sz="1800" err="1">
                <a:solidFill>
                  <a:srgbClr val="3B1FC6"/>
                </a:solidFill>
                <a:latin typeface="Outfit"/>
              </a:rPr>
              <a:t>Waarover</a:t>
            </a:r>
            <a:r>
              <a:rPr lang="en-US" sz="1800">
                <a:solidFill>
                  <a:srgbClr val="3B1FC6"/>
                </a:solidFill>
                <a:latin typeface="Outfit"/>
              </a:rPr>
              <a:t> </a:t>
            </a:r>
            <a:r>
              <a:rPr lang="en-US" sz="1800" err="1">
                <a:solidFill>
                  <a:srgbClr val="3B1FC6"/>
                </a:solidFill>
                <a:latin typeface="Outfit"/>
              </a:rPr>
              <a:t>gaat</a:t>
            </a:r>
            <a:r>
              <a:rPr lang="en-US" sz="1800">
                <a:solidFill>
                  <a:srgbClr val="3B1FC6"/>
                </a:solidFill>
                <a:latin typeface="Outfit"/>
              </a:rPr>
              <a:t> </a:t>
            </a:r>
            <a:r>
              <a:rPr lang="en-US" sz="1800" err="1">
                <a:solidFill>
                  <a:srgbClr val="3B1FC6"/>
                </a:solidFill>
                <a:latin typeface="Outfit"/>
              </a:rPr>
              <a:t>deze</a:t>
            </a:r>
            <a:r>
              <a:rPr lang="en-US" sz="1800">
                <a:solidFill>
                  <a:srgbClr val="3B1FC6"/>
                </a:solidFill>
                <a:latin typeface="Outfit"/>
              </a:rPr>
              <a:t> </a:t>
            </a:r>
            <a:r>
              <a:rPr lang="en-US" sz="1800" err="1">
                <a:solidFill>
                  <a:srgbClr val="3B1FC6"/>
                </a:solidFill>
                <a:latin typeface="Outfit"/>
              </a:rPr>
              <a:t>foto</a:t>
            </a:r>
            <a:r>
              <a:rPr lang="en-US" sz="1800">
                <a:solidFill>
                  <a:srgbClr val="3B1FC6"/>
                </a:solidFill>
                <a:latin typeface="Outfit"/>
              </a:rPr>
              <a:t>? </a:t>
            </a:r>
            <a:br>
              <a:rPr lang="en-US" sz="1800">
                <a:solidFill>
                  <a:srgbClr val="3B1FC6"/>
                </a:solidFill>
                <a:latin typeface="Outfit"/>
              </a:rPr>
            </a:br>
            <a:endParaRPr lang="en-US" sz="1800">
              <a:solidFill>
                <a:srgbClr val="3B1FC6"/>
              </a:solidFill>
              <a:latin typeface="Outfit"/>
            </a:endParaRPr>
          </a:p>
          <a:p>
            <a:pPr marL="285750" indent="-285750">
              <a:buClr>
                <a:srgbClr val="452CC2"/>
              </a:buClr>
              <a:buFont typeface="Arial" panose="020B0604020202020204" pitchFamily="34" charset="0"/>
              <a:buChar char="•"/>
            </a:pPr>
            <a:r>
              <a:rPr lang="en-US" sz="1800">
                <a:solidFill>
                  <a:srgbClr val="3B1FC6"/>
                </a:solidFill>
                <a:latin typeface="Outfit"/>
              </a:rPr>
              <a:t>Ben je van </a:t>
            </a:r>
            <a:r>
              <a:rPr lang="en-US" sz="1800" err="1">
                <a:solidFill>
                  <a:srgbClr val="3B1FC6"/>
                </a:solidFill>
                <a:latin typeface="Outfit"/>
              </a:rPr>
              <a:t>mening</a:t>
            </a:r>
            <a:r>
              <a:rPr lang="en-US" sz="1800">
                <a:solidFill>
                  <a:srgbClr val="3B1FC6"/>
                </a:solidFill>
                <a:latin typeface="Outfit"/>
              </a:rPr>
              <a:t> </a:t>
            </a:r>
            <a:r>
              <a:rPr lang="en-US" sz="1800" err="1">
                <a:solidFill>
                  <a:srgbClr val="3B1FC6"/>
                </a:solidFill>
                <a:latin typeface="Outfit"/>
              </a:rPr>
              <a:t>veranderd</a:t>
            </a:r>
            <a:r>
              <a:rPr lang="en-US" sz="1800">
                <a:solidFill>
                  <a:srgbClr val="3B1FC6"/>
                </a:solidFill>
                <a:latin typeface="Outfit"/>
              </a:rPr>
              <a:t> </a:t>
            </a:r>
            <a:r>
              <a:rPr lang="en-US" sz="1800" err="1">
                <a:solidFill>
                  <a:srgbClr val="3B1FC6"/>
                </a:solidFill>
                <a:latin typeface="Outfit"/>
              </a:rPr>
              <a:t>nadat</a:t>
            </a:r>
            <a:r>
              <a:rPr lang="en-US" sz="1800">
                <a:solidFill>
                  <a:srgbClr val="3B1FC6"/>
                </a:solidFill>
                <a:latin typeface="Outfit"/>
              </a:rPr>
              <a:t> je de </a:t>
            </a:r>
            <a:r>
              <a:rPr lang="en-US" sz="1800" err="1">
                <a:solidFill>
                  <a:srgbClr val="3B1FC6"/>
                </a:solidFill>
                <a:latin typeface="Outfit"/>
              </a:rPr>
              <a:t>volledige</a:t>
            </a:r>
            <a:r>
              <a:rPr lang="en-US" sz="1800">
                <a:solidFill>
                  <a:srgbClr val="3B1FC6"/>
                </a:solidFill>
                <a:latin typeface="Outfit"/>
              </a:rPr>
              <a:t> </a:t>
            </a:r>
            <a:r>
              <a:rPr lang="en-US" sz="1800" err="1">
                <a:solidFill>
                  <a:srgbClr val="3B1FC6"/>
                </a:solidFill>
                <a:latin typeface="Outfit"/>
              </a:rPr>
              <a:t>foto</a:t>
            </a:r>
            <a:r>
              <a:rPr lang="en-US" sz="1800">
                <a:solidFill>
                  <a:srgbClr val="3B1FC6"/>
                </a:solidFill>
                <a:latin typeface="Outfit"/>
              </a:rPr>
              <a:t> zag?</a:t>
            </a:r>
            <a:br>
              <a:rPr lang="en-US" sz="1800">
                <a:solidFill>
                  <a:srgbClr val="3B1FC6"/>
                </a:solidFill>
                <a:latin typeface="Outfit"/>
              </a:rPr>
            </a:br>
            <a:endParaRPr lang="en-US" sz="1800">
              <a:solidFill>
                <a:srgbClr val="3B1FC6"/>
              </a:solidFill>
              <a:latin typeface="Outfit"/>
            </a:endParaRPr>
          </a:p>
          <a:p>
            <a:pPr marL="285750" indent="-285750">
              <a:buClr>
                <a:srgbClr val="452CC2"/>
              </a:buClr>
              <a:buFont typeface="Arial" panose="020B0604020202020204" pitchFamily="34" charset="0"/>
              <a:buChar char="•"/>
            </a:pPr>
            <a:r>
              <a:rPr lang="en-US" sz="1800">
                <a:solidFill>
                  <a:srgbClr val="3B1FC6"/>
                </a:solidFill>
                <a:latin typeface="Outfit"/>
              </a:rPr>
              <a:t>Hoe </a:t>
            </a:r>
            <a:r>
              <a:rPr lang="en-US" sz="1800" err="1">
                <a:solidFill>
                  <a:srgbClr val="3B1FC6"/>
                </a:solidFill>
                <a:latin typeface="Outfit"/>
              </a:rPr>
              <a:t>beïnvloed</a:t>
            </a:r>
            <a:r>
              <a:rPr lang="en-US" sz="1800">
                <a:solidFill>
                  <a:srgbClr val="3B1FC6"/>
                </a:solidFill>
                <a:latin typeface="Outfit"/>
              </a:rPr>
              <a:t> framing de </a:t>
            </a:r>
            <a:r>
              <a:rPr lang="en-US" sz="1800" err="1">
                <a:solidFill>
                  <a:srgbClr val="3B1FC6"/>
                </a:solidFill>
                <a:latin typeface="Outfit"/>
              </a:rPr>
              <a:t>manier</a:t>
            </a:r>
            <a:r>
              <a:rPr lang="en-US" sz="1800">
                <a:solidFill>
                  <a:srgbClr val="3B1FC6"/>
                </a:solidFill>
                <a:latin typeface="Outfit"/>
              </a:rPr>
              <a:t> van </a:t>
            </a:r>
            <a:r>
              <a:rPr lang="en-US" sz="1800" err="1">
                <a:solidFill>
                  <a:srgbClr val="3B1FC6"/>
                </a:solidFill>
                <a:latin typeface="Outfit"/>
              </a:rPr>
              <a:t>kijken</a:t>
            </a:r>
            <a:r>
              <a:rPr lang="en-US" sz="1800">
                <a:solidFill>
                  <a:srgbClr val="3B1FC6"/>
                </a:solidFill>
                <a:latin typeface="Outfit"/>
              </a:rPr>
              <a:t>? </a:t>
            </a:r>
            <a:endParaRPr lang="en-US" sz="1200">
              <a:solidFill>
                <a:srgbClr val="3B1FC6"/>
              </a:solidFill>
              <a:latin typeface="Outfit"/>
            </a:endParaRPr>
          </a:p>
        </p:txBody>
      </p:sp>
    </p:spTree>
    <p:extLst>
      <p:ext uri="{BB962C8B-B14F-4D97-AF65-F5344CB8AC3E}">
        <p14:creationId xmlns:p14="http://schemas.microsoft.com/office/powerpoint/2010/main" val="34431901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27">
          <a:extLst>
            <a:ext uri="{FF2B5EF4-FFF2-40B4-BE49-F238E27FC236}">
              <a16:creationId xmlns:a16="http://schemas.microsoft.com/office/drawing/2014/main" id="{5FFF00E5-A943-7B45-AA63-232F5DB60055}"/>
            </a:ext>
          </a:extLst>
        </p:cNvPr>
        <p:cNvGrpSpPr/>
        <p:nvPr/>
      </p:nvGrpSpPr>
      <p:grpSpPr>
        <a:xfrm>
          <a:off x="0" y="0"/>
          <a:ext cx="0" cy="0"/>
          <a:chOff x="0" y="0"/>
          <a:chExt cx="0" cy="0"/>
        </a:xfrm>
      </p:grpSpPr>
      <p:pic>
        <p:nvPicPr>
          <p:cNvPr id="128" name="Google Shape;128;p22" title="MW.png">
            <a:extLst>
              <a:ext uri="{FF2B5EF4-FFF2-40B4-BE49-F238E27FC236}">
                <a16:creationId xmlns:a16="http://schemas.microsoft.com/office/drawing/2014/main" id="{CCCC63C5-60F3-CFDF-CA32-758C52549EC0}"/>
              </a:ext>
            </a:extLst>
          </p:cNvPr>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130" name="Google Shape;130;p22">
            <a:extLst>
              <a:ext uri="{FF2B5EF4-FFF2-40B4-BE49-F238E27FC236}">
                <a16:creationId xmlns:a16="http://schemas.microsoft.com/office/drawing/2014/main" id="{1DA5613F-E439-477F-4C65-15E584FAB98D}"/>
              </a:ext>
            </a:extLst>
          </p:cNvPr>
          <p:cNvSpPr txBox="1"/>
          <p:nvPr/>
        </p:nvSpPr>
        <p:spPr>
          <a:xfrm>
            <a:off x="761925" y="1073625"/>
            <a:ext cx="6039000" cy="701700"/>
          </a:xfrm>
          <a:prstGeom prst="rect">
            <a:avLst/>
          </a:prstGeom>
          <a:noFill/>
          <a:ln>
            <a:noFill/>
          </a:ln>
        </p:spPr>
        <p:txBody>
          <a:bodyPr spcFirstLastPara="1" wrap="square" lIns="91425" tIns="91425" rIns="91425" bIns="91425" anchor="t" anchorCtr="0">
            <a:spAutoFit/>
          </a:bodyPr>
          <a:lstStyle/>
          <a:p>
            <a:pPr marL="0" lvl="0" indent="0" algn="l">
              <a:lnSpc>
                <a:spcPct val="80000"/>
              </a:lnSpc>
              <a:spcBef>
                <a:spcPts val="0"/>
              </a:spcBef>
              <a:spcAft>
                <a:spcPts val="0"/>
              </a:spcAft>
              <a:buNone/>
            </a:pPr>
            <a:r>
              <a:rPr lang="en" sz="4200" b="1">
                <a:solidFill>
                  <a:srgbClr val="F8582B"/>
                </a:solidFill>
                <a:latin typeface="Outfit"/>
                <a:ea typeface="Outfit"/>
                <a:cs typeface="Outfit"/>
                <a:sym typeface="Outfit"/>
              </a:rPr>
              <a:t>Ontdek zelf</a:t>
            </a:r>
            <a:endParaRPr lang="en-US"/>
          </a:p>
        </p:txBody>
      </p:sp>
      <p:sp>
        <p:nvSpPr>
          <p:cNvPr id="2" name="TextBox 1">
            <a:extLst>
              <a:ext uri="{FF2B5EF4-FFF2-40B4-BE49-F238E27FC236}">
                <a16:creationId xmlns:a16="http://schemas.microsoft.com/office/drawing/2014/main" id="{BFFBA998-70B9-898E-633B-19F40DE6095E}"/>
              </a:ext>
            </a:extLst>
          </p:cNvPr>
          <p:cNvSpPr txBox="1"/>
          <p:nvPr/>
        </p:nvSpPr>
        <p:spPr>
          <a:xfrm>
            <a:off x="762000" y="2256064"/>
            <a:ext cx="5627914"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indent="0">
              <a:buClr>
                <a:schemeClr val="dk1"/>
              </a:buClr>
              <a:buSzPts val="1100"/>
              <a:buNone/>
            </a:pPr>
            <a:r>
              <a:rPr lang="nl-NL" sz="1800">
                <a:solidFill>
                  <a:srgbClr val="452CC2"/>
                </a:solidFill>
                <a:latin typeface="Outfit" panose="020B0604020202020204" charset="0"/>
              </a:rPr>
              <a:t>Neem een foto, plak die op een groot blad met veel witruimte. Bedenk en teken wat er rondom de foto gebeurt. </a:t>
            </a:r>
          </a:p>
          <a:p>
            <a:pPr lvl="0" indent="0">
              <a:buClr>
                <a:schemeClr val="dk1"/>
              </a:buClr>
              <a:buSzPts val="1100"/>
              <a:buNone/>
            </a:pPr>
            <a:endParaRPr lang="nl-NL" sz="1800">
              <a:solidFill>
                <a:srgbClr val="452CC2"/>
              </a:solidFill>
              <a:latin typeface="Outfit" panose="020B0604020202020204" charset="0"/>
            </a:endParaRPr>
          </a:p>
          <a:p>
            <a:pPr lvl="0" indent="0">
              <a:buClr>
                <a:schemeClr val="dk1"/>
              </a:buClr>
              <a:buSzPts val="1100"/>
              <a:buNone/>
            </a:pPr>
            <a:r>
              <a:rPr lang="nl-NL" sz="1800">
                <a:solidFill>
                  <a:srgbClr val="452CC2"/>
                </a:solidFill>
                <a:latin typeface="Outfit" panose="020B0604020202020204" charset="0"/>
              </a:rPr>
              <a:t>Laat anderen hetzelfde doen met dezelfde foto. </a:t>
            </a:r>
          </a:p>
          <a:p>
            <a:pPr lvl="0" indent="0">
              <a:buClr>
                <a:schemeClr val="dk1"/>
              </a:buClr>
              <a:buSzPts val="1100"/>
              <a:buNone/>
            </a:pPr>
            <a:endParaRPr lang="nl-NL" sz="1800">
              <a:solidFill>
                <a:srgbClr val="452CC2"/>
              </a:solidFill>
              <a:latin typeface="Outfit" panose="020B0604020202020204" charset="0"/>
            </a:endParaRPr>
          </a:p>
          <a:p>
            <a:pPr lvl="0" indent="0">
              <a:buClr>
                <a:schemeClr val="dk1"/>
              </a:buClr>
              <a:buSzPts val="1100"/>
              <a:buNone/>
            </a:pPr>
            <a:r>
              <a:rPr lang="nl-NL" sz="1800">
                <a:solidFill>
                  <a:srgbClr val="452CC2"/>
                </a:solidFill>
                <a:latin typeface="Outfit" panose="020B0604020202020204" charset="0"/>
              </a:rPr>
              <a:t>Krijg je hetzelfde resultaat?</a:t>
            </a:r>
          </a:p>
        </p:txBody>
      </p:sp>
    </p:spTree>
    <p:extLst>
      <p:ext uri="{BB962C8B-B14F-4D97-AF65-F5344CB8AC3E}">
        <p14:creationId xmlns:p14="http://schemas.microsoft.com/office/powerpoint/2010/main" val="2657819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67">
          <a:extLst>
            <a:ext uri="{FF2B5EF4-FFF2-40B4-BE49-F238E27FC236}">
              <a16:creationId xmlns:a16="http://schemas.microsoft.com/office/drawing/2014/main" id="{EE0EFA10-A92A-0DF2-5C2F-5A6184CE383E}"/>
            </a:ext>
          </a:extLst>
        </p:cNvPr>
        <p:cNvGrpSpPr/>
        <p:nvPr/>
      </p:nvGrpSpPr>
      <p:grpSpPr>
        <a:xfrm>
          <a:off x="0" y="0"/>
          <a:ext cx="0" cy="0"/>
          <a:chOff x="0" y="0"/>
          <a:chExt cx="0" cy="0"/>
        </a:xfrm>
      </p:grpSpPr>
      <p:pic>
        <p:nvPicPr>
          <p:cNvPr id="168" name="Google Shape;168;p27" title="Asset 32.png">
            <a:extLst>
              <a:ext uri="{FF2B5EF4-FFF2-40B4-BE49-F238E27FC236}">
                <a16:creationId xmlns:a16="http://schemas.microsoft.com/office/drawing/2014/main" id="{3F6C73AE-850F-4276-DDEF-CC450D1A1A35}"/>
              </a:ext>
            </a:extLst>
          </p:cNvPr>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169" name="Google Shape;169;p27" title="Asset 33.png">
            <a:extLst>
              <a:ext uri="{FF2B5EF4-FFF2-40B4-BE49-F238E27FC236}">
                <a16:creationId xmlns:a16="http://schemas.microsoft.com/office/drawing/2014/main" id="{FDA7F924-32EF-42F2-6F7C-73FAAD2C4EB4}"/>
              </a:ext>
            </a:extLst>
          </p:cNvPr>
          <p:cNvPicPr preferRelativeResize="0"/>
          <p:nvPr/>
        </p:nvPicPr>
        <p:blipFill rotWithShape="1">
          <a:blip r:embed="rId4">
            <a:alphaModFix/>
          </a:blip>
          <a:srcRect l="49721"/>
          <a:stretch/>
        </p:blipFill>
        <p:spPr>
          <a:xfrm>
            <a:off x="-1" y="371800"/>
            <a:ext cx="2238899" cy="4452925"/>
          </a:xfrm>
          <a:prstGeom prst="rect">
            <a:avLst/>
          </a:prstGeom>
          <a:noFill/>
          <a:ln>
            <a:noFill/>
          </a:ln>
        </p:spPr>
      </p:pic>
      <p:sp>
        <p:nvSpPr>
          <p:cNvPr id="170" name="Google Shape;170;p27">
            <a:extLst>
              <a:ext uri="{FF2B5EF4-FFF2-40B4-BE49-F238E27FC236}">
                <a16:creationId xmlns:a16="http://schemas.microsoft.com/office/drawing/2014/main" id="{F8E60264-E208-550B-AFA2-263A78454B9D}"/>
              </a:ext>
            </a:extLst>
          </p:cNvPr>
          <p:cNvSpPr txBox="1"/>
          <p:nvPr/>
        </p:nvSpPr>
        <p:spPr>
          <a:xfrm>
            <a:off x="2811475" y="1619363"/>
            <a:ext cx="6087000" cy="19578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a:solidFill>
                  <a:srgbClr val="F2EFE8"/>
                </a:solidFill>
                <a:latin typeface="Outfit Light"/>
                <a:ea typeface="Outfit Light"/>
                <a:cs typeface="Outfit Light"/>
                <a:sym typeface="Outfit Light"/>
              </a:rPr>
              <a:t>Opdracht 7</a:t>
            </a:r>
            <a:endParaRPr sz="4800">
              <a:solidFill>
                <a:srgbClr val="F2EFE8"/>
              </a:solidFill>
              <a:latin typeface="Outfit Light"/>
              <a:ea typeface="Outfit Light"/>
              <a:cs typeface="Outfit Light"/>
              <a:sym typeface="Outfit Light"/>
            </a:endParaRPr>
          </a:p>
          <a:p>
            <a:pPr marL="0" marR="0" lvl="0" indent="0" algn="l" rtl="0">
              <a:lnSpc>
                <a:spcPct val="80000"/>
              </a:lnSpc>
              <a:spcBef>
                <a:spcPts val="0"/>
              </a:spcBef>
              <a:spcAft>
                <a:spcPts val="0"/>
              </a:spcAft>
              <a:buNone/>
            </a:pPr>
            <a:r>
              <a:rPr lang="nl-BE" sz="4800" b="1">
                <a:solidFill>
                  <a:srgbClr val="3B1FC6"/>
                </a:solidFill>
                <a:latin typeface="Outfit"/>
                <a:ea typeface="Outfit"/>
                <a:cs typeface="Outfit"/>
                <a:sym typeface="Outfit"/>
              </a:rPr>
              <a:t>Framing</a:t>
            </a:r>
            <a:endParaRPr sz="4800" b="1">
              <a:solidFill>
                <a:srgbClr val="3B1FC6"/>
              </a:solidFill>
              <a:latin typeface="Outfit"/>
              <a:ea typeface="Outfit"/>
              <a:cs typeface="Outfit"/>
              <a:sym typeface="Outfit"/>
            </a:endParaRPr>
          </a:p>
          <a:p>
            <a:pPr marL="0" lvl="0" indent="0" algn="l" rtl="0">
              <a:lnSpc>
                <a:spcPct val="80000"/>
              </a:lnSpc>
              <a:spcBef>
                <a:spcPts val="0"/>
              </a:spcBef>
              <a:spcAft>
                <a:spcPts val="0"/>
              </a:spcAft>
              <a:buNone/>
            </a:pPr>
            <a:endParaRPr sz="4800" b="1">
              <a:solidFill>
                <a:srgbClr val="3B1FC6"/>
              </a:solidFill>
              <a:latin typeface="Outfit"/>
              <a:ea typeface="Outfit"/>
              <a:cs typeface="Outfit"/>
              <a:sym typeface="Outfit"/>
            </a:endParaRPr>
          </a:p>
        </p:txBody>
      </p:sp>
      <p:pic>
        <p:nvPicPr>
          <p:cNvPr id="171" name="Google Shape;171;p27" title="MW.png">
            <a:extLst>
              <a:ext uri="{FF2B5EF4-FFF2-40B4-BE49-F238E27FC236}">
                <a16:creationId xmlns:a16="http://schemas.microsoft.com/office/drawing/2014/main" id="{E3BF233F-BB39-E39C-1785-7480BDE57CF9}"/>
              </a:ext>
            </a:extLst>
          </p:cNvPr>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172" name="Google Shape;172;p27" title="Mediawijs � pixel icoon � Smiley.png">
            <a:extLst>
              <a:ext uri="{FF2B5EF4-FFF2-40B4-BE49-F238E27FC236}">
                <a16:creationId xmlns:a16="http://schemas.microsoft.com/office/drawing/2014/main" id="{D04414F9-1538-36C0-7EA4-B6F5050CA49B}"/>
              </a:ext>
            </a:extLst>
          </p:cNvPr>
          <p:cNvPicPr preferRelativeResize="0"/>
          <p:nvPr/>
        </p:nvPicPr>
        <p:blipFill>
          <a:blip r:embed="rId6">
            <a:alphaModFix/>
          </a:blip>
          <a:stretch>
            <a:fillRect/>
          </a:stretch>
        </p:blipFill>
        <p:spPr>
          <a:xfrm>
            <a:off x="6321493" y="859876"/>
            <a:ext cx="850374" cy="850374"/>
          </a:xfrm>
          <a:prstGeom prst="rect">
            <a:avLst/>
          </a:prstGeom>
          <a:noFill/>
          <a:ln>
            <a:noFill/>
          </a:ln>
        </p:spPr>
      </p:pic>
    </p:spTree>
    <p:extLst>
      <p:ext uri="{BB962C8B-B14F-4D97-AF65-F5344CB8AC3E}">
        <p14:creationId xmlns:p14="http://schemas.microsoft.com/office/powerpoint/2010/main" val="2377842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27">
          <a:extLst>
            <a:ext uri="{FF2B5EF4-FFF2-40B4-BE49-F238E27FC236}">
              <a16:creationId xmlns:a16="http://schemas.microsoft.com/office/drawing/2014/main" id="{97ACC426-9829-1427-3C56-1C8556B85527}"/>
            </a:ext>
          </a:extLst>
        </p:cNvPr>
        <p:cNvGrpSpPr/>
        <p:nvPr/>
      </p:nvGrpSpPr>
      <p:grpSpPr>
        <a:xfrm>
          <a:off x="0" y="0"/>
          <a:ext cx="0" cy="0"/>
          <a:chOff x="0" y="0"/>
          <a:chExt cx="0" cy="0"/>
        </a:xfrm>
      </p:grpSpPr>
      <p:pic>
        <p:nvPicPr>
          <p:cNvPr id="128" name="Google Shape;128;p22" title="MW.png">
            <a:extLst>
              <a:ext uri="{FF2B5EF4-FFF2-40B4-BE49-F238E27FC236}">
                <a16:creationId xmlns:a16="http://schemas.microsoft.com/office/drawing/2014/main" id="{39D2D6EE-80A6-252C-049C-5EB71DE0C73A}"/>
              </a:ext>
            </a:extLst>
          </p:cNvPr>
          <p:cNvPicPr preferRelativeResize="0"/>
          <p:nvPr/>
        </p:nvPicPr>
        <p:blipFill rotWithShape="1">
          <a:blip r:embed="rId4">
            <a:alphaModFix/>
          </a:blip>
          <a:srcRect r="84686"/>
          <a:stretch/>
        </p:blipFill>
        <p:spPr>
          <a:xfrm>
            <a:off x="8450000" y="506650"/>
            <a:ext cx="296076" cy="353225"/>
          </a:xfrm>
          <a:prstGeom prst="rect">
            <a:avLst/>
          </a:prstGeom>
          <a:noFill/>
          <a:ln>
            <a:noFill/>
          </a:ln>
        </p:spPr>
      </p:pic>
      <p:pic>
        <p:nvPicPr>
          <p:cNvPr id="4" name="Picture 3">
            <a:extLst>
              <a:ext uri="{FF2B5EF4-FFF2-40B4-BE49-F238E27FC236}">
                <a16:creationId xmlns:a16="http://schemas.microsoft.com/office/drawing/2014/main" id="{63C9549D-CE07-7D54-8E0A-E9F6FDA72DDB}"/>
              </a:ext>
            </a:extLst>
          </p:cNvPr>
          <p:cNvPicPr>
            <a:picLocks noChangeAspect="1"/>
          </p:cNvPicPr>
          <p:nvPr/>
        </p:nvPicPr>
        <p:blipFill>
          <a:blip r:embed="rId5"/>
          <a:stretch>
            <a:fillRect/>
          </a:stretch>
        </p:blipFill>
        <p:spPr>
          <a:xfrm>
            <a:off x="0" y="13558"/>
            <a:ext cx="9144000" cy="5116383"/>
          </a:xfrm>
          <a:prstGeom prst="rect">
            <a:avLst/>
          </a:prstGeom>
        </p:spPr>
      </p:pic>
    </p:spTree>
    <p:extLst>
      <p:ext uri="{BB962C8B-B14F-4D97-AF65-F5344CB8AC3E}">
        <p14:creationId xmlns:p14="http://schemas.microsoft.com/office/powerpoint/2010/main" val="1649725578"/>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27">
          <a:extLst>
            <a:ext uri="{FF2B5EF4-FFF2-40B4-BE49-F238E27FC236}">
              <a16:creationId xmlns:a16="http://schemas.microsoft.com/office/drawing/2014/main" id="{9B962EB0-BBFB-3A87-C1FB-788CC589C744}"/>
            </a:ext>
          </a:extLst>
        </p:cNvPr>
        <p:cNvGrpSpPr/>
        <p:nvPr/>
      </p:nvGrpSpPr>
      <p:grpSpPr>
        <a:xfrm>
          <a:off x="0" y="0"/>
          <a:ext cx="0" cy="0"/>
          <a:chOff x="0" y="0"/>
          <a:chExt cx="0" cy="0"/>
        </a:xfrm>
      </p:grpSpPr>
      <p:pic>
        <p:nvPicPr>
          <p:cNvPr id="128" name="Google Shape;128;p22" title="MW.png">
            <a:extLst>
              <a:ext uri="{FF2B5EF4-FFF2-40B4-BE49-F238E27FC236}">
                <a16:creationId xmlns:a16="http://schemas.microsoft.com/office/drawing/2014/main" id="{BCD5ED1A-8618-4ABF-ED03-E656D8F25F4A}"/>
              </a:ext>
            </a:extLst>
          </p:cNvPr>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5" name="Google Shape;130;p22">
            <a:extLst>
              <a:ext uri="{FF2B5EF4-FFF2-40B4-BE49-F238E27FC236}">
                <a16:creationId xmlns:a16="http://schemas.microsoft.com/office/drawing/2014/main" id="{A3CF0C0E-88D1-BE14-E3C7-A4D68CC7207D}"/>
              </a:ext>
            </a:extLst>
          </p:cNvPr>
          <p:cNvSpPr txBox="1"/>
          <p:nvPr/>
        </p:nvSpPr>
        <p:spPr>
          <a:xfrm>
            <a:off x="761925" y="1073625"/>
            <a:ext cx="6039000" cy="2597604"/>
          </a:xfrm>
          <a:prstGeom prst="rect">
            <a:avLst/>
          </a:prstGeom>
          <a:noFill/>
          <a:ln>
            <a:noFill/>
          </a:ln>
        </p:spPr>
        <p:txBody>
          <a:bodyPr spcFirstLastPara="1" wrap="square" lIns="91425" tIns="91425" rIns="91425" bIns="91425" anchor="t" anchorCtr="0">
            <a:spAutoFit/>
          </a:bodyPr>
          <a:lstStyle/>
          <a:p>
            <a:pPr marL="0" lvl="0" indent="0" algn="l">
              <a:lnSpc>
                <a:spcPct val="80000"/>
              </a:lnSpc>
              <a:spcBef>
                <a:spcPts val="0"/>
              </a:spcBef>
              <a:spcAft>
                <a:spcPts val="0"/>
              </a:spcAft>
              <a:buNone/>
            </a:pPr>
            <a:r>
              <a:rPr lang="en" sz="4200" b="1">
                <a:solidFill>
                  <a:srgbClr val="F8582B"/>
                </a:solidFill>
                <a:latin typeface="Outfit"/>
                <a:ea typeface="Outfit"/>
                <a:cs typeface="Outfit"/>
                <a:sym typeface="Outfit"/>
              </a:rPr>
              <a:t>Bekijk het moment waarop de foto werd genomen. </a:t>
            </a:r>
          </a:p>
          <a:p>
            <a:pPr marL="0" lvl="0" indent="0" algn="l">
              <a:lnSpc>
                <a:spcPct val="80000"/>
              </a:lnSpc>
              <a:spcBef>
                <a:spcPts val="0"/>
              </a:spcBef>
              <a:spcAft>
                <a:spcPts val="0"/>
              </a:spcAft>
              <a:buNone/>
            </a:pPr>
            <a:endParaRPr lang="en" sz="4200" b="1">
              <a:solidFill>
                <a:srgbClr val="F8582B"/>
              </a:solidFill>
              <a:latin typeface="Outfit"/>
              <a:sym typeface="Outfit"/>
            </a:endParaRPr>
          </a:p>
          <a:p>
            <a:pPr lvl="0">
              <a:lnSpc>
                <a:spcPct val="80000"/>
              </a:lnSpc>
            </a:pPr>
            <a:r>
              <a:rPr lang="en-GB">
                <a:solidFill>
                  <a:srgbClr val="452CC2"/>
                </a:solidFill>
                <a:hlinkClick r:id="rId4">
                  <a:extLst>
                    <a:ext uri="{A12FA001-AC4F-418D-AE19-62706E023703}">
                      <ahyp:hlinkClr xmlns:ahyp="http://schemas.microsoft.com/office/drawing/2018/hyperlinkcolor" val="tx"/>
                    </a:ext>
                  </a:extLst>
                </a:hlinkClick>
              </a:rPr>
              <a:t>Foto van '</a:t>
            </a:r>
            <a:r>
              <a:rPr lang="en-GB" err="1">
                <a:solidFill>
                  <a:srgbClr val="452CC2"/>
                </a:solidFill>
                <a:hlinkClick r:id="rId4">
                  <a:extLst>
                    <a:ext uri="{A12FA001-AC4F-418D-AE19-62706E023703}">
                      <ahyp:hlinkClr xmlns:ahyp="http://schemas.microsoft.com/office/drawing/2018/hyperlinkcolor" val="tx"/>
                    </a:ext>
                  </a:extLst>
                </a:hlinkClick>
              </a:rPr>
              <a:t>eenzame</a:t>
            </a:r>
            <a:r>
              <a:rPr lang="en-GB">
                <a:solidFill>
                  <a:srgbClr val="452CC2"/>
                </a:solidFill>
                <a:hlinkClick r:id="rId4">
                  <a:extLst>
                    <a:ext uri="{A12FA001-AC4F-418D-AE19-62706E023703}">
                      <ahyp:hlinkClr xmlns:ahyp="http://schemas.microsoft.com/office/drawing/2018/hyperlinkcolor" val="tx"/>
                    </a:ext>
                  </a:extLst>
                </a:hlinkClick>
              </a:rPr>
              <a:t>' Donald Trump op </a:t>
            </a:r>
            <a:r>
              <a:rPr lang="en-GB" err="1">
                <a:solidFill>
                  <a:srgbClr val="452CC2"/>
                </a:solidFill>
                <a:hlinkClick r:id="rId4">
                  <a:extLst>
                    <a:ext uri="{A12FA001-AC4F-418D-AE19-62706E023703}">
                      <ahyp:hlinkClr xmlns:ahyp="http://schemas.microsoft.com/office/drawing/2018/hyperlinkcolor" val="tx"/>
                    </a:ext>
                  </a:extLst>
                </a:hlinkClick>
              </a:rPr>
              <a:t>G7</a:t>
            </a:r>
            <a:r>
              <a:rPr lang="en-GB">
                <a:solidFill>
                  <a:srgbClr val="452CC2"/>
                </a:solidFill>
                <a:hlinkClick r:id="rId4">
                  <a:extLst>
                    <a:ext uri="{A12FA001-AC4F-418D-AE19-62706E023703}">
                      <ahyp:hlinkClr xmlns:ahyp="http://schemas.microsoft.com/office/drawing/2018/hyperlinkcolor" val="tx"/>
                    </a:ext>
                  </a:extLst>
                </a:hlinkClick>
              </a:rPr>
              <a:t> </a:t>
            </a:r>
            <a:r>
              <a:rPr lang="en-GB" err="1">
                <a:solidFill>
                  <a:srgbClr val="452CC2"/>
                </a:solidFill>
                <a:hlinkClick r:id="rId4">
                  <a:extLst>
                    <a:ext uri="{A12FA001-AC4F-418D-AE19-62706E023703}">
                      <ahyp:hlinkClr xmlns:ahyp="http://schemas.microsoft.com/office/drawing/2018/hyperlinkcolor" val="tx"/>
                    </a:ext>
                  </a:extLst>
                </a:hlinkClick>
              </a:rPr>
              <a:t>gaat</a:t>
            </a:r>
            <a:r>
              <a:rPr lang="en-GB">
                <a:solidFill>
                  <a:srgbClr val="452CC2"/>
                </a:solidFill>
                <a:hlinkClick r:id="rId4">
                  <a:extLst>
                    <a:ext uri="{A12FA001-AC4F-418D-AE19-62706E023703}">
                      <ahyp:hlinkClr xmlns:ahyp="http://schemas.microsoft.com/office/drawing/2018/hyperlinkcolor" val="tx"/>
                    </a:ext>
                  </a:extLst>
                </a:hlinkClick>
              </a:rPr>
              <a:t> </a:t>
            </a:r>
            <a:r>
              <a:rPr lang="en-GB" err="1">
                <a:solidFill>
                  <a:srgbClr val="452CC2"/>
                </a:solidFill>
                <a:hlinkClick r:id="rId4">
                  <a:extLst>
                    <a:ext uri="{A12FA001-AC4F-418D-AE19-62706E023703}">
                      <ahyp:hlinkClr xmlns:ahyp="http://schemas.microsoft.com/office/drawing/2018/hyperlinkcolor" val="tx"/>
                    </a:ext>
                  </a:extLst>
                </a:hlinkClick>
              </a:rPr>
              <a:t>viraal</a:t>
            </a:r>
            <a:r>
              <a:rPr lang="en-GB">
                <a:solidFill>
                  <a:srgbClr val="452CC2"/>
                </a:solidFill>
                <a:hlinkClick r:id="rId4">
                  <a:extLst>
                    <a:ext uri="{A12FA001-AC4F-418D-AE19-62706E023703}">
                      <ahyp:hlinkClr xmlns:ahyp="http://schemas.microsoft.com/office/drawing/2018/hyperlinkcolor" val="tx"/>
                    </a:ext>
                  </a:extLst>
                </a:hlinkClick>
              </a:rPr>
              <a:t>: hoe </a:t>
            </a:r>
            <a:r>
              <a:rPr lang="en-GB" err="1">
                <a:solidFill>
                  <a:srgbClr val="452CC2"/>
                </a:solidFill>
                <a:hlinkClick r:id="rId4">
                  <a:extLst>
                    <a:ext uri="{A12FA001-AC4F-418D-AE19-62706E023703}">
                      <ahyp:hlinkClr xmlns:ahyp="http://schemas.microsoft.com/office/drawing/2018/hyperlinkcolor" val="tx"/>
                    </a:ext>
                  </a:extLst>
                </a:hlinkClick>
              </a:rPr>
              <a:t>geïsoleerd</a:t>
            </a:r>
            <a:r>
              <a:rPr lang="en-GB">
                <a:solidFill>
                  <a:srgbClr val="452CC2"/>
                </a:solidFill>
                <a:hlinkClick r:id="rId4">
                  <a:extLst>
                    <a:ext uri="{A12FA001-AC4F-418D-AE19-62706E023703}">
                      <ahyp:hlinkClr xmlns:ahyp="http://schemas.microsoft.com/office/drawing/2018/hyperlinkcolor" val="tx"/>
                    </a:ext>
                  </a:extLst>
                </a:hlinkClick>
              </a:rPr>
              <a:t> </a:t>
            </a:r>
            <a:r>
              <a:rPr lang="en-GB" err="1">
                <a:solidFill>
                  <a:srgbClr val="452CC2"/>
                </a:solidFill>
                <a:hlinkClick r:id="rId4">
                  <a:extLst>
                    <a:ext uri="{A12FA001-AC4F-418D-AE19-62706E023703}">
                      <ahyp:hlinkClr xmlns:ahyp="http://schemas.microsoft.com/office/drawing/2018/hyperlinkcolor" val="tx"/>
                    </a:ext>
                  </a:extLst>
                </a:hlinkClick>
              </a:rPr>
              <a:t>staat</a:t>
            </a:r>
            <a:r>
              <a:rPr lang="en-GB">
                <a:solidFill>
                  <a:srgbClr val="452CC2"/>
                </a:solidFill>
                <a:hlinkClick r:id="rId4">
                  <a:extLst>
                    <a:ext uri="{A12FA001-AC4F-418D-AE19-62706E023703}">
                      <ahyp:hlinkClr xmlns:ahyp="http://schemas.microsoft.com/office/drawing/2018/hyperlinkcolor" val="tx"/>
                    </a:ext>
                  </a:extLst>
                </a:hlinkClick>
              </a:rPr>
              <a:t> de VS? | </a:t>
            </a:r>
            <a:r>
              <a:rPr lang="en-GB" err="1">
                <a:solidFill>
                  <a:srgbClr val="452CC2"/>
                </a:solidFill>
                <a:hlinkClick r:id="rId4">
                  <a:extLst>
                    <a:ext uri="{A12FA001-AC4F-418D-AE19-62706E023703}">
                      <ahyp:hlinkClr xmlns:ahyp="http://schemas.microsoft.com/office/drawing/2018/hyperlinkcolor" val="tx"/>
                    </a:ext>
                  </a:extLst>
                </a:hlinkClick>
              </a:rPr>
              <a:t>VRT</a:t>
            </a:r>
            <a:r>
              <a:rPr lang="en-GB">
                <a:solidFill>
                  <a:srgbClr val="452CC2"/>
                </a:solidFill>
                <a:hlinkClick r:id="rId4">
                  <a:extLst>
                    <a:ext uri="{A12FA001-AC4F-418D-AE19-62706E023703}">
                      <ahyp:hlinkClr xmlns:ahyp="http://schemas.microsoft.com/office/drawing/2018/hyperlinkcolor" val="tx"/>
                    </a:ext>
                  </a:extLst>
                </a:hlinkClick>
              </a:rPr>
              <a:t> NWS </a:t>
            </a:r>
            <a:r>
              <a:rPr lang="en-GB" err="1">
                <a:solidFill>
                  <a:srgbClr val="452CC2"/>
                </a:solidFill>
                <a:hlinkClick r:id="rId4">
                  <a:extLst>
                    <a:ext uri="{A12FA001-AC4F-418D-AE19-62706E023703}">
                      <ahyp:hlinkClr xmlns:ahyp="http://schemas.microsoft.com/office/drawing/2018/hyperlinkcolor" val="tx"/>
                    </a:ext>
                  </a:extLst>
                </a:hlinkClick>
              </a:rPr>
              <a:t>Nieuws</a:t>
            </a:r>
            <a:r>
              <a:rPr lang="en-GB">
                <a:solidFill>
                  <a:srgbClr val="452CC2"/>
                </a:solidFill>
              </a:rPr>
              <a:t> </a:t>
            </a:r>
            <a:endParaRPr lang="en-US">
              <a:solidFill>
                <a:srgbClr val="452CC2"/>
              </a:solidFill>
            </a:endParaRPr>
          </a:p>
        </p:txBody>
      </p:sp>
    </p:spTree>
    <p:extLst>
      <p:ext uri="{BB962C8B-B14F-4D97-AF65-F5344CB8AC3E}">
        <p14:creationId xmlns:p14="http://schemas.microsoft.com/office/powerpoint/2010/main" val="970087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78"/>
        <p:cNvGrpSpPr/>
        <p:nvPr/>
      </p:nvGrpSpPr>
      <p:grpSpPr>
        <a:xfrm>
          <a:off x="0" y="0"/>
          <a:ext cx="0" cy="0"/>
          <a:chOff x="0" y="0"/>
          <a:chExt cx="0" cy="0"/>
        </a:xfrm>
      </p:grpSpPr>
      <p:pic>
        <p:nvPicPr>
          <p:cNvPr id="79" name="Google Shape;79;p16" title="MW.png"/>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80" name="Google Shape;80;p16"/>
          <p:cNvSpPr txBox="1"/>
          <p:nvPr/>
        </p:nvSpPr>
        <p:spPr>
          <a:xfrm>
            <a:off x="761925" y="2292525"/>
            <a:ext cx="6570600" cy="2095928"/>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0"/>
              </a:spcBef>
              <a:spcAft>
                <a:spcPts val="0"/>
              </a:spcAft>
              <a:buClr>
                <a:srgbClr val="3B1FC6"/>
              </a:buClr>
              <a:buSzPts val="1800"/>
              <a:buFont typeface="Outfit"/>
              <a:buAutoNum type="arabicPeriod"/>
            </a:pPr>
            <a:r>
              <a:rPr lang="en" sz="1800">
                <a:solidFill>
                  <a:srgbClr val="3B1FC6"/>
                </a:solidFill>
                <a:latin typeface="Outfit"/>
                <a:ea typeface="Outfit"/>
                <a:cs typeface="Outfit"/>
                <a:sym typeface="Outfit"/>
              </a:rPr>
              <a:t>Sla </a:t>
            </a:r>
            <a:r>
              <a:rPr lang="en" sz="1800" err="1">
                <a:solidFill>
                  <a:srgbClr val="3B1FC6"/>
                </a:solidFill>
                <a:latin typeface="Outfit"/>
                <a:ea typeface="Outfit"/>
                <a:cs typeface="Outfit"/>
                <a:sym typeface="Outfit"/>
              </a:rPr>
              <a:t>deze</a:t>
            </a:r>
            <a:r>
              <a:rPr lang="en" sz="1800">
                <a:solidFill>
                  <a:srgbClr val="3B1FC6"/>
                </a:solidFill>
                <a:latin typeface="Outfit"/>
                <a:ea typeface="Outfit"/>
                <a:cs typeface="Outfit"/>
                <a:sym typeface="Outfit"/>
              </a:rPr>
              <a:t> </a:t>
            </a:r>
            <a:r>
              <a:rPr lang="en" sz="1800" err="1">
                <a:solidFill>
                  <a:srgbClr val="3B1FC6"/>
                </a:solidFill>
                <a:latin typeface="Outfit"/>
                <a:ea typeface="Outfit"/>
                <a:cs typeface="Outfit"/>
                <a:sym typeface="Outfit"/>
              </a:rPr>
              <a:t>presentatie</a:t>
            </a:r>
            <a:r>
              <a:rPr lang="en" sz="1800">
                <a:solidFill>
                  <a:srgbClr val="3B1FC6"/>
                </a:solidFill>
                <a:latin typeface="Outfit"/>
                <a:ea typeface="Outfit"/>
                <a:cs typeface="Outfit"/>
                <a:sym typeface="Outfit"/>
              </a:rPr>
              <a:t> op. </a:t>
            </a:r>
            <a:endParaRPr sz="1800">
              <a:solidFill>
                <a:srgbClr val="3B1FC6"/>
              </a:solidFill>
              <a:latin typeface="Outfit"/>
              <a:ea typeface="Outfit"/>
              <a:cs typeface="Outfit"/>
              <a:sym typeface="Outfit"/>
            </a:endParaRPr>
          </a:p>
          <a:p>
            <a:pPr marL="457200" lvl="0" indent="-342900" algn="l" rtl="0">
              <a:lnSpc>
                <a:spcPct val="115000"/>
              </a:lnSpc>
              <a:spcBef>
                <a:spcPts val="0"/>
              </a:spcBef>
              <a:spcAft>
                <a:spcPts val="0"/>
              </a:spcAft>
              <a:buClr>
                <a:srgbClr val="3B1FC6"/>
              </a:buClr>
              <a:buSzPts val="1800"/>
              <a:buFont typeface="Outfit"/>
              <a:buAutoNum type="arabicPeriod"/>
            </a:pPr>
            <a:r>
              <a:rPr lang="en" sz="1800" err="1">
                <a:solidFill>
                  <a:srgbClr val="3B1FC6"/>
                </a:solidFill>
                <a:latin typeface="Outfit"/>
                <a:ea typeface="Outfit"/>
                <a:cs typeface="Outfit"/>
                <a:sym typeface="Outfit"/>
              </a:rPr>
              <a:t>Gebruik</a:t>
            </a:r>
            <a:r>
              <a:rPr lang="en" sz="1800">
                <a:solidFill>
                  <a:srgbClr val="3B1FC6"/>
                </a:solidFill>
                <a:latin typeface="Outfit"/>
                <a:ea typeface="Outfit"/>
                <a:cs typeface="Outfit"/>
                <a:sym typeface="Outfit"/>
              </a:rPr>
              <a:t> </a:t>
            </a:r>
            <a:r>
              <a:rPr lang="en" sz="1800" err="1">
                <a:solidFill>
                  <a:srgbClr val="3B1FC6"/>
                </a:solidFill>
                <a:latin typeface="Outfit"/>
                <a:ea typeface="Outfit"/>
                <a:cs typeface="Outfit"/>
                <a:sym typeface="Outfit"/>
              </a:rPr>
              <a:t>deze</a:t>
            </a:r>
            <a:r>
              <a:rPr lang="en" sz="1800">
                <a:solidFill>
                  <a:srgbClr val="3B1FC6"/>
                </a:solidFill>
                <a:latin typeface="Outfit"/>
                <a:ea typeface="Outfit"/>
                <a:cs typeface="Outfit"/>
                <a:sym typeface="Outfit"/>
              </a:rPr>
              <a:t> </a:t>
            </a:r>
            <a:r>
              <a:rPr lang="en" sz="1800" err="1">
                <a:solidFill>
                  <a:srgbClr val="3B1FC6"/>
                </a:solidFill>
                <a:latin typeface="Outfit"/>
                <a:ea typeface="Outfit"/>
                <a:cs typeface="Outfit"/>
                <a:sym typeface="Outfit"/>
              </a:rPr>
              <a:t>lesideeën</a:t>
            </a:r>
            <a:r>
              <a:rPr lang="en" sz="1800">
                <a:solidFill>
                  <a:srgbClr val="3B1FC6"/>
                </a:solidFill>
                <a:latin typeface="Outfit"/>
                <a:ea typeface="Outfit"/>
                <a:cs typeface="Outfit"/>
                <a:sym typeface="Outfit"/>
              </a:rPr>
              <a:t> om met je </a:t>
            </a:r>
            <a:r>
              <a:rPr lang="en" sz="1800" err="1">
                <a:solidFill>
                  <a:srgbClr val="3B1FC6"/>
                </a:solidFill>
                <a:latin typeface="Outfit"/>
                <a:ea typeface="Outfit"/>
                <a:cs typeface="Outfit"/>
                <a:sym typeface="Outfit"/>
              </a:rPr>
              <a:t>leerlingen</a:t>
            </a:r>
            <a:r>
              <a:rPr lang="en" sz="1800">
                <a:solidFill>
                  <a:srgbClr val="3B1FC6"/>
                </a:solidFill>
                <a:latin typeface="Outfit"/>
                <a:ea typeface="Outfit"/>
                <a:cs typeface="Outfit"/>
                <a:sym typeface="Outfit"/>
              </a:rPr>
              <a:t> met </a:t>
            </a:r>
            <a:r>
              <a:rPr lang="en" sz="1800" err="1">
                <a:solidFill>
                  <a:srgbClr val="3B1FC6"/>
                </a:solidFill>
                <a:latin typeface="Outfit"/>
                <a:ea typeface="Outfit"/>
                <a:cs typeface="Outfit"/>
                <a:sym typeface="Outfit"/>
              </a:rPr>
              <a:t>beelden</a:t>
            </a:r>
            <a:r>
              <a:rPr lang="en" sz="1800">
                <a:solidFill>
                  <a:srgbClr val="3B1FC6"/>
                </a:solidFill>
                <a:latin typeface="Outfit"/>
                <a:ea typeface="Outfit"/>
                <a:cs typeface="Outfit"/>
                <a:sym typeface="Outfit"/>
              </a:rPr>
              <a:t> </a:t>
            </a:r>
            <a:r>
              <a:rPr lang="en" sz="1800" err="1">
                <a:solidFill>
                  <a:srgbClr val="3B1FC6"/>
                </a:solidFill>
                <a:latin typeface="Outfit"/>
                <a:ea typeface="Outfit"/>
                <a:cs typeface="Outfit"/>
                <a:sym typeface="Outfit"/>
              </a:rPr>
              <a:t>aan</a:t>
            </a:r>
            <a:r>
              <a:rPr lang="en" sz="1800">
                <a:solidFill>
                  <a:srgbClr val="3B1FC6"/>
                </a:solidFill>
                <a:latin typeface="Outfit"/>
                <a:ea typeface="Outfit"/>
                <a:cs typeface="Outfit"/>
                <a:sym typeface="Outfit"/>
              </a:rPr>
              <a:t> de slag </a:t>
            </a:r>
            <a:r>
              <a:rPr lang="en" sz="1800" err="1">
                <a:solidFill>
                  <a:srgbClr val="3B1FC6"/>
                </a:solidFill>
                <a:latin typeface="Outfit"/>
                <a:ea typeface="Outfit"/>
                <a:cs typeface="Outfit"/>
                <a:sym typeface="Outfit"/>
              </a:rPr>
              <a:t>te</a:t>
            </a:r>
            <a:r>
              <a:rPr lang="en" sz="1800">
                <a:solidFill>
                  <a:srgbClr val="3B1FC6"/>
                </a:solidFill>
                <a:latin typeface="Outfit"/>
                <a:ea typeface="Outfit"/>
                <a:cs typeface="Outfit"/>
                <a:sym typeface="Outfit"/>
              </a:rPr>
              <a:t> </a:t>
            </a:r>
            <a:r>
              <a:rPr lang="en" sz="1800" err="1">
                <a:solidFill>
                  <a:srgbClr val="3B1FC6"/>
                </a:solidFill>
                <a:latin typeface="Outfit"/>
                <a:ea typeface="Outfit"/>
                <a:cs typeface="Outfit"/>
                <a:sym typeface="Outfit"/>
              </a:rPr>
              <a:t>gaan</a:t>
            </a:r>
            <a:r>
              <a:rPr lang="en" sz="1800">
                <a:solidFill>
                  <a:srgbClr val="3B1FC6"/>
                </a:solidFill>
                <a:latin typeface="Outfit"/>
                <a:ea typeface="Outfit"/>
                <a:cs typeface="Outfit"/>
                <a:sym typeface="Outfit"/>
              </a:rPr>
              <a:t>  </a:t>
            </a:r>
            <a:r>
              <a:rPr lang="en" sz="1800" err="1">
                <a:solidFill>
                  <a:srgbClr val="3B1FC6"/>
                </a:solidFill>
                <a:latin typeface="Outfit"/>
                <a:ea typeface="Outfit"/>
                <a:cs typeface="Outfit"/>
                <a:sym typeface="Outfit"/>
              </a:rPr>
              <a:t>en</a:t>
            </a:r>
            <a:r>
              <a:rPr lang="en" sz="1800">
                <a:solidFill>
                  <a:srgbClr val="3B1FC6"/>
                </a:solidFill>
                <a:latin typeface="Outfit"/>
                <a:ea typeface="Outfit"/>
                <a:cs typeface="Outfit"/>
                <a:sym typeface="Outfit"/>
              </a:rPr>
              <a:t> het </a:t>
            </a:r>
            <a:r>
              <a:rPr lang="en" sz="1800" err="1">
                <a:solidFill>
                  <a:srgbClr val="3B1FC6"/>
                </a:solidFill>
                <a:latin typeface="Outfit"/>
                <a:ea typeface="Outfit"/>
                <a:cs typeface="Outfit"/>
                <a:sym typeface="Outfit"/>
              </a:rPr>
              <a:t>gesprek</a:t>
            </a:r>
            <a:r>
              <a:rPr lang="en" sz="1800">
                <a:solidFill>
                  <a:srgbClr val="3B1FC6"/>
                </a:solidFill>
                <a:latin typeface="Outfit"/>
                <a:ea typeface="Outfit"/>
                <a:cs typeface="Outfit"/>
                <a:sym typeface="Outfit"/>
              </a:rPr>
              <a:t> </a:t>
            </a:r>
            <a:r>
              <a:rPr lang="en" sz="1800" err="1">
                <a:solidFill>
                  <a:srgbClr val="3B1FC6"/>
                </a:solidFill>
                <a:latin typeface="Outfit"/>
                <a:ea typeface="Outfit"/>
                <a:cs typeface="Outfit"/>
                <a:sym typeface="Outfit"/>
              </a:rPr>
              <a:t>hierover</a:t>
            </a:r>
            <a:r>
              <a:rPr lang="en" sz="1800">
                <a:solidFill>
                  <a:srgbClr val="3B1FC6"/>
                </a:solidFill>
                <a:latin typeface="Outfit"/>
                <a:ea typeface="Outfit"/>
                <a:cs typeface="Outfit"/>
                <a:sym typeface="Outfit"/>
              </a:rPr>
              <a:t> </a:t>
            </a:r>
            <a:r>
              <a:rPr lang="en" sz="1800" err="1">
                <a:solidFill>
                  <a:srgbClr val="3B1FC6"/>
                </a:solidFill>
                <a:latin typeface="Outfit"/>
                <a:ea typeface="Outfit"/>
                <a:cs typeface="Outfit"/>
                <a:sym typeface="Outfit"/>
              </a:rPr>
              <a:t>aan</a:t>
            </a:r>
            <a:r>
              <a:rPr lang="en" sz="1800">
                <a:solidFill>
                  <a:srgbClr val="3B1FC6"/>
                </a:solidFill>
                <a:latin typeface="Outfit"/>
                <a:ea typeface="Outfit"/>
                <a:cs typeface="Outfit"/>
                <a:sym typeface="Outfit"/>
              </a:rPr>
              <a:t> </a:t>
            </a:r>
            <a:r>
              <a:rPr lang="en" sz="1800" err="1">
                <a:solidFill>
                  <a:srgbClr val="3B1FC6"/>
                </a:solidFill>
                <a:latin typeface="Outfit"/>
                <a:ea typeface="Outfit"/>
                <a:cs typeface="Outfit"/>
                <a:sym typeface="Outfit"/>
              </a:rPr>
              <a:t>te</a:t>
            </a:r>
            <a:r>
              <a:rPr lang="en" sz="1800">
                <a:solidFill>
                  <a:srgbClr val="3B1FC6"/>
                </a:solidFill>
                <a:latin typeface="Outfit"/>
                <a:ea typeface="Outfit"/>
                <a:cs typeface="Outfit"/>
                <a:sym typeface="Outfit"/>
              </a:rPr>
              <a:t> </a:t>
            </a:r>
            <a:r>
              <a:rPr lang="en" sz="1800" err="1">
                <a:solidFill>
                  <a:srgbClr val="3B1FC6"/>
                </a:solidFill>
                <a:latin typeface="Outfit"/>
                <a:ea typeface="Outfit"/>
                <a:cs typeface="Outfit"/>
                <a:sym typeface="Outfit"/>
              </a:rPr>
              <a:t>wakkeren</a:t>
            </a:r>
            <a:r>
              <a:rPr lang="en" sz="1800">
                <a:solidFill>
                  <a:srgbClr val="3B1FC6"/>
                </a:solidFill>
                <a:latin typeface="Outfit"/>
                <a:ea typeface="Outfit"/>
                <a:cs typeface="Outfit"/>
                <a:sym typeface="Outfit"/>
              </a:rPr>
              <a:t>.</a:t>
            </a:r>
            <a:endParaRPr sz="1800">
              <a:solidFill>
                <a:srgbClr val="3B1FC6"/>
              </a:solidFill>
              <a:latin typeface="Outfit"/>
              <a:ea typeface="Outfit"/>
              <a:cs typeface="Outfit"/>
              <a:sym typeface="Outfit"/>
            </a:endParaRPr>
          </a:p>
          <a:p>
            <a:pPr marL="457200" indent="-342900">
              <a:lnSpc>
                <a:spcPct val="115000"/>
              </a:lnSpc>
              <a:buClr>
                <a:srgbClr val="3B1FC6"/>
              </a:buClr>
              <a:buSzPts val="1800"/>
              <a:buFont typeface="Outfit"/>
              <a:buAutoNum type="arabicPeriod"/>
            </a:pPr>
            <a:r>
              <a:rPr lang="en" sz="1800">
                <a:solidFill>
                  <a:srgbClr val="3B1FC6"/>
                </a:solidFill>
                <a:latin typeface="Outfit"/>
                <a:ea typeface="Outfit"/>
                <a:cs typeface="Outfit"/>
                <a:sym typeface="Outfit"/>
              </a:rPr>
              <a:t>In de </a:t>
            </a:r>
            <a:r>
              <a:rPr lang="en" sz="1800" err="1">
                <a:solidFill>
                  <a:srgbClr val="3B1FC6"/>
                </a:solidFill>
                <a:latin typeface="Outfit"/>
                <a:ea typeface="Outfit"/>
                <a:cs typeface="Outfit"/>
                <a:sym typeface="Outfit"/>
              </a:rPr>
              <a:t>speakernotes</a:t>
            </a:r>
            <a:r>
              <a:rPr lang="en" sz="1800">
                <a:solidFill>
                  <a:srgbClr val="3B1FC6"/>
                </a:solidFill>
                <a:latin typeface="Outfit"/>
                <a:ea typeface="Outfit"/>
                <a:cs typeface="Outfit"/>
                <a:sym typeface="Outfit"/>
              </a:rPr>
              <a:t> </a:t>
            </a:r>
            <a:r>
              <a:rPr lang="en" sz="1800" err="1">
                <a:solidFill>
                  <a:srgbClr val="3B1FC6"/>
                </a:solidFill>
                <a:latin typeface="Outfit"/>
                <a:ea typeface="Outfit"/>
                <a:cs typeface="Outfit"/>
                <a:sym typeface="Outfit"/>
              </a:rPr>
              <a:t>vind</a:t>
            </a:r>
            <a:r>
              <a:rPr lang="en" sz="1800">
                <a:solidFill>
                  <a:srgbClr val="3B1FC6"/>
                </a:solidFill>
                <a:latin typeface="Outfit"/>
                <a:ea typeface="Outfit"/>
                <a:cs typeface="Outfit"/>
                <a:sym typeface="Outfit"/>
              </a:rPr>
              <a:t> je </a:t>
            </a:r>
            <a:r>
              <a:rPr lang="en" sz="1800" err="1">
                <a:solidFill>
                  <a:srgbClr val="3B1FC6"/>
                </a:solidFill>
                <a:latin typeface="Outfit"/>
                <a:ea typeface="Outfit"/>
                <a:cs typeface="Outfit"/>
                <a:sym typeface="Outfit"/>
              </a:rPr>
              <a:t>soms</a:t>
            </a:r>
            <a:r>
              <a:rPr lang="en" sz="1800">
                <a:solidFill>
                  <a:srgbClr val="3B1FC6"/>
                </a:solidFill>
                <a:latin typeface="Outfit"/>
                <a:ea typeface="Outfit"/>
                <a:cs typeface="Outfit"/>
                <a:sym typeface="Outfit"/>
              </a:rPr>
              <a:t> extra </a:t>
            </a:r>
            <a:r>
              <a:rPr lang="en" sz="1800" err="1">
                <a:solidFill>
                  <a:srgbClr val="3B1FC6"/>
                </a:solidFill>
                <a:latin typeface="Outfit"/>
                <a:ea typeface="Outfit"/>
                <a:cs typeface="Outfit"/>
                <a:sym typeface="Outfit"/>
              </a:rPr>
              <a:t>instructies</a:t>
            </a:r>
            <a:r>
              <a:rPr lang="en" sz="1800">
                <a:solidFill>
                  <a:srgbClr val="3B1FC6"/>
                </a:solidFill>
                <a:latin typeface="Outfit"/>
                <a:ea typeface="Outfit"/>
                <a:cs typeface="Outfit"/>
                <a:sym typeface="Outfit"/>
              </a:rPr>
              <a:t> </a:t>
            </a:r>
            <a:r>
              <a:rPr lang="en" sz="1800" err="1">
                <a:solidFill>
                  <a:srgbClr val="3B1FC6"/>
                </a:solidFill>
                <a:latin typeface="Outfit"/>
                <a:ea typeface="Outfit"/>
                <a:cs typeface="Outfit"/>
                <a:sym typeface="Outfit"/>
              </a:rPr>
              <a:t>voor</a:t>
            </a:r>
            <a:r>
              <a:rPr lang="en" sz="1800">
                <a:solidFill>
                  <a:srgbClr val="3B1FC6"/>
                </a:solidFill>
                <a:latin typeface="Outfit"/>
                <a:ea typeface="Outfit"/>
                <a:cs typeface="Outfit"/>
                <a:sym typeface="Outfit"/>
              </a:rPr>
              <a:t> de </a:t>
            </a:r>
            <a:r>
              <a:rPr lang="en" sz="1800" err="1">
                <a:solidFill>
                  <a:srgbClr val="3B1FC6"/>
                </a:solidFill>
                <a:latin typeface="Outfit"/>
                <a:ea typeface="Outfit"/>
                <a:cs typeface="Outfit"/>
                <a:sym typeface="Outfit"/>
              </a:rPr>
              <a:t>begeleider</a:t>
            </a:r>
            <a:r>
              <a:rPr lang="en" sz="1800">
                <a:solidFill>
                  <a:srgbClr val="3B1FC6"/>
                </a:solidFill>
                <a:latin typeface="Outfit"/>
                <a:ea typeface="Outfit"/>
                <a:cs typeface="Outfit"/>
                <a:sym typeface="Outfit"/>
              </a:rPr>
              <a:t>. Neem </a:t>
            </a:r>
            <a:r>
              <a:rPr lang="en" sz="1800" err="1">
                <a:solidFill>
                  <a:srgbClr val="3B1FC6"/>
                </a:solidFill>
                <a:latin typeface="Outfit"/>
                <a:ea typeface="Outfit"/>
                <a:cs typeface="Outfit"/>
                <a:sym typeface="Outfit"/>
              </a:rPr>
              <a:t>deze</a:t>
            </a:r>
            <a:r>
              <a:rPr lang="en" sz="1800">
                <a:solidFill>
                  <a:srgbClr val="3B1FC6"/>
                </a:solidFill>
                <a:latin typeface="Outfit"/>
                <a:ea typeface="Outfit"/>
                <a:cs typeface="Outfit"/>
                <a:sym typeface="Outfit"/>
              </a:rPr>
              <a:t> </a:t>
            </a:r>
            <a:r>
              <a:rPr lang="en" sz="1800" err="1">
                <a:solidFill>
                  <a:srgbClr val="3B1FC6"/>
                </a:solidFill>
                <a:latin typeface="Outfit"/>
                <a:ea typeface="Outfit"/>
                <a:cs typeface="Outfit"/>
                <a:sym typeface="Outfit"/>
              </a:rPr>
              <a:t>zeker</a:t>
            </a:r>
            <a:r>
              <a:rPr lang="en" sz="1800">
                <a:solidFill>
                  <a:srgbClr val="3B1FC6"/>
                </a:solidFill>
                <a:latin typeface="Outfit"/>
                <a:ea typeface="Outfit"/>
                <a:cs typeface="Outfit"/>
                <a:sym typeface="Outfit"/>
              </a:rPr>
              <a:t> op </a:t>
            </a:r>
            <a:r>
              <a:rPr lang="en" sz="1800" err="1">
                <a:solidFill>
                  <a:srgbClr val="3B1FC6"/>
                </a:solidFill>
                <a:latin typeface="Outfit"/>
                <a:ea typeface="Outfit"/>
                <a:cs typeface="Outfit"/>
                <a:sym typeface="Outfit"/>
              </a:rPr>
              <a:t>voorhand</a:t>
            </a:r>
            <a:r>
              <a:rPr lang="en" sz="1800">
                <a:solidFill>
                  <a:srgbClr val="3B1FC6"/>
                </a:solidFill>
                <a:latin typeface="Outfit"/>
                <a:ea typeface="Outfit"/>
                <a:cs typeface="Outfit"/>
                <a:sym typeface="Outfit"/>
              </a:rPr>
              <a:t> door.</a:t>
            </a:r>
            <a:endParaRPr sz="1800">
              <a:solidFill>
                <a:srgbClr val="3B1FC6"/>
              </a:solidFill>
              <a:latin typeface="Outfit"/>
              <a:ea typeface="Outfit"/>
              <a:cs typeface="Outfit"/>
              <a:sym typeface="Outfit"/>
            </a:endParaRPr>
          </a:p>
        </p:txBody>
      </p:sp>
      <p:sp>
        <p:nvSpPr>
          <p:cNvPr id="81" name="Google Shape;81;p16"/>
          <p:cNvSpPr txBox="1"/>
          <p:nvPr/>
        </p:nvSpPr>
        <p:spPr>
          <a:xfrm>
            <a:off x="761925" y="1073625"/>
            <a:ext cx="6911100" cy="12189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200" b="1">
                <a:solidFill>
                  <a:srgbClr val="F8582B"/>
                </a:solidFill>
                <a:latin typeface="Outfit"/>
                <a:ea typeface="Outfit"/>
                <a:cs typeface="Outfit"/>
                <a:sym typeface="Outfit"/>
              </a:rPr>
              <a:t>Hoe gebruik je deze opdrachten? </a:t>
            </a:r>
            <a:endParaRPr sz="4200" b="1">
              <a:solidFill>
                <a:srgbClr val="F8582B"/>
              </a:solidFill>
              <a:latin typeface="Outfit"/>
              <a:ea typeface="Outfit"/>
              <a:cs typeface="Outfit"/>
              <a:sym typeface="Outfit"/>
            </a:endParaRPr>
          </a:p>
        </p:txBody>
      </p:sp>
      <p:pic>
        <p:nvPicPr>
          <p:cNvPr id="82" name="Google Shape;82;p16" title="Mediawijs � pixel icoon � Tekstballon.png"/>
          <p:cNvPicPr preferRelativeResize="0"/>
          <p:nvPr/>
        </p:nvPicPr>
        <p:blipFill>
          <a:blip r:embed="rId5">
            <a:alphaModFix/>
          </a:blip>
          <a:stretch>
            <a:fillRect/>
          </a:stretch>
        </p:blipFill>
        <p:spPr>
          <a:xfrm>
            <a:off x="6452250" y="267325"/>
            <a:ext cx="1359474" cy="1359474"/>
          </a:xfrm>
          <a:prstGeom prst="rect">
            <a:avLst/>
          </a:prstGeom>
          <a:noFill/>
          <a:ln>
            <a:noFill/>
          </a:ln>
        </p:spPr>
      </p:pic>
    </p:spTree>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27">
          <a:extLst>
            <a:ext uri="{FF2B5EF4-FFF2-40B4-BE49-F238E27FC236}">
              <a16:creationId xmlns:a16="http://schemas.microsoft.com/office/drawing/2014/main" id="{BEC46D1F-3368-9338-7450-4EAE343AB2A9}"/>
            </a:ext>
          </a:extLst>
        </p:cNvPr>
        <p:cNvGrpSpPr/>
        <p:nvPr/>
      </p:nvGrpSpPr>
      <p:grpSpPr>
        <a:xfrm>
          <a:off x="0" y="0"/>
          <a:ext cx="0" cy="0"/>
          <a:chOff x="0" y="0"/>
          <a:chExt cx="0" cy="0"/>
        </a:xfrm>
      </p:grpSpPr>
      <p:pic>
        <p:nvPicPr>
          <p:cNvPr id="128" name="Google Shape;128;p22" title="MW.png">
            <a:extLst>
              <a:ext uri="{FF2B5EF4-FFF2-40B4-BE49-F238E27FC236}">
                <a16:creationId xmlns:a16="http://schemas.microsoft.com/office/drawing/2014/main" id="{30826E4E-BC06-4847-A4AC-4B9C9B06357C}"/>
              </a:ext>
            </a:extLst>
          </p:cNvPr>
          <p:cNvPicPr preferRelativeResize="0"/>
          <p:nvPr/>
        </p:nvPicPr>
        <p:blipFill rotWithShape="1">
          <a:blip r:embed="rId3">
            <a:alphaModFix/>
          </a:blip>
          <a:srcRect r="84686"/>
          <a:stretch/>
        </p:blipFill>
        <p:spPr>
          <a:xfrm>
            <a:off x="8450000" y="506650"/>
            <a:ext cx="296076" cy="353225"/>
          </a:xfrm>
          <a:prstGeom prst="rect">
            <a:avLst/>
          </a:prstGeom>
          <a:noFill/>
          <a:ln>
            <a:noFill/>
          </a:ln>
        </p:spPr>
      </p:pic>
      <p:sp>
        <p:nvSpPr>
          <p:cNvPr id="5" name="Google Shape;130;p22">
            <a:extLst>
              <a:ext uri="{FF2B5EF4-FFF2-40B4-BE49-F238E27FC236}">
                <a16:creationId xmlns:a16="http://schemas.microsoft.com/office/drawing/2014/main" id="{C9F6C62D-0020-75A8-EE17-2A7FC9C7CD3E}"/>
              </a:ext>
            </a:extLst>
          </p:cNvPr>
          <p:cNvSpPr txBox="1"/>
          <p:nvPr/>
        </p:nvSpPr>
        <p:spPr>
          <a:xfrm>
            <a:off x="793456" y="1109126"/>
            <a:ext cx="6039000" cy="1218765"/>
          </a:xfrm>
          <a:prstGeom prst="rect">
            <a:avLst/>
          </a:prstGeom>
          <a:noFill/>
          <a:ln>
            <a:noFill/>
          </a:ln>
        </p:spPr>
        <p:txBody>
          <a:bodyPr spcFirstLastPara="1" wrap="square" lIns="91425" tIns="91425" rIns="91425" bIns="91425" anchor="t" anchorCtr="0">
            <a:spAutoFit/>
          </a:bodyPr>
          <a:lstStyle/>
          <a:p>
            <a:pPr marL="0" lvl="0" indent="0" algn="l">
              <a:lnSpc>
                <a:spcPct val="80000"/>
              </a:lnSpc>
              <a:spcBef>
                <a:spcPts val="0"/>
              </a:spcBef>
              <a:spcAft>
                <a:spcPts val="0"/>
              </a:spcAft>
              <a:buNone/>
            </a:pPr>
            <a:r>
              <a:rPr lang="en" sz="4200" b="1">
                <a:solidFill>
                  <a:srgbClr val="F8582B"/>
                </a:solidFill>
                <a:latin typeface="Outfit"/>
                <a:ea typeface="Outfit"/>
                <a:cs typeface="Outfit"/>
                <a:sym typeface="Outfit"/>
              </a:rPr>
              <a:t>Reflectie</a:t>
            </a:r>
          </a:p>
          <a:p>
            <a:pPr marL="0" lvl="0" indent="0" algn="l">
              <a:lnSpc>
                <a:spcPct val="80000"/>
              </a:lnSpc>
              <a:spcBef>
                <a:spcPts val="0"/>
              </a:spcBef>
              <a:spcAft>
                <a:spcPts val="0"/>
              </a:spcAft>
              <a:buNone/>
            </a:pPr>
            <a:endParaRPr lang="en" sz="4200" b="1">
              <a:solidFill>
                <a:srgbClr val="F8582B"/>
              </a:solidFill>
              <a:latin typeface="Outfit"/>
              <a:sym typeface="Outfit"/>
            </a:endParaRPr>
          </a:p>
        </p:txBody>
      </p:sp>
      <p:sp>
        <p:nvSpPr>
          <p:cNvPr id="3" name="TextBox 2">
            <a:extLst>
              <a:ext uri="{FF2B5EF4-FFF2-40B4-BE49-F238E27FC236}">
                <a16:creationId xmlns:a16="http://schemas.microsoft.com/office/drawing/2014/main" id="{E61F7C47-8A66-1CE5-D3B0-5654B1E306A0}"/>
              </a:ext>
            </a:extLst>
          </p:cNvPr>
          <p:cNvSpPr txBox="1"/>
          <p:nvPr/>
        </p:nvSpPr>
        <p:spPr>
          <a:xfrm>
            <a:off x="593835" y="2327891"/>
            <a:ext cx="5964620" cy="738664"/>
          </a:xfrm>
          <a:prstGeom prst="rect">
            <a:avLst/>
          </a:prstGeom>
          <a:noFill/>
        </p:spPr>
        <p:txBody>
          <a:bodyPr wrap="square">
            <a:spAutoFit/>
          </a:bodyPr>
          <a:lstStyle/>
          <a:p>
            <a:pPr marL="285750" indent="-285750">
              <a:buClr>
                <a:srgbClr val="452CC2"/>
              </a:buClr>
              <a:buFont typeface="Arial" panose="020B0604020202020204" pitchFamily="34" charset="0"/>
              <a:buChar char="•"/>
            </a:pPr>
            <a:r>
              <a:rPr lang="en-US" sz="1400">
                <a:solidFill>
                  <a:srgbClr val="3B1FC6"/>
                </a:solidFill>
                <a:latin typeface="Outfit"/>
              </a:rPr>
              <a:t>Wat is framing?</a:t>
            </a:r>
          </a:p>
          <a:p>
            <a:pPr marL="285750" indent="-285750">
              <a:buClr>
                <a:srgbClr val="452CC2"/>
              </a:buClr>
              <a:buFont typeface="Arial" panose="020B0604020202020204" pitchFamily="34" charset="0"/>
              <a:buChar char="•"/>
            </a:pPr>
            <a:r>
              <a:rPr lang="en-US">
                <a:solidFill>
                  <a:srgbClr val="3B1FC6"/>
                </a:solidFill>
                <a:latin typeface="Outfit"/>
              </a:rPr>
              <a:t>Wat is de </a:t>
            </a:r>
            <a:r>
              <a:rPr lang="en-US" err="1">
                <a:solidFill>
                  <a:srgbClr val="3B1FC6"/>
                </a:solidFill>
                <a:latin typeface="Outfit"/>
              </a:rPr>
              <a:t>kracht</a:t>
            </a:r>
            <a:r>
              <a:rPr lang="en-US">
                <a:solidFill>
                  <a:srgbClr val="3B1FC6"/>
                </a:solidFill>
                <a:latin typeface="Outfit"/>
              </a:rPr>
              <a:t> van framing?</a:t>
            </a:r>
          </a:p>
          <a:p>
            <a:pPr marL="285750" indent="-285750">
              <a:buClr>
                <a:srgbClr val="452CC2"/>
              </a:buClr>
              <a:buFont typeface="Arial" panose="020B0604020202020204" pitchFamily="34" charset="0"/>
              <a:buChar char="•"/>
            </a:pPr>
            <a:r>
              <a:rPr lang="en-US" sz="1400" err="1">
                <a:solidFill>
                  <a:srgbClr val="3B1FC6"/>
                </a:solidFill>
                <a:latin typeface="Outfit"/>
              </a:rPr>
              <a:t>Geef</a:t>
            </a:r>
            <a:r>
              <a:rPr lang="en-US" sz="1400">
                <a:solidFill>
                  <a:srgbClr val="3B1FC6"/>
                </a:solidFill>
                <a:latin typeface="Outfit"/>
              </a:rPr>
              <a:t> </a:t>
            </a:r>
            <a:r>
              <a:rPr lang="en-US" sz="1400" err="1">
                <a:solidFill>
                  <a:srgbClr val="3B1FC6"/>
                </a:solidFill>
                <a:latin typeface="Outfit"/>
              </a:rPr>
              <a:t>een</a:t>
            </a:r>
            <a:r>
              <a:rPr lang="en-US" sz="1400">
                <a:solidFill>
                  <a:srgbClr val="3B1FC6"/>
                </a:solidFill>
                <a:latin typeface="Outfit"/>
              </a:rPr>
              <a:t> </a:t>
            </a:r>
            <a:r>
              <a:rPr lang="en-US" sz="1400" err="1">
                <a:solidFill>
                  <a:srgbClr val="3B1FC6"/>
                </a:solidFill>
                <a:latin typeface="Outfit"/>
              </a:rPr>
              <a:t>voorbeeld</a:t>
            </a:r>
            <a:r>
              <a:rPr lang="en-US" sz="1400">
                <a:solidFill>
                  <a:srgbClr val="3B1FC6"/>
                </a:solidFill>
                <a:latin typeface="Outfit"/>
              </a:rPr>
              <a:t> </a:t>
            </a:r>
            <a:r>
              <a:rPr lang="en-US" sz="1400" err="1">
                <a:solidFill>
                  <a:srgbClr val="3B1FC6"/>
                </a:solidFill>
                <a:latin typeface="Outfit"/>
              </a:rPr>
              <a:t>wanneer</a:t>
            </a:r>
            <a:r>
              <a:rPr lang="en-US" sz="1400">
                <a:solidFill>
                  <a:srgbClr val="3B1FC6"/>
                </a:solidFill>
                <a:latin typeface="Outfit"/>
              </a:rPr>
              <a:t> framing </a:t>
            </a:r>
            <a:r>
              <a:rPr lang="en-US" sz="1400" err="1">
                <a:solidFill>
                  <a:srgbClr val="3B1FC6"/>
                </a:solidFill>
                <a:latin typeface="Outfit"/>
              </a:rPr>
              <a:t>positief</a:t>
            </a:r>
            <a:r>
              <a:rPr lang="en-US" sz="1400">
                <a:solidFill>
                  <a:srgbClr val="3B1FC6"/>
                </a:solidFill>
                <a:latin typeface="Outfit"/>
              </a:rPr>
              <a:t> </a:t>
            </a:r>
            <a:r>
              <a:rPr lang="en-US" sz="1400" err="1">
                <a:solidFill>
                  <a:srgbClr val="3B1FC6"/>
                </a:solidFill>
                <a:latin typeface="Outfit"/>
              </a:rPr>
              <a:t>en</a:t>
            </a:r>
            <a:r>
              <a:rPr lang="en-US" sz="1400">
                <a:solidFill>
                  <a:srgbClr val="3B1FC6"/>
                </a:solidFill>
                <a:latin typeface="Outfit"/>
              </a:rPr>
              <a:t> </a:t>
            </a:r>
            <a:r>
              <a:rPr lang="en-US" sz="1400" err="1">
                <a:solidFill>
                  <a:srgbClr val="3B1FC6"/>
                </a:solidFill>
                <a:latin typeface="Outfit"/>
              </a:rPr>
              <a:t>negatief</a:t>
            </a:r>
            <a:r>
              <a:rPr lang="en-US" sz="1400">
                <a:solidFill>
                  <a:srgbClr val="3B1FC6"/>
                </a:solidFill>
                <a:latin typeface="Outfit"/>
              </a:rPr>
              <a:t> </a:t>
            </a:r>
            <a:r>
              <a:rPr lang="en-US" sz="1400" err="1">
                <a:solidFill>
                  <a:srgbClr val="3B1FC6"/>
                </a:solidFill>
                <a:latin typeface="Outfit"/>
              </a:rPr>
              <a:t>kan</a:t>
            </a:r>
            <a:r>
              <a:rPr lang="en-US" sz="1400">
                <a:solidFill>
                  <a:srgbClr val="3B1FC6"/>
                </a:solidFill>
                <a:latin typeface="Outfit"/>
              </a:rPr>
              <a:t> </a:t>
            </a:r>
            <a:r>
              <a:rPr lang="en-US" sz="1400" err="1">
                <a:solidFill>
                  <a:srgbClr val="3B1FC6"/>
                </a:solidFill>
                <a:latin typeface="Outfit"/>
              </a:rPr>
              <a:t>zij</a:t>
            </a:r>
            <a:r>
              <a:rPr lang="en-US" err="1">
                <a:solidFill>
                  <a:srgbClr val="3B1FC6"/>
                </a:solidFill>
                <a:latin typeface="Outfit"/>
              </a:rPr>
              <a:t>n</a:t>
            </a:r>
            <a:r>
              <a:rPr lang="en-US">
                <a:solidFill>
                  <a:srgbClr val="3B1FC6"/>
                </a:solidFill>
                <a:latin typeface="Outfit"/>
              </a:rPr>
              <a:t>.</a:t>
            </a:r>
            <a:endParaRPr lang="en-US" sz="1400">
              <a:solidFill>
                <a:srgbClr val="3B1FC6"/>
              </a:solidFill>
              <a:latin typeface="Outfit"/>
            </a:endParaRPr>
          </a:p>
        </p:txBody>
      </p:sp>
    </p:spTree>
    <p:extLst>
      <p:ext uri="{BB962C8B-B14F-4D97-AF65-F5344CB8AC3E}">
        <p14:creationId xmlns:p14="http://schemas.microsoft.com/office/powerpoint/2010/main" val="3301135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99"/>
        <p:cNvGrpSpPr/>
        <p:nvPr/>
      </p:nvGrpSpPr>
      <p:grpSpPr>
        <a:xfrm>
          <a:off x="0" y="0"/>
          <a:ext cx="0" cy="0"/>
          <a:chOff x="0" y="0"/>
          <a:chExt cx="0" cy="0"/>
        </a:xfrm>
      </p:grpSpPr>
      <p:pic>
        <p:nvPicPr>
          <p:cNvPr id="200" name="Google Shape;200;p31"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201" name="Google Shape;201;p31" title="Asset 33.png"/>
          <p:cNvPicPr preferRelativeResize="0"/>
          <p:nvPr/>
        </p:nvPicPr>
        <p:blipFill rotWithShape="1">
          <a:blip r:embed="rId4">
            <a:alphaModFix/>
          </a:blip>
          <a:srcRect l="49721"/>
          <a:stretch/>
        </p:blipFill>
        <p:spPr>
          <a:xfrm>
            <a:off x="-1" y="371800"/>
            <a:ext cx="2238899" cy="4452925"/>
          </a:xfrm>
          <a:prstGeom prst="rect">
            <a:avLst/>
          </a:prstGeom>
          <a:noFill/>
          <a:ln>
            <a:noFill/>
          </a:ln>
        </p:spPr>
      </p:pic>
      <p:sp>
        <p:nvSpPr>
          <p:cNvPr id="202" name="Google Shape;202;p31"/>
          <p:cNvSpPr txBox="1"/>
          <p:nvPr/>
        </p:nvSpPr>
        <p:spPr>
          <a:xfrm>
            <a:off x="2811475" y="1619363"/>
            <a:ext cx="6087000" cy="254836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a:solidFill>
                  <a:srgbClr val="F2EFE8"/>
                </a:solidFill>
                <a:latin typeface="Outfit Light"/>
                <a:ea typeface="Outfit Light"/>
                <a:cs typeface="Outfit Light"/>
                <a:sym typeface="Outfit Light"/>
              </a:rPr>
              <a:t>Opdracht 8</a:t>
            </a:r>
            <a:endParaRPr sz="4800">
              <a:solidFill>
                <a:srgbClr val="F2EFE8"/>
              </a:solidFill>
              <a:latin typeface="Outfit Light"/>
              <a:ea typeface="Outfit Light"/>
              <a:cs typeface="Outfit Light"/>
              <a:sym typeface="Outfit Light"/>
            </a:endParaRPr>
          </a:p>
          <a:p>
            <a:pPr marL="0" marR="0" lvl="0" indent="0" algn="l" rtl="0">
              <a:lnSpc>
                <a:spcPct val="80000"/>
              </a:lnSpc>
              <a:spcBef>
                <a:spcPts val="0"/>
              </a:spcBef>
              <a:spcAft>
                <a:spcPts val="0"/>
              </a:spcAft>
              <a:buNone/>
            </a:pPr>
            <a:r>
              <a:rPr lang="nl-BE" sz="4800" b="1">
                <a:solidFill>
                  <a:srgbClr val="3B1FC6"/>
                </a:solidFill>
                <a:latin typeface="Outfit"/>
                <a:ea typeface="Outfit"/>
                <a:cs typeface="Outfit"/>
                <a:sym typeface="Outfit"/>
              </a:rPr>
              <a:t>Waar is deze foto genomen? </a:t>
            </a:r>
            <a:endParaRPr sz="4800" b="1">
              <a:solidFill>
                <a:srgbClr val="3B1FC6"/>
              </a:solidFill>
              <a:latin typeface="Outfit"/>
              <a:ea typeface="Outfit"/>
              <a:cs typeface="Outfit"/>
              <a:sym typeface="Outfit"/>
            </a:endParaRPr>
          </a:p>
          <a:p>
            <a:pPr marL="0" lvl="0" indent="0" algn="l" rtl="0">
              <a:lnSpc>
                <a:spcPct val="80000"/>
              </a:lnSpc>
              <a:spcBef>
                <a:spcPts val="0"/>
              </a:spcBef>
              <a:spcAft>
                <a:spcPts val="0"/>
              </a:spcAft>
              <a:buNone/>
            </a:pPr>
            <a:endParaRPr sz="4800" b="1">
              <a:solidFill>
                <a:srgbClr val="3B1FC6"/>
              </a:solidFill>
              <a:latin typeface="Outfit"/>
              <a:ea typeface="Outfit"/>
              <a:cs typeface="Outfit"/>
              <a:sym typeface="Outfit"/>
            </a:endParaRPr>
          </a:p>
        </p:txBody>
      </p:sp>
      <p:pic>
        <p:nvPicPr>
          <p:cNvPr id="203" name="Google Shape;203;p31"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204" name="Google Shape;204;p31"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08"/>
        <p:cNvGrpSpPr/>
        <p:nvPr/>
      </p:nvGrpSpPr>
      <p:grpSpPr>
        <a:xfrm>
          <a:off x="0" y="0"/>
          <a:ext cx="0" cy="0"/>
          <a:chOff x="0" y="0"/>
          <a:chExt cx="0" cy="0"/>
        </a:xfrm>
      </p:grpSpPr>
      <p:sp>
        <p:nvSpPr>
          <p:cNvPr id="211" name="Google Shape;211;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32</a:t>
            </a:fld>
            <a:endParaRPr/>
          </a:p>
        </p:txBody>
      </p:sp>
      <p:pic>
        <p:nvPicPr>
          <p:cNvPr id="13" name="Picture 12">
            <a:extLst>
              <a:ext uri="{FF2B5EF4-FFF2-40B4-BE49-F238E27FC236}">
                <a16:creationId xmlns:a16="http://schemas.microsoft.com/office/drawing/2014/main" id="{9793A27B-9E09-0B14-891E-E892DC735996}"/>
              </a:ext>
            </a:extLst>
          </p:cNvPr>
          <p:cNvPicPr>
            <a:picLocks noChangeAspect="1"/>
          </p:cNvPicPr>
          <p:nvPr/>
        </p:nvPicPr>
        <p:blipFill>
          <a:blip r:embed="rId3"/>
          <a:stretch>
            <a:fillRect/>
          </a:stretch>
        </p:blipFill>
        <p:spPr>
          <a:xfrm>
            <a:off x="1998693" y="1795534"/>
            <a:ext cx="5499387" cy="3347966"/>
          </a:xfrm>
          <a:prstGeom prst="rect">
            <a:avLst/>
          </a:prstGeom>
        </p:spPr>
      </p:pic>
      <p:sp>
        <p:nvSpPr>
          <p:cNvPr id="14" name="Google Shape;130;p22">
            <a:extLst>
              <a:ext uri="{FF2B5EF4-FFF2-40B4-BE49-F238E27FC236}">
                <a16:creationId xmlns:a16="http://schemas.microsoft.com/office/drawing/2014/main" id="{752AF312-8D1C-E8DF-EB6F-2F56755AD906}"/>
              </a:ext>
            </a:extLst>
          </p:cNvPr>
          <p:cNvSpPr txBox="1"/>
          <p:nvPr/>
        </p:nvSpPr>
        <p:spPr>
          <a:xfrm>
            <a:off x="1552500" y="490086"/>
            <a:ext cx="6039000" cy="1218765"/>
          </a:xfrm>
          <a:prstGeom prst="rect">
            <a:avLst/>
          </a:prstGeom>
          <a:noFill/>
          <a:ln>
            <a:noFill/>
          </a:ln>
        </p:spPr>
        <p:txBody>
          <a:bodyPr spcFirstLastPara="1" wrap="square" lIns="91425" tIns="91425" rIns="91425" bIns="91425" anchor="t" anchorCtr="0">
            <a:spAutoFit/>
          </a:bodyPr>
          <a:lstStyle/>
          <a:p>
            <a:pPr marL="0" lvl="0" indent="0" algn="ctr">
              <a:lnSpc>
                <a:spcPct val="80000"/>
              </a:lnSpc>
              <a:spcBef>
                <a:spcPts val="0"/>
              </a:spcBef>
              <a:spcAft>
                <a:spcPts val="0"/>
              </a:spcAft>
              <a:buNone/>
            </a:pPr>
            <a:r>
              <a:rPr lang="en" sz="4200" b="1">
                <a:solidFill>
                  <a:srgbClr val="F8582B"/>
                </a:solidFill>
                <a:latin typeface="Outfit"/>
                <a:ea typeface="Outfit"/>
                <a:cs typeface="Outfit"/>
                <a:sym typeface="Outfit"/>
              </a:rPr>
              <a:t>In welke stad is deze foto genomen?  </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08">
          <a:extLst>
            <a:ext uri="{FF2B5EF4-FFF2-40B4-BE49-F238E27FC236}">
              <a16:creationId xmlns:a16="http://schemas.microsoft.com/office/drawing/2014/main" id="{D91070E7-4111-EA08-99B5-D096ACA0EE1E}"/>
            </a:ext>
          </a:extLst>
        </p:cNvPr>
        <p:cNvGrpSpPr/>
        <p:nvPr/>
      </p:nvGrpSpPr>
      <p:grpSpPr>
        <a:xfrm>
          <a:off x="0" y="0"/>
          <a:ext cx="0" cy="0"/>
          <a:chOff x="0" y="0"/>
          <a:chExt cx="0" cy="0"/>
        </a:xfrm>
      </p:grpSpPr>
      <p:sp>
        <p:nvSpPr>
          <p:cNvPr id="211" name="Google Shape;211;p32">
            <a:extLst>
              <a:ext uri="{FF2B5EF4-FFF2-40B4-BE49-F238E27FC236}">
                <a16:creationId xmlns:a16="http://schemas.microsoft.com/office/drawing/2014/main" id="{897B870C-3749-BC13-A8FE-3E4769B64F92}"/>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33</a:t>
            </a:fld>
            <a:endParaRPr/>
          </a:p>
        </p:txBody>
      </p:sp>
      <p:sp>
        <p:nvSpPr>
          <p:cNvPr id="14" name="Google Shape;130;p22">
            <a:extLst>
              <a:ext uri="{FF2B5EF4-FFF2-40B4-BE49-F238E27FC236}">
                <a16:creationId xmlns:a16="http://schemas.microsoft.com/office/drawing/2014/main" id="{E535D0AC-8596-0E3E-3A91-3CB0C410D0F4}"/>
              </a:ext>
            </a:extLst>
          </p:cNvPr>
          <p:cNvSpPr txBox="1"/>
          <p:nvPr/>
        </p:nvSpPr>
        <p:spPr>
          <a:xfrm>
            <a:off x="1552500" y="490086"/>
            <a:ext cx="6039000" cy="1218765"/>
          </a:xfrm>
          <a:prstGeom prst="rect">
            <a:avLst/>
          </a:prstGeom>
          <a:noFill/>
          <a:ln>
            <a:noFill/>
          </a:ln>
        </p:spPr>
        <p:txBody>
          <a:bodyPr spcFirstLastPara="1" wrap="square" lIns="91425" tIns="91425" rIns="91425" bIns="91425" anchor="t" anchorCtr="0">
            <a:spAutoFit/>
          </a:bodyPr>
          <a:lstStyle/>
          <a:p>
            <a:pPr marL="0" lvl="0" indent="0" algn="ctr">
              <a:lnSpc>
                <a:spcPct val="80000"/>
              </a:lnSpc>
              <a:spcBef>
                <a:spcPts val="0"/>
              </a:spcBef>
              <a:spcAft>
                <a:spcPts val="0"/>
              </a:spcAft>
              <a:buNone/>
            </a:pPr>
            <a:r>
              <a:rPr lang="en" sz="4200" b="1">
                <a:solidFill>
                  <a:srgbClr val="F8582B"/>
                </a:solidFill>
                <a:latin typeface="Outfit"/>
                <a:ea typeface="Outfit"/>
                <a:cs typeface="Outfit"/>
                <a:sym typeface="Outfit"/>
              </a:rPr>
              <a:t>In welke stad is deze foto genomen?  </a:t>
            </a:r>
            <a:endParaRPr lang="en-US"/>
          </a:p>
        </p:txBody>
      </p:sp>
      <p:pic>
        <p:nvPicPr>
          <p:cNvPr id="5" name="Picture 4">
            <a:extLst>
              <a:ext uri="{FF2B5EF4-FFF2-40B4-BE49-F238E27FC236}">
                <a16:creationId xmlns:a16="http://schemas.microsoft.com/office/drawing/2014/main" id="{3D0F46EA-C2CD-299F-BE10-B21B89427504}"/>
              </a:ext>
            </a:extLst>
          </p:cNvPr>
          <p:cNvPicPr>
            <a:picLocks noChangeAspect="1"/>
          </p:cNvPicPr>
          <p:nvPr/>
        </p:nvPicPr>
        <p:blipFill>
          <a:blip r:embed="rId3"/>
          <a:stretch>
            <a:fillRect/>
          </a:stretch>
        </p:blipFill>
        <p:spPr>
          <a:xfrm>
            <a:off x="-64068" y="1716004"/>
            <a:ext cx="5519609" cy="3437291"/>
          </a:xfrm>
          <a:prstGeom prst="rect">
            <a:avLst/>
          </a:prstGeom>
        </p:spPr>
      </p:pic>
      <p:sp>
        <p:nvSpPr>
          <p:cNvPr id="6" name="TextBox 5">
            <a:extLst>
              <a:ext uri="{FF2B5EF4-FFF2-40B4-BE49-F238E27FC236}">
                <a16:creationId xmlns:a16="http://schemas.microsoft.com/office/drawing/2014/main" id="{36CDD53A-7DB3-FAA8-067D-C3B1249D42B8}"/>
              </a:ext>
            </a:extLst>
          </p:cNvPr>
          <p:cNvSpPr txBox="1"/>
          <p:nvPr/>
        </p:nvSpPr>
        <p:spPr>
          <a:xfrm>
            <a:off x="5715000" y="1720696"/>
            <a:ext cx="2843784"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indent="0">
              <a:buClr>
                <a:schemeClr val="dk1"/>
              </a:buClr>
              <a:buSzPts val="1100"/>
              <a:buNone/>
            </a:pPr>
            <a:endParaRPr lang="nl-NL" sz="1800">
              <a:solidFill>
                <a:srgbClr val="452CC2"/>
              </a:solidFill>
              <a:latin typeface="Outfit" panose="020B0604020202020204" charset="0"/>
            </a:endParaRPr>
          </a:p>
          <a:p>
            <a:pPr lvl="0" indent="0">
              <a:buClr>
                <a:schemeClr val="dk1"/>
              </a:buClr>
              <a:buSzPts val="1100"/>
              <a:buNone/>
            </a:pPr>
            <a:r>
              <a:rPr lang="nl-NL" sz="1800" b="1">
                <a:solidFill>
                  <a:srgbClr val="452CC2"/>
                </a:solidFill>
                <a:latin typeface="Outfit" panose="020B0604020202020204" charset="0"/>
              </a:rPr>
              <a:t>Hints</a:t>
            </a:r>
          </a:p>
          <a:p>
            <a:pPr lvl="0" indent="0">
              <a:buClr>
                <a:schemeClr val="dk1"/>
              </a:buClr>
              <a:buSzPts val="1100"/>
              <a:buNone/>
            </a:pPr>
            <a:endParaRPr lang="nl-NL" sz="1800">
              <a:solidFill>
                <a:srgbClr val="452CC2"/>
              </a:solidFill>
              <a:latin typeface="Outfit" panose="020B0604020202020204" charset="0"/>
            </a:endParaRPr>
          </a:p>
          <a:p>
            <a:pPr lvl="0">
              <a:buClr>
                <a:schemeClr val="dk1"/>
              </a:buClr>
              <a:buSzPts val="1100"/>
            </a:pPr>
            <a:r>
              <a:rPr lang="nl-NL" sz="1800">
                <a:solidFill>
                  <a:srgbClr val="452CC2"/>
                </a:solidFill>
                <a:latin typeface="Outfit" panose="020B0604020202020204" charset="0"/>
              </a:rPr>
              <a:t>1. Kijk naar de nummerplaten.</a:t>
            </a:r>
            <a:br>
              <a:rPr lang="nl-NL" sz="1800">
                <a:solidFill>
                  <a:srgbClr val="452CC2"/>
                </a:solidFill>
                <a:latin typeface="Outfit" panose="020B0604020202020204" charset="0"/>
              </a:rPr>
            </a:br>
            <a:br>
              <a:rPr lang="nl-NL" sz="1800">
                <a:solidFill>
                  <a:srgbClr val="452CC2"/>
                </a:solidFill>
                <a:latin typeface="Outfit" panose="020B0604020202020204" charset="0"/>
              </a:rPr>
            </a:br>
            <a:r>
              <a:rPr lang="nl-NL" sz="1800">
                <a:solidFill>
                  <a:srgbClr val="452CC2"/>
                </a:solidFill>
                <a:latin typeface="Outfit" panose="020B0604020202020204" charset="0"/>
              </a:rPr>
              <a:t>2. Controleer de telefoonnummers</a:t>
            </a:r>
            <a:br>
              <a:rPr lang="nl-NL" sz="1800">
                <a:solidFill>
                  <a:srgbClr val="452CC2"/>
                </a:solidFill>
                <a:latin typeface="Outfit" panose="020B0604020202020204" charset="0"/>
              </a:rPr>
            </a:br>
            <a:br>
              <a:rPr lang="nl-NL" sz="1800">
                <a:solidFill>
                  <a:srgbClr val="452CC2"/>
                </a:solidFill>
                <a:latin typeface="Outfit" panose="020B0604020202020204" charset="0"/>
              </a:rPr>
            </a:br>
            <a:r>
              <a:rPr lang="nl-NL" sz="1800">
                <a:solidFill>
                  <a:srgbClr val="452CC2"/>
                </a:solidFill>
                <a:latin typeface="Outfit" panose="020B0604020202020204" charset="0"/>
              </a:rPr>
              <a:t>3. Ga online op zoek naar de bedrijven.</a:t>
            </a:r>
          </a:p>
        </p:txBody>
      </p:sp>
    </p:spTree>
    <p:extLst>
      <p:ext uri="{BB962C8B-B14F-4D97-AF65-F5344CB8AC3E}">
        <p14:creationId xmlns:p14="http://schemas.microsoft.com/office/powerpoint/2010/main" val="3035894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08">
          <a:extLst>
            <a:ext uri="{FF2B5EF4-FFF2-40B4-BE49-F238E27FC236}">
              <a16:creationId xmlns:a16="http://schemas.microsoft.com/office/drawing/2014/main" id="{A3C5D059-F28C-7074-2F23-722CE40D15AB}"/>
            </a:ext>
          </a:extLst>
        </p:cNvPr>
        <p:cNvGrpSpPr/>
        <p:nvPr/>
      </p:nvGrpSpPr>
      <p:grpSpPr>
        <a:xfrm>
          <a:off x="0" y="0"/>
          <a:ext cx="0" cy="0"/>
          <a:chOff x="0" y="0"/>
          <a:chExt cx="0" cy="0"/>
        </a:xfrm>
      </p:grpSpPr>
      <p:sp>
        <p:nvSpPr>
          <p:cNvPr id="211" name="Google Shape;211;p32">
            <a:extLst>
              <a:ext uri="{FF2B5EF4-FFF2-40B4-BE49-F238E27FC236}">
                <a16:creationId xmlns:a16="http://schemas.microsoft.com/office/drawing/2014/main" id="{B05332B9-50EF-F54F-64D2-842FE9033B45}"/>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34</a:t>
            </a:fld>
            <a:endParaRPr/>
          </a:p>
        </p:txBody>
      </p:sp>
      <p:pic>
        <p:nvPicPr>
          <p:cNvPr id="9" name="Picture 8">
            <a:hlinkClick r:id="rId3"/>
            <a:extLst>
              <a:ext uri="{FF2B5EF4-FFF2-40B4-BE49-F238E27FC236}">
                <a16:creationId xmlns:a16="http://schemas.microsoft.com/office/drawing/2014/main" id="{985AAB5F-0F18-B3C2-741F-963256ABFF9A}"/>
              </a:ext>
            </a:extLst>
          </p:cNvPr>
          <p:cNvPicPr>
            <a:picLocks noChangeAspect="1"/>
          </p:cNvPicPr>
          <p:nvPr/>
        </p:nvPicPr>
        <p:blipFill>
          <a:blip r:embed="rId4"/>
          <a:stretch>
            <a:fillRect/>
          </a:stretch>
        </p:blipFill>
        <p:spPr>
          <a:xfrm>
            <a:off x="0" y="75185"/>
            <a:ext cx="9144000" cy="5022157"/>
          </a:xfrm>
          <a:prstGeom prst="rect">
            <a:avLst/>
          </a:prstGeom>
        </p:spPr>
      </p:pic>
    </p:spTree>
    <p:extLst>
      <p:ext uri="{BB962C8B-B14F-4D97-AF65-F5344CB8AC3E}">
        <p14:creationId xmlns:p14="http://schemas.microsoft.com/office/powerpoint/2010/main" val="2390683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47">
          <a:extLst>
            <a:ext uri="{FF2B5EF4-FFF2-40B4-BE49-F238E27FC236}">
              <a16:creationId xmlns:a16="http://schemas.microsoft.com/office/drawing/2014/main" id="{EF74DB1C-D667-BB23-2A39-4EB3E0DE5F47}"/>
            </a:ext>
          </a:extLst>
        </p:cNvPr>
        <p:cNvGrpSpPr/>
        <p:nvPr/>
      </p:nvGrpSpPr>
      <p:grpSpPr>
        <a:xfrm>
          <a:off x="0" y="0"/>
          <a:ext cx="0" cy="0"/>
          <a:chOff x="0" y="0"/>
          <a:chExt cx="0" cy="0"/>
        </a:xfrm>
      </p:grpSpPr>
      <p:pic>
        <p:nvPicPr>
          <p:cNvPr id="248" name="Google Shape;248;p37" title="Asset 32.png">
            <a:extLst>
              <a:ext uri="{FF2B5EF4-FFF2-40B4-BE49-F238E27FC236}">
                <a16:creationId xmlns:a16="http://schemas.microsoft.com/office/drawing/2014/main" id="{407DDC9C-6232-0252-52A8-F5357D813BD0}"/>
              </a:ext>
            </a:extLst>
          </p:cNvPr>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249" name="Google Shape;249;p37" title="Asset 33.png">
            <a:extLst>
              <a:ext uri="{FF2B5EF4-FFF2-40B4-BE49-F238E27FC236}">
                <a16:creationId xmlns:a16="http://schemas.microsoft.com/office/drawing/2014/main" id="{8A94FE2B-D54C-9253-E8D6-08DD548D689B}"/>
              </a:ext>
            </a:extLst>
          </p:cNvPr>
          <p:cNvPicPr preferRelativeResize="0"/>
          <p:nvPr/>
        </p:nvPicPr>
        <p:blipFill rotWithShape="1">
          <a:blip r:embed="rId4">
            <a:alphaModFix/>
          </a:blip>
          <a:srcRect l="49721"/>
          <a:stretch/>
        </p:blipFill>
        <p:spPr>
          <a:xfrm>
            <a:off x="-1" y="371800"/>
            <a:ext cx="2238899" cy="4452925"/>
          </a:xfrm>
          <a:prstGeom prst="rect">
            <a:avLst/>
          </a:prstGeom>
          <a:noFill/>
          <a:ln>
            <a:noFill/>
          </a:ln>
        </p:spPr>
      </p:pic>
      <p:sp>
        <p:nvSpPr>
          <p:cNvPr id="250" name="Google Shape;250;p37">
            <a:extLst>
              <a:ext uri="{FF2B5EF4-FFF2-40B4-BE49-F238E27FC236}">
                <a16:creationId xmlns:a16="http://schemas.microsoft.com/office/drawing/2014/main" id="{FA5D29BE-A5B6-8AFE-90B6-1377FF0FB02D}"/>
              </a:ext>
            </a:extLst>
          </p:cNvPr>
          <p:cNvSpPr txBox="1"/>
          <p:nvPr/>
        </p:nvSpPr>
        <p:spPr>
          <a:xfrm>
            <a:off x="2811475" y="1619363"/>
            <a:ext cx="6087000" cy="19578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a:solidFill>
                  <a:srgbClr val="F2EFE8"/>
                </a:solidFill>
                <a:latin typeface="Outfit Light"/>
                <a:ea typeface="Outfit Light"/>
                <a:cs typeface="Outfit Light"/>
                <a:sym typeface="Outfit Light"/>
              </a:rPr>
              <a:t>Opdracht 9</a:t>
            </a:r>
            <a:endParaRPr sz="4800">
              <a:solidFill>
                <a:srgbClr val="F2EFE8"/>
              </a:solidFill>
              <a:latin typeface="Outfit Light"/>
              <a:ea typeface="Outfit Light"/>
              <a:cs typeface="Outfit Light"/>
              <a:sym typeface="Outfit Light"/>
            </a:endParaRPr>
          </a:p>
          <a:p>
            <a:pPr marL="0" marR="0" lvl="0" indent="0" algn="l" rtl="0">
              <a:lnSpc>
                <a:spcPct val="80000"/>
              </a:lnSpc>
              <a:spcBef>
                <a:spcPts val="0"/>
              </a:spcBef>
              <a:spcAft>
                <a:spcPts val="0"/>
              </a:spcAft>
              <a:buNone/>
            </a:pPr>
            <a:r>
              <a:rPr lang="en" sz="4800" b="1">
                <a:solidFill>
                  <a:srgbClr val="3B1FC6"/>
                </a:solidFill>
                <a:latin typeface="Outfit"/>
                <a:ea typeface="Outfit"/>
                <a:cs typeface="Outfit"/>
                <a:sym typeface="Outfit"/>
              </a:rPr>
              <a:t>Memes analyseren </a:t>
            </a:r>
            <a:endParaRPr sz="4800" b="1">
              <a:solidFill>
                <a:srgbClr val="3B1FC6"/>
              </a:solidFill>
              <a:latin typeface="Outfit"/>
              <a:ea typeface="Outfit"/>
              <a:cs typeface="Outfit"/>
              <a:sym typeface="Outfit"/>
            </a:endParaRPr>
          </a:p>
          <a:p>
            <a:pPr marL="0" lvl="0" indent="0" algn="l" rtl="0">
              <a:lnSpc>
                <a:spcPct val="80000"/>
              </a:lnSpc>
              <a:spcBef>
                <a:spcPts val="0"/>
              </a:spcBef>
              <a:spcAft>
                <a:spcPts val="0"/>
              </a:spcAft>
              <a:buNone/>
            </a:pPr>
            <a:endParaRPr sz="4800" b="1">
              <a:solidFill>
                <a:srgbClr val="3B1FC6"/>
              </a:solidFill>
              <a:latin typeface="Outfit"/>
              <a:ea typeface="Outfit"/>
              <a:cs typeface="Outfit"/>
              <a:sym typeface="Outfit"/>
            </a:endParaRPr>
          </a:p>
        </p:txBody>
      </p:sp>
      <p:pic>
        <p:nvPicPr>
          <p:cNvPr id="251" name="Google Shape;251;p37" title="MW.png">
            <a:extLst>
              <a:ext uri="{FF2B5EF4-FFF2-40B4-BE49-F238E27FC236}">
                <a16:creationId xmlns:a16="http://schemas.microsoft.com/office/drawing/2014/main" id="{193482F9-B3FB-F26D-7E51-25CB3F4A7823}"/>
              </a:ext>
            </a:extLst>
          </p:cNvPr>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252" name="Google Shape;252;p37" title="Mediawijs � pixel icoon � Smiley.png">
            <a:extLst>
              <a:ext uri="{FF2B5EF4-FFF2-40B4-BE49-F238E27FC236}">
                <a16:creationId xmlns:a16="http://schemas.microsoft.com/office/drawing/2014/main" id="{852F5FED-9127-A902-ABE8-C0F56C0E8079}"/>
              </a:ext>
            </a:extLst>
          </p:cNvPr>
          <p:cNvPicPr preferRelativeResize="0"/>
          <p:nvPr/>
        </p:nvPicPr>
        <p:blipFill>
          <a:blip r:embed="rId6">
            <a:alphaModFix/>
          </a:blip>
          <a:stretch>
            <a:fillRect/>
          </a:stretch>
        </p:blipFill>
        <p:spPr>
          <a:xfrm>
            <a:off x="6321493" y="859876"/>
            <a:ext cx="850374" cy="850374"/>
          </a:xfrm>
          <a:prstGeom prst="rect">
            <a:avLst/>
          </a:prstGeom>
          <a:noFill/>
          <a:ln>
            <a:noFill/>
          </a:ln>
        </p:spPr>
      </p:pic>
    </p:spTree>
    <p:extLst>
      <p:ext uri="{BB962C8B-B14F-4D97-AF65-F5344CB8AC3E}">
        <p14:creationId xmlns:p14="http://schemas.microsoft.com/office/powerpoint/2010/main" val="31790435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63"/>
        <p:cNvGrpSpPr/>
        <p:nvPr/>
      </p:nvGrpSpPr>
      <p:grpSpPr>
        <a:xfrm>
          <a:off x="0" y="0"/>
          <a:ext cx="0" cy="0"/>
          <a:chOff x="0" y="0"/>
          <a:chExt cx="0" cy="0"/>
        </a:xfrm>
      </p:grpSpPr>
      <p:sp>
        <p:nvSpPr>
          <p:cNvPr id="264" name="Google Shape;264;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66" name="Google Shape;266;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36</a:t>
            </a:fld>
            <a:endParaRPr/>
          </a:p>
        </p:txBody>
      </p:sp>
      <p:sp>
        <p:nvSpPr>
          <p:cNvPr id="3" name="TextBox 2">
            <a:extLst>
              <a:ext uri="{FF2B5EF4-FFF2-40B4-BE49-F238E27FC236}">
                <a16:creationId xmlns:a16="http://schemas.microsoft.com/office/drawing/2014/main" id="{07488B36-A03F-82F9-7A6E-EABE36EF0DD6}"/>
              </a:ext>
            </a:extLst>
          </p:cNvPr>
          <p:cNvSpPr txBox="1"/>
          <p:nvPr/>
        </p:nvSpPr>
        <p:spPr>
          <a:xfrm>
            <a:off x="2286000" y="2420148"/>
            <a:ext cx="4572000" cy="307777"/>
          </a:xfrm>
          <a:prstGeom prst="rect">
            <a:avLst/>
          </a:prstGeom>
          <a:noFill/>
        </p:spPr>
        <p:txBody>
          <a:bodyPr wrap="square">
            <a:spAutoFit/>
          </a:bodyPr>
          <a:lstStyle/>
          <a:p>
            <a:r>
              <a:rPr lang="en-GB" b="0">
                <a:effectLst/>
              </a:rPr>
              <a:t> </a:t>
            </a:r>
            <a:endParaRPr lang="en-GB"/>
          </a:p>
        </p:txBody>
      </p:sp>
      <p:sp>
        <p:nvSpPr>
          <p:cNvPr id="5" name="TextBox 4">
            <a:extLst>
              <a:ext uri="{FF2B5EF4-FFF2-40B4-BE49-F238E27FC236}">
                <a16:creationId xmlns:a16="http://schemas.microsoft.com/office/drawing/2014/main" id="{B69A0429-F783-CF27-DE4B-FC80EE79A410}"/>
              </a:ext>
            </a:extLst>
          </p:cNvPr>
          <p:cNvSpPr txBox="1"/>
          <p:nvPr/>
        </p:nvSpPr>
        <p:spPr>
          <a:xfrm>
            <a:off x="2286000" y="2420148"/>
            <a:ext cx="4572000" cy="307777"/>
          </a:xfrm>
          <a:prstGeom prst="rect">
            <a:avLst/>
          </a:prstGeom>
          <a:noFill/>
        </p:spPr>
        <p:txBody>
          <a:bodyPr wrap="square">
            <a:spAutoFit/>
          </a:bodyPr>
          <a:lstStyle/>
          <a:p>
            <a:r>
              <a:rPr lang="en-GB" b="0">
                <a:effectLst/>
              </a:rPr>
              <a:t> </a:t>
            </a:r>
            <a:endParaRPr lang="en-GB"/>
          </a:p>
        </p:txBody>
      </p:sp>
      <p:sp>
        <p:nvSpPr>
          <p:cNvPr id="7" name="TextBox 6">
            <a:extLst>
              <a:ext uri="{FF2B5EF4-FFF2-40B4-BE49-F238E27FC236}">
                <a16:creationId xmlns:a16="http://schemas.microsoft.com/office/drawing/2014/main" id="{D74ED2F2-E9E9-7D84-E211-8CD03830FBC5}"/>
              </a:ext>
            </a:extLst>
          </p:cNvPr>
          <p:cNvSpPr txBox="1"/>
          <p:nvPr/>
        </p:nvSpPr>
        <p:spPr>
          <a:xfrm>
            <a:off x="2286000" y="2420148"/>
            <a:ext cx="4572000" cy="307777"/>
          </a:xfrm>
          <a:prstGeom prst="rect">
            <a:avLst/>
          </a:prstGeom>
          <a:noFill/>
        </p:spPr>
        <p:txBody>
          <a:bodyPr wrap="square">
            <a:spAutoFit/>
          </a:bodyPr>
          <a:lstStyle/>
          <a:p>
            <a:r>
              <a:rPr lang="en-GB" b="0">
                <a:effectLst/>
              </a:rPr>
              <a:t> </a:t>
            </a:r>
            <a:endParaRPr lang="en-GB"/>
          </a:p>
        </p:txBody>
      </p:sp>
      <p:sp>
        <p:nvSpPr>
          <p:cNvPr id="11" name="TextBox 10">
            <a:extLst>
              <a:ext uri="{FF2B5EF4-FFF2-40B4-BE49-F238E27FC236}">
                <a16:creationId xmlns:a16="http://schemas.microsoft.com/office/drawing/2014/main" id="{94D79343-0CE9-2934-9FD8-EAE807B74799}"/>
              </a:ext>
            </a:extLst>
          </p:cNvPr>
          <p:cNvSpPr txBox="1"/>
          <p:nvPr/>
        </p:nvSpPr>
        <p:spPr>
          <a:xfrm>
            <a:off x="521208" y="2147973"/>
            <a:ext cx="4978399" cy="2893100"/>
          </a:xfrm>
          <a:prstGeom prst="rect">
            <a:avLst/>
          </a:prstGeom>
          <a:noFill/>
        </p:spPr>
        <p:txBody>
          <a:bodyPr wrap="square">
            <a:spAutoFit/>
          </a:bodyPr>
          <a:lstStyle/>
          <a:p>
            <a:pPr rtl="0">
              <a:buNone/>
            </a:pPr>
            <a:r>
              <a:rPr lang="en-GB" sz="2400" b="1" i="0" u="none" strike="noStrike">
                <a:solidFill>
                  <a:srgbClr val="452CC2"/>
                </a:solidFill>
                <a:effectLst/>
                <a:latin typeface="Outfit" panose="020B0604020202020204" charset="0"/>
              </a:rPr>
              <a:t>Memes</a:t>
            </a:r>
            <a:r>
              <a:rPr lang="en-GB" sz="2400" b="1" i="0" u="none" strike="noStrike">
                <a:solidFill>
                  <a:srgbClr val="F8582B"/>
                </a:solidFill>
                <a:effectLst/>
                <a:latin typeface="Outfit" panose="020B0604020202020204" charset="0"/>
              </a:rPr>
              <a:t> </a:t>
            </a:r>
            <a:r>
              <a:rPr lang="en-GB" sz="2400" b="1" i="0" u="none" strike="noStrike">
                <a:solidFill>
                  <a:srgbClr val="452CC2"/>
                </a:solidFill>
                <a:effectLst/>
                <a:latin typeface="Outfit" panose="020B0604020202020204" charset="0"/>
              </a:rPr>
              <a:t>=</a:t>
            </a:r>
            <a:r>
              <a:rPr lang="en-GB" sz="2400" b="1" i="0" u="none" strike="noStrike">
                <a:solidFill>
                  <a:srgbClr val="F8582B"/>
                </a:solidFill>
                <a:effectLst/>
                <a:latin typeface="Outfit" panose="020B0604020202020204" charset="0"/>
              </a:rPr>
              <a:t> </a:t>
            </a:r>
          </a:p>
          <a:p>
            <a:pPr rtl="0">
              <a:buNone/>
            </a:pPr>
            <a:r>
              <a:rPr lang="en-GB" sz="2400" b="1" err="1">
                <a:solidFill>
                  <a:srgbClr val="F8582B"/>
                </a:solidFill>
                <a:latin typeface="Outfit" panose="020B0604020202020204" charset="0"/>
              </a:rPr>
              <a:t>een</a:t>
            </a:r>
            <a:r>
              <a:rPr lang="en-GB" sz="2400" b="1">
                <a:solidFill>
                  <a:srgbClr val="F8582B"/>
                </a:solidFill>
                <a:latin typeface="Outfit" panose="020B0604020202020204" charset="0"/>
              </a:rPr>
              <a:t> </a:t>
            </a:r>
            <a:r>
              <a:rPr lang="en-GB" sz="2400" b="1" err="1">
                <a:solidFill>
                  <a:srgbClr val="F8582B"/>
                </a:solidFill>
                <a:latin typeface="Outfit" panose="020B0604020202020204" charset="0"/>
              </a:rPr>
              <a:t>grappige</a:t>
            </a:r>
            <a:r>
              <a:rPr lang="en-GB" sz="2400" b="1">
                <a:solidFill>
                  <a:srgbClr val="F8582B"/>
                </a:solidFill>
                <a:latin typeface="Outfit" panose="020B0604020202020204" charset="0"/>
              </a:rPr>
              <a:t> </a:t>
            </a:r>
            <a:r>
              <a:rPr lang="en-GB" sz="2400" b="1" err="1">
                <a:solidFill>
                  <a:srgbClr val="F8582B"/>
                </a:solidFill>
                <a:latin typeface="Outfit" panose="020B0604020202020204" charset="0"/>
              </a:rPr>
              <a:t>tekst</a:t>
            </a:r>
            <a:r>
              <a:rPr lang="en-GB" sz="2400" b="1">
                <a:solidFill>
                  <a:srgbClr val="F8582B"/>
                </a:solidFill>
                <a:latin typeface="Outfit" panose="020B0604020202020204" charset="0"/>
              </a:rPr>
              <a:t>, </a:t>
            </a:r>
            <a:r>
              <a:rPr lang="en-GB" sz="2400" b="1" err="1">
                <a:solidFill>
                  <a:srgbClr val="F8582B"/>
                </a:solidFill>
                <a:latin typeface="Outfit" panose="020B0604020202020204" charset="0"/>
              </a:rPr>
              <a:t>beeld</a:t>
            </a:r>
            <a:r>
              <a:rPr lang="en-GB" sz="2400" b="1">
                <a:solidFill>
                  <a:srgbClr val="F8582B"/>
                </a:solidFill>
                <a:latin typeface="Outfit" panose="020B0604020202020204" charset="0"/>
              </a:rPr>
              <a:t> of </a:t>
            </a:r>
            <a:r>
              <a:rPr lang="en-GB" sz="2400" b="1" err="1">
                <a:solidFill>
                  <a:srgbClr val="F8582B"/>
                </a:solidFill>
                <a:latin typeface="Outfit" panose="020B0604020202020204" charset="0"/>
              </a:rPr>
              <a:t>geluid</a:t>
            </a:r>
            <a:r>
              <a:rPr lang="en-GB" sz="2400" b="1">
                <a:solidFill>
                  <a:srgbClr val="F8582B"/>
                </a:solidFill>
                <a:latin typeface="Outfit" panose="020B0604020202020204" charset="0"/>
              </a:rPr>
              <a:t> </a:t>
            </a:r>
          </a:p>
          <a:p>
            <a:pPr rtl="0">
              <a:buNone/>
            </a:pPr>
            <a:r>
              <a:rPr lang="en-GB" sz="2400" b="1" err="1">
                <a:solidFill>
                  <a:srgbClr val="F8582B"/>
                </a:solidFill>
                <a:latin typeface="Outfit" panose="020B0604020202020204" charset="0"/>
              </a:rPr>
              <a:t>dat</a:t>
            </a:r>
            <a:r>
              <a:rPr lang="en-GB" sz="2400" b="1">
                <a:solidFill>
                  <a:srgbClr val="F8582B"/>
                </a:solidFill>
                <a:latin typeface="Outfit" panose="020B0604020202020204" charset="0"/>
              </a:rPr>
              <a:t> </a:t>
            </a:r>
            <a:r>
              <a:rPr lang="en-GB" sz="2400" b="1" err="1">
                <a:solidFill>
                  <a:srgbClr val="F8582B"/>
                </a:solidFill>
                <a:latin typeface="Outfit" panose="020B0604020202020204" charset="0"/>
              </a:rPr>
              <a:t>een</a:t>
            </a:r>
            <a:r>
              <a:rPr lang="en-GB" sz="2400" b="1">
                <a:solidFill>
                  <a:srgbClr val="F8582B"/>
                </a:solidFill>
                <a:latin typeface="Outfit" panose="020B0604020202020204" charset="0"/>
              </a:rPr>
              <a:t> idee, </a:t>
            </a:r>
            <a:r>
              <a:rPr lang="en-GB" sz="2400" b="1" err="1">
                <a:solidFill>
                  <a:srgbClr val="F8582B"/>
                </a:solidFill>
                <a:latin typeface="Outfit" panose="020B0604020202020204" charset="0"/>
              </a:rPr>
              <a:t>mening</a:t>
            </a:r>
            <a:r>
              <a:rPr lang="en-GB" sz="2400" b="1">
                <a:solidFill>
                  <a:srgbClr val="F8582B"/>
                </a:solidFill>
                <a:latin typeface="Outfit" panose="020B0604020202020204" charset="0"/>
              </a:rPr>
              <a:t> of </a:t>
            </a:r>
            <a:r>
              <a:rPr lang="en-GB" sz="2400" b="1" err="1">
                <a:solidFill>
                  <a:srgbClr val="F8582B"/>
                </a:solidFill>
                <a:latin typeface="Outfit" panose="020B0604020202020204" charset="0"/>
              </a:rPr>
              <a:t>een</a:t>
            </a:r>
            <a:r>
              <a:rPr lang="en-GB" sz="2400" b="1">
                <a:solidFill>
                  <a:srgbClr val="F8582B"/>
                </a:solidFill>
                <a:latin typeface="Outfit" panose="020B0604020202020204" charset="0"/>
              </a:rPr>
              <a:t> </a:t>
            </a:r>
            <a:r>
              <a:rPr lang="en-GB" sz="2400" b="1" err="1">
                <a:solidFill>
                  <a:srgbClr val="F8582B"/>
                </a:solidFill>
                <a:latin typeface="Outfit" panose="020B0604020202020204" charset="0"/>
              </a:rPr>
              <a:t>gevoel</a:t>
            </a:r>
            <a:r>
              <a:rPr lang="en-GB" sz="2400" b="1">
                <a:solidFill>
                  <a:srgbClr val="F8582B"/>
                </a:solidFill>
                <a:latin typeface="Outfit" panose="020B0604020202020204" charset="0"/>
              </a:rPr>
              <a:t> </a:t>
            </a:r>
            <a:r>
              <a:rPr lang="en-GB" sz="2400" b="1" err="1">
                <a:solidFill>
                  <a:srgbClr val="F8582B"/>
                </a:solidFill>
                <a:latin typeface="Outfit" panose="020B0604020202020204" charset="0"/>
              </a:rPr>
              <a:t>weergeeft</a:t>
            </a:r>
            <a:r>
              <a:rPr lang="en-GB" sz="2400" b="1">
                <a:solidFill>
                  <a:srgbClr val="F8582B"/>
                </a:solidFill>
                <a:latin typeface="Outfit" panose="020B0604020202020204" charset="0"/>
              </a:rPr>
              <a:t>.</a:t>
            </a:r>
          </a:p>
          <a:p>
            <a:pPr rtl="0">
              <a:buNone/>
            </a:pPr>
            <a:endParaRPr lang="en-GB" sz="2400" b="1">
              <a:solidFill>
                <a:srgbClr val="F8582B"/>
              </a:solidFill>
              <a:effectLst/>
              <a:latin typeface="Outfit" panose="020B0604020202020204" charset="0"/>
            </a:endParaRPr>
          </a:p>
          <a:p>
            <a:pPr rtl="0">
              <a:buNone/>
            </a:pPr>
            <a:endParaRPr lang="en-GB" sz="2400" b="0">
              <a:solidFill>
                <a:srgbClr val="F8582B"/>
              </a:solidFill>
              <a:effectLst/>
            </a:endParaRPr>
          </a:p>
          <a:p>
            <a:pPr rtl="0" fontAlgn="base"/>
            <a:endParaRPr lang="en-GB" b="0">
              <a:effectLst/>
            </a:endParaRPr>
          </a:p>
        </p:txBody>
      </p:sp>
      <p:sp>
        <p:nvSpPr>
          <p:cNvPr id="12" name="Google Shape;264;p39">
            <a:extLst>
              <a:ext uri="{FF2B5EF4-FFF2-40B4-BE49-F238E27FC236}">
                <a16:creationId xmlns:a16="http://schemas.microsoft.com/office/drawing/2014/main" id="{781E8517-584C-6BB1-B4E1-DF99138C5413}"/>
              </a:ext>
            </a:extLst>
          </p:cNvPr>
          <p:cNvSpPr txBox="1">
            <a:spLocks/>
          </p:cNvSpPr>
          <p:nvPr/>
        </p:nvSpPr>
        <p:spPr>
          <a:xfrm>
            <a:off x="464100" y="597425"/>
            <a:ext cx="8520600" cy="572700"/>
          </a:xfrm>
          <a:prstGeom prst="rect">
            <a:avLst/>
          </a:prstGeom>
          <a:noFill/>
          <a:ln>
            <a:noFill/>
          </a:ln>
        </p:spPr>
        <p:txBody>
          <a:bodyPr spcFirstLastPara="1" wrap="square" lIns="91425" tIns="91425" rIns="91425" bIns="91425" anchor="t" anchorCtr="0">
            <a:normAutofit fontScale="6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nl-BE" sz="4700" b="1">
                <a:solidFill>
                  <a:srgbClr val="F8582B"/>
                </a:solidFill>
                <a:latin typeface="Outfit"/>
              </a:rPr>
              <a:t>Wat is een </a:t>
            </a:r>
            <a:r>
              <a:rPr lang="nl-BE" sz="4700" b="1" err="1">
                <a:solidFill>
                  <a:srgbClr val="452CC2"/>
                </a:solidFill>
                <a:latin typeface="Outfit"/>
              </a:rPr>
              <a:t>meme</a:t>
            </a:r>
            <a:r>
              <a:rPr lang="nl-BE" sz="4700" b="1">
                <a:solidFill>
                  <a:srgbClr val="F8582B"/>
                </a:solidFill>
                <a:latin typeface="Outfit"/>
              </a:rPr>
              <a:t>? </a:t>
            </a:r>
          </a:p>
          <a:p>
            <a:endParaRPr lang="nl-BE"/>
          </a:p>
        </p:txBody>
      </p:sp>
      <p:pic>
        <p:nvPicPr>
          <p:cNvPr id="5122" name="Picture 2">
            <a:extLst>
              <a:ext uri="{FF2B5EF4-FFF2-40B4-BE49-F238E27FC236}">
                <a16:creationId xmlns:a16="http://schemas.microsoft.com/office/drawing/2014/main" id="{D2F5151C-66D3-E7B7-E8DE-3B9E960129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8567" y="1257398"/>
            <a:ext cx="3663733" cy="33428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63">
          <a:extLst>
            <a:ext uri="{FF2B5EF4-FFF2-40B4-BE49-F238E27FC236}">
              <a16:creationId xmlns:a16="http://schemas.microsoft.com/office/drawing/2014/main" id="{D27A888F-1F52-5A4C-5DD0-13B785D1B033}"/>
            </a:ext>
          </a:extLst>
        </p:cNvPr>
        <p:cNvGrpSpPr/>
        <p:nvPr/>
      </p:nvGrpSpPr>
      <p:grpSpPr>
        <a:xfrm>
          <a:off x="0" y="0"/>
          <a:ext cx="0" cy="0"/>
          <a:chOff x="0" y="0"/>
          <a:chExt cx="0" cy="0"/>
        </a:xfrm>
      </p:grpSpPr>
      <p:sp>
        <p:nvSpPr>
          <p:cNvPr id="264" name="Google Shape;264;p39">
            <a:extLst>
              <a:ext uri="{FF2B5EF4-FFF2-40B4-BE49-F238E27FC236}">
                <a16:creationId xmlns:a16="http://schemas.microsoft.com/office/drawing/2014/main" id="{DFC8C137-DEEF-A080-4391-8E3CA85287FD}"/>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lvl="0"/>
            <a:r>
              <a:rPr lang="nl-BE" sz="4700" b="1">
                <a:solidFill>
                  <a:srgbClr val="F8582B"/>
                </a:solidFill>
                <a:latin typeface="Outfit"/>
              </a:rPr>
              <a:t>Bespreek volgende </a:t>
            </a:r>
            <a:r>
              <a:rPr lang="nl-BE" sz="4700" b="1" err="1">
                <a:solidFill>
                  <a:srgbClr val="F8582B"/>
                </a:solidFill>
                <a:latin typeface="Outfit"/>
              </a:rPr>
              <a:t>meme</a:t>
            </a:r>
            <a:r>
              <a:rPr lang="nl-BE" sz="4700" b="1">
                <a:solidFill>
                  <a:srgbClr val="F8582B"/>
                </a:solidFill>
                <a:latin typeface="Outfit"/>
              </a:rPr>
              <a:t> </a:t>
            </a:r>
            <a:endParaRPr sz="4700" b="1">
              <a:solidFill>
                <a:srgbClr val="F8582B"/>
              </a:solidFill>
              <a:latin typeface="Outfit"/>
            </a:endParaRPr>
          </a:p>
          <a:p>
            <a:pPr marL="0" lvl="0" indent="0" algn="l" rtl="0">
              <a:spcBef>
                <a:spcPts val="0"/>
              </a:spcBef>
              <a:spcAft>
                <a:spcPts val="0"/>
              </a:spcAft>
              <a:buNone/>
            </a:pPr>
            <a:endParaRPr/>
          </a:p>
        </p:txBody>
      </p:sp>
      <p:sp>
        <p:nvSpPr>
          <p:cNvPr id="266" name="Google Shape;266;p39">
            <a:extLst>
              <a:ext uri="{FF2B5EF4-FFF2-40B4-BE49-F238E27FC236}">
                <a16:creationId xmlns:a16="http://schemas.microsoft.com/office/drawing/2014/main" id="{EDB559F2-D80B-736C-6AEE-CA665F4519E3}"/>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37</a:t>
            </a:fld>
            <a:endParaRPr/>
          </a:p>
        </p:txBody>
      </p:sp>
      <p:sp>
        <p:nvSpPr>
          <p:cNvPr id="3" name="TextBox 2">
            <a:extLst>
              <a:ext uri="{FF2B5EF4-FFF2-40B4-BE49-F238E27FC236}">
                <a16:creationId xmlns:a16="http://schemas.microsoft.com/office/drawing/2014/main" id="{FA64412B-7207-998B-855F-406C8854ECBD}"/>
              </a:ext>
            </a:extLst>
          </p:cNvPr>
          <p:cNvSpPr txBox="1"/>
          <p:nvPr/>
        </p:nvSpPr>
        <p:spPr>
          <a:xfrm>
            <a:off x="2286000" y="2420148"/>
            <a:ext cx="4572000" cy="307777"/>
          </a:xfrm>
          <a:prstGeom prst="rect">
            <a:avLst/>
          </a:prstGeom>
          <a:noFill/>
        </p:spPr>
        <p:txBody>
          <a:bodyPr wrap="square">
            <a:spAutoFit/>
          </a:bodyPr>
          <a:lstStyle/>
          <a:p>
            <a:r>
              <a:rPr lang="en-GB" b="0">
                <a:effectLst/>
              </a:rPr>
              <a:t> </a:t>
            </a:r>
            <a:endParaRPr lang="en-GB"/>
          </a:p>
        </p:txBody>
      </p:sp>
      <p:sp>
        <p:nvSpPr>
          <p:cNvPr id="5" name="TextBox 4">
            <a:extLst>
              <a:ext uri="{FF2B5EF4-FFF2-40B4-BE49-F238E27FC236}">
                <a16:creationId xmlns:a16="http://schemas.microsoft.com/office/drawing/2014/main" id="{7D640C26-FF00-AF7E-C285-35E2832C1745}"/>
              </a:ext>
            </a:extLst>
          </p:cNvPr>
          <p:cNvSpPr txBox="1"/>
          <p:nvPr/>
        </p:nvSpPr>
        <p:spPr>
          <a:xfrm>
            <a:off x="2286000" y="2420148"/>
            <a:ext cx="4572000" cy="307777"/>
          </a:xfrm>
          <a:prstGeom prst="rect">
            <a:avLst/>
          </a:prstGeom>
          <a:noFill/>
        </p:spPr>
        <p:txBody>
          <a:bodyPr wrap="square">
            <a:spAutoFit/>
          </a:bodyPr>
          <a:lstStyle/>
          <a:p>
            <a:r>
              <a:rPr lang="en-GB" b="0">
                <a:effectLst/>
              </a:rPr>
              <a:t> </a:t>
            </a:r>
            <a:endParaRPr lang="en-GB"/>
          </a:p>
        </p:txBody>
      </p:sp>
      <p:sp>
        <p:nvSpPr>
          <p:cNvPr id="7" name="TextBox 6">
            <a:extLst>
              <a:ext uri="{FF2B5EF4-FFF2-40B4-BE49-F238E27FC236}">
                <a16:creationId xmlns:a16="http://schemas.microsoft.com/office/drawing/2014/main" id="{F2747F9A-B962-0216-5184-A5E765BE9EFC}"/>
              </a:ext>
            </a:extLst>
          </p:cNvPr>
          <p:cNvSpPr txBox="1"/>
          <p:nvPr/>
        </p:nvSpPr>
        <p:spPr>
          <a:xfrm>
            <a:off x="5762888" y="3167219"/>
            <a:ext cx="2713600" cy="307777"/>
          </a:xfrm>
          <a:prstGeom prst="rect">
            <a:avLst/>
          </a:prstGeom>
          <a:noFill/>
        </p:spPr>
        <p:txBody>
          <a:bodyPr wrap="square">
            <a:spAutoFit/>
          </a:bodyPr>
          <a:lstStyle/>
          <a:p>
            <a:r>
              <a:rPr lang="en-GB" b="0">
                <a:effectLst/>
              </a:rPr>
              <a:t> </a:t>
            </a:r>
            <a:endParaRPr lang="en-GB"/>
          </a:p>
        </p:txBody>
      </p:sp>
      <p:sp>
        <p:nvSpPr>
          <p:cNvPr id="9" name="TextBox 8">
            <a:extLst>
              <a:ext uri="{FF2B5EF4-FFF2-40B4-BE49-F238E27FC236}">
                <a16:creationId xmlns:a16="http://schemas.microsoft.com/office/drawing/2014/main" id="{282DD134-9759-6B15-5BD2-B6461FD75D4C}"/>
              </a:ext>
            </a:extLst>
          </p:cNvPr>
          <p:cNvSpPr txBox="1"/>
          <p:nvPr/>
        </p:nvSpPr>
        <p:spPr>
          <a:xfrm>
            <a:off x="393192" y="1609675"/>
            <a:ext cx="4745736" cy="2246769"/>
          </a:xfrm>
          <a:prstGeom prst="rect">
            <a:avLst/>
          </a:prstGeom>
          <a:noFill/>
        </p:spPr>
        <p:txBody>
          <a:bodyPr wrap="square">
            <a:spAutoFit/>
          </a:bodyPr>
          <a:lstStyle/>
          <a:p>
            <a:pPr rtl="0">
              <a:buNone/>
            </a:pPr>
            <a:endParaRPr lang="en-GB" sz="1400" b="0" i="0" u="none" strike="noStrike">
              <a:solidFill>
                <a:srgbClr val="452CC2"/>
              </a:solidFill>
              <a:effectLst/>
              <a:latin typeface="Outfit" panose="020B0604020202020204" charset="0"/>
            </a:endParaRPr>
          </a:p>
          <a:p>
            <a:pPr>
              <a:buNone/>
            </a:pPr>
            <a:r>
              <a:rPr lang="en-GB" sz="1400" b="1" i="0" u="none" strike="noStrike">
                <a:solidFill>
                  <a:srgbClr val="452CC2"/>
                </a:solidFill>
                <a:effectLst/>
                <a:latin typeface="Outfit" panose="020B0604020202020204" charset="0"/>
              </a:rPr>
              <a:t>Een meme </a:t>
            </a:r>
            <a:r>
              <a:rPr lang="en-GB" sz="1400" b="1" i="0" u="none" strike="noStrike" err="1">
                <a:solidFill>
                  <a:srgbClr val="452CC2"/>
                </a:solidFill>
                <a:effectLst/>
                <a:latin typeface="Outfit" panose="020B0604020202020204" charset="0"/>
              </a:rPr>
              <a:t>bespreken</a:t>
            </a:r>
            <a:r>
              <a:rPr lang="en-GB" sz="1400" b="1" i="0" u="none" strike="noStrike">
                <a:solidFill>
                  <a:srgbClr val="452CC2"/>
                </a:solidFill>
                <a:effectLst/>
                <a:latin typeface="Outfit" panose="020B0604020202020204" charset="0"/>
              </a:rPr>
              <a:t> </a:t>
            </a:r>
            <a:r>
              <a:rPr lang="en-GB" sz="1400" b="1" i="0" u="none" strike="noStrike" err="1">
                <a:solidFill>
                  <a:srgbClr val="452CC2"/>
                </a:solidFill>
                <a:effectLst/>
                <a:latin typeface="Outfit" panose="020B0604020202020204" charset="0"/>
              </a:rPr>
              <a:t>kan</a:t>
            </a:r>
            <a:r>
              <a:rPr lang="en-GB" sz="1400" b="1" i="0" u="none" strike="noStrike">
                <a:solidFill>
                  <a:srgbClr val="452CC2"/>
                </a:solidFill>
                <a:effectLst/>
                <a:latin typeface="Outfit" panose="020B0604020202020204" charset="0"/>
              </a:rPr>
              <a:t> je zo:</a:t>
            </a:r>
            <a:endParaRPr lang="en-GB" b="1">
              <a:solidFill>
                <a:srgbClr val="452CC2"/>
              </a:solidFill>
              <a:effectLst/>
            </a:endParaRPr>
          </a:p>
          <a:p>
            <a:pPr rtl="0" fontAlgn="base"/>
            <a:endParaRPr lang="en-GB" sz="1400" i="0" u="none" strike="noStrike">
              <a:solidFill>
                <a:srgbClr val="01084E"/>
              </a:solidFill>
              <a:latin typeface="Outfit" panose="020B0604020202020204" charset="0"/>
            </a:endParaRPr>
          </a:p>
          <a:p>
            <a:pPr marL="285750" indent="-285750" rtl="0" fontAlgn="base">
              <a:buClr>
                <a:srgbClr val="452CC2"/>
              </a:buClr>
              <a:buFont typeface="Arial" panose="020B0604020202020204" pitchFamily="34" charset="0"/>
              <a:buChar char="•"/>
            </a:pPr>
            <a:r>
              <a:rPr lang="en-GB" sz="1400" i="0" u="none" strike="noStrike">
                <a:solidFill>
                  <a:srgbClr val="452CC2"/>
                </a:solidFill>
                <a:effectLst/>
                <a:latin typeface="Outfit" panose="020B0604020202020204" charset="0"/>
              </a:rPr>
              <a:t>Wat </a:t>
            </a:r>
            <a:r>
              <a:rPr lang="en-GB" sz="1400" i="0" u="none" strike="noStrike" err="1">
                <a:solidFill>
                  <a:srgbClr val="452CC2"/>
                </a:solidFill>
                <a:effectLst/>
                <a:latin typeface="Outfit" panose="020B0604020202020204" charset="0"/>
              </a:rPr>
              <a:t>roept</a:t>
            </a:r>
            <a:r>
              <a:rPr lang="en-GB" sz="1400" i="0" u="none" strike="noStrike">
                <a:solidFill>
                  <a:srgbClr val="452CC2"/>
                </a:solidFill>
                <a:effectLst/>
                <a:latin typeface="Outfit" panose="020B0604020202020204" charset="0"/>
              </a:rPr>
              <a:t> </a:t>
            </a:r>
            <a:r>
              <a:rPr lang="en-GB" sz="1400" i="0" u="none" strike="noStrike" err="1">
                <a:solidFill>
                  <a:srgbClr val="452CC2"/>
                </a:solidFill>
                <a:effectLst/>
                <a:latin typeface="Outfit" panose="020B0604020202020204" charset="0"/>
              </a:rPr>
              <a:t>deze</a:t>
            </a:r>
            <a:r>
              <a:rPr lang="en-GB" sz="1400" i="0" u="none" strike="noStrike">
                <a:solidFill>
                  <a:srgbClr val="452CC2"/>
                </a:solidFill>
                <a:effectLst/>
                <a:latin typeface="Outfit" panose="020B0604020202020204" charset="0"/>
              </a:rPr>
              <a:t> meme op </a:t>
            </a:r>
            <a:r>
              <a:rPr lang="en-GB" sz="1400" i="0" u="none" strike="noStrike" err="1">
                <a:solidFill>
                  <a:srgbClr val="452CC2"/>
                </a:solidFill>
                <a:effectLst/>
                <a:latin typeface="Outfit" panose="020B0604020202020204" charset="0"/>
              </a:rPr>
              <a:t>bij</a:t>
            </a:r>
            <a:r>
              <a:rPr lang="en-GB" sz="1400" i="0" u="none" strike="noStrike">
                <a:solidFill>
                  <a:srgbClr val="452CC2"/>
                </a:solidFill>
                <a:effectLst/>
                <a:latin typeface="Outfit" panose="020B0604020202020204" charset="0"/>
              </a:rPr>
              <a:t> </a:t>
            </a:r>
            <a:r>
              <a:rPr lang="en-GB" sz="1400" i="0" u="none" strike="noStrike" err="1">
                <a:solidFill>
                  <a:srgbClr val="452CC2"/>
                </a:solidFill>
                <a:effectLst/>
                <a:latin typeface="Outfit" panose="020B0604020202020204" charset="0"/>
              </a:rPr>
              <a:t>jullie</a:t>
            </a:r>
            <a:r>
              <a:rPr lang="en-GB" sz="1400" i="0" u="none" strike="noStrike">
                <a:solidFill>
                  <a:srgbClr val="452CC2"/>
                </a:solidFill>
                <a:effectLst/>
                <a:latin typeface="Outfit" panose="020B0604020202020204" charset="0"/>
              </a:rPr>
              <a:t> (</a:t>
            </a:r>
            <a:r>
              <a:rPr lang="en-GB" sz="1400" i="0" u="none" strike="noStrike" err="1">
                <a:solidFill>
                  <a:srgbClr val="F8582B"/>
                </a:solidFill>
                <a:effectLst/>
                <a:latin typeface="Outfit" panose="020B0604020202020204" charset="0"/>
              </a:rPr>
              <a:t>emotie</a:t>
            </a:r>
            <a:r>
              <a:rPr lang="en-GB" sz="1400" i="0" u="none" strike="noStrike">
                <a:solidFill>
                  <a:srgbClr val="452CC2"/>
                </a:solidFill>
                <a:effectLst/>
                <a:latin typeface="Outfit" panose="020B0604020202020204" charset="0"/>
              </a:rPr>
              <a:t>)? </a:t>
            </a:r>
            <a:endParaRPr lang="en-GB">
              <a:solidFill>
                <a:srgbClr val="452CC2"/>
              </a:solidFill>
              <a:latin typeface="Outfit" panose="020B0604020202020204" charset="0"/>
            </a:endParaRPr>
          </a:p>
          <a:p>
            <a:pPr marL="285750" indent="-285750" rtl="0" fontAlgn="base">
              <a:buClr>
                <a:srgbClr val="452CC2"/>
              </a:buClr>
              <a:buFont typeface="Arial" panose="020B0604020202020204" pitchFamily="34" charset="0"/>
              <a:buChar char="•"/>
            </a:pPr>
            <a:r>
              <a:rPr lang="en-GB" sz="1400" i="0" u="none" strike="noStrike">
                <a:solidFill>
                  <a:srgbClr val="452CC2"/>
                </a:solidFill>
                <a:effectLst/>
                <a:latin typeface="Outfit" panose="020B0604020202020204" charset="0"/>
              </a:rPr>
              <a:t>Welke </a:t>
            </a:r>
            <a:r>
              <a:rPr lang="en-GB" sz="1400" i="0" u="none" strike="noStrike" err="1">
                <a:solidFill>
                  <a:srgbClr val="452CC2"/>
                </a:solidFill>
                <a:effectLst/>
                <a:latin typeface="Outfit" panose="020B0604020202020204" charset="0"/>
              </a:rPr>
              <a:t>specifieke</a:t>
            </a:r>
            <a:r>
              <a:rPr lang="en-GB" sz="1400" i="0" u="none" strike="noStrike">
                <a:solidFill>
                  <a:srgbClr val="452CC2"/>
                </a:solidFill>
                <a:effectLst/>
                <a:latin typeface="Outfit" panose="020B0604020202020204" charset="0"/>
              </a:rPr>
              <a:t> </a:t>
            </a:r>
            <a:r>
              <a:rPr lang="en-GB" sz="1400" i="0" u="none" strike="noStrike" err="1">
                <a:solidFill>
                  <a:srgbClr val="F8582B"/>
                </a:solidFill>
                <a:effectLst/>
                <a:latin typeface="Outfit" panose="020B0604020202020204" charset="0"/>
              </a:rPr>
              <a:t>boodschap</a:t>
            </a:r>
            <a:r>
              <a:rPr lang="en-GB" sz="1400" i="0" u="none" strike="noStrike">
                <a:solidFill>
                  <a:srgbClr val="452CC2"/>
                </a:solidFill>
                <a:effectLst/>
                <a:latin typeface="Outfit" panose="020B0604020202020204" charset="0"/>
              </a:rPr>
              <a:t> zit er achter </a:t>
            </a:r>
            <a:r>
              <a:rPr lang="en-GB" sz="1400" i="0" u="none" strike="noStrike" err="1">
                <a:solidFill>
                  <a:srgbClr val="452CC2"/>
                </a:solidFill>
                <a:effectLst/>
                <a:latin typeface="Outfit" panose="020B0604020202020204" charset="0"/>
              </a:rPr>
              <a:t>deze</a:t>
            </a:r>
            <a:r>
              <a:rPr lang="en-GB" sz="1400" i="0" u="none" strike="noStrike">
                <a:solidFill>
                  <a:srgbClr val="452CC2"/>
                </a:solidFill>
                <a:effectLst/>
                <a:latin typeface="Outfit" panose="020B0604020202020204" charset="0"/>
              </a:rPr>
              <a:t> meme?</a:t>
            </a:r>
            <a:endParaRPr lang="en-GB">
              <a:solidFill>
                <a:srgbClr val="452CC2"/>
              </a:solidFill>
            </a:endParaRPr>
          </a:p>
          <a:p>
            <a:pPr marL="285750" indent="-285750" rtl="0" fontAlgn="base">
              <a:buClr>
                <a:srgbClr val="452CC2"/>
              </a:buClr>
              <a:buFont typeface="Arial" panose="020B0604020202020204" pitchFamily="34" charset="0"/>
              <a:buChar char="•"/>
            </a:pPr>
            <a:r>
              <a:rPr lang="en-GB" sz="1400" i="0" u="none" strike="noStrike">
                <a:solidFill>
                  <a:srgbClr val="452CC2"/>
                </a:solidFill>
                <a:effectLst/>
                <a:latin typeface="Outfit" panose="020B0604020202020204" charset="0"/>
              </a:rPr>
              <a:t>Wat is het </a:t>
            </a:r>
            <a:r>
              <a:rPr lang="en-GB" sz="1400" i="0" u="none" strike="noStrike" err="1">
                <a:solidFill>
                  <a:srgbClr val="F8582B"/>
                </a:solidFill>
                <a:effectLst/>
                <a:latin typeface="Outfit" panose="020B0604020202020204" charset="0"/>
              </a:rPr>
              <a:t>doel</a:t>
            </a:r>
            <a:r>
              <a:rPr lang="en-GB" sz="1400" i="0" u="none" strike="noStrike">
                <a:solidFill>
                  <a:srgbClr val="452CC2"/>
                </a:solidFill>
                <a:effectLst/>
                <a:latin typeface="Outfit" panose="020B0604020202020204" charset="0"/>
              </a:rPr>
              <a:t> van </a:t>
            </a:r>
            <a:r>
              <a:rPr lang="en-GB" sz="1400" i="0" u="none" strike="noStrike" err="1">
                <a:solidFill>
                  <a:srgbClr val="452CC2"/>
                </a:solidFill>
                <a:effectLst/>
                <a:latin typeface="Outfit" panose="020B0604020202020204" charset="0"/>
              </a:rPr>
              <a:t>deze</a:t>
            </a:r>
            <a:r>
              <a:rPr lang="en-GB" sz="1400" i="0" u="none" strike="noStrike">
                <a:solidFill>
                  <a:srgbClr val="452CC2"/>
                </a:solidFill>
                <a:effectLst/>
                <a:latin typeface="Outfit" panose="020B0604020202020204" charset="0"/>
              </a:rPr>
              <a:t> meme?</a:t>
            </a:r>
            <a:endParaRPr lang="en-GB">
              <a:solidFill>
                <a:srgbClr val="452CC2"/>
              </a:solidFill>
              <a:latin typeface="Outfit" panose="020B0604020202020204" charset="0"/>
            </a:endParaRPr>
          </a:p>
          <a:p>
            <a:pPr marL="285750" indent="-285750" rtl="0" fontAlgn="base">
              <a:buClr>
                <a:srgbClr val="452CC2"/>
              </a:buClr>
              <a:buFont typeface="Arial" panose="020B0604020202020204" pitchFamily="34" charset="0"/>
              <a:buChar char="•"/>
            </a:pPr>
            <a:r>
              <a:rPr lang="en-GB" sz="1400" i="0" u="none" strike="noStrike">
                <a:solidFill>
                  <a:srgbClr val="452CC2"/>
                </a:solidFill>
                <a:effectLst/>
                <a:latin typeface="Outfit" panose="020B0604020202020204" charset="0"/>
              </a:rPr>
              <a:t>Hoe </a:t>
            </a:r>
            <a:r>
              <a:rPr lang="en-GB" sz="1400" i="0" u="none" strike="noStrike" err="1">
                <a:solidFill>
                  <a:srgbClr val="452CC2"/>
                </a:solidFill>
                <a:effectLst/>
                <a:latin typeface="Outfit" panose="020B0604020202020204" charset="0"/>
              </a:rPr>
              <a:t>zou</a:t>
            </a:r>
            <a:r>
              <a:rPr lang="en-GB" sz="1400" i="0" u="none" strike="noStrike">
                <a:solidFill>
                  <a:srgbClr val="452CC2"/>
                </a:solidFill>
                <a:effectLst/>
                <a:latin typeface="Outfit" panose="020B0604020202020204" charset="0"/>
              </a:rPr>
              <a:t> je </a:t>
            </a:r>
            <a:r>
              <a:rPr lang="en-GB" sz="1400" i="0" u="none" strike="noStrike" err="1">
                <a:solidFill>
                  <a:srgbClr val="452CC2"/>
                </a:solidFill>
                <a:effectLst/>
                <a:latin typeface="Outfit" panose="020B0604020202020204" charset="0"/>
              </a:rPr>
              <a:t>deze</a:t>
            </a:r>
            <a:r>
              <a:rPr lang="en-GB" sz="1400" i="0" u="none" strike="noStrike">
                <a:solidFill>
                  <a:srgbClr val="452CC2"/>
                </a:solidFill>
                <a:effectLst/>
                <a:latin typeface="Outfit" panose="020B0604020202020204" charset="0"/>
              </a:rPr>
              <a:t> </a:t>
            </a:r>
            <a:r>
              <a:rPr lang="en-GB" sz="1400" i="0" u="none" strike="noStrike" err="1">
                <a:solidFill>
                  <a:srgbClr val="F8582B"/>
                </a:solidFill>
                <a:effectLst/>
                <a:latin typeface="Outfit" panose="020B0604020202020204" charset="0"/>
              </a:rPr>
              <a:t>beoordelen</a:t>
            </a:r>
            <a:r>
              <a:rPr lang="en-GB" sz="1400" i="0" u="none" strike="noStrike">
                <a:solidFill>
                  <a:srgbClr val="452CC2"/>
                </a:solidFill>
                <a:effectLst/>
                <a:latin typeface="Outfit" panose="020B0604020202020204" charset="0"/>
              </a:rPr>
              <a:t>? (</a:t>
            </a:r>
            <a:r>
              <a:rPr lang="en-GB" sz="1400" i="0" u="none" strike="noStrike" err="1">
                <a:solidFill>
                  <a:srgbClr val="452CC2"/>
                </a:solidFill>
                <a:effectLst/>
                <a:latin typeface="Outfit" panose="020B0604020202020204" charset="0"/>
              </a:rPr>
              <a:t>Onschuldig</a:t>
            </a:r>
            <a:r>
              <a:rPr lang="en-GB" sz="1400" i="0" u="none" strike="noStrike">
                <a:solidFill>
                  <a:srgbClr val="452CC2"/>
                </a:solidFill>
                <a:effectLst/>
                <a:latin typeface="Outfit" panose="020B0604020202020204" charset="0"/>
              </a:rPr>
              <a:t> of </a:t>
            </a:r>
            <a:r>
              <a:rPr lang="en-GB" sz="1400" i="0" u="none" strike="noStrike" err="1">
                <a:solidFill>
                  <a:srgbClr val="452CC2"/>
                </a:solidFill>
                <a:effectLst/>
                <a:latin typeface="Outfit" panose="020B0604020202020204" charset="0"/>
              </a:rPr>
              <a:t>schadelijk</a:t>
            </a:r>
            <a:r>
              <a:rPr lang="en-GB" sz="1400" i="0" u="none" strike="noStrike">
                <a:solidFill>
                  <a:srgbClr val="452CC2"/>
                </a:solidFill>
                <a:effectLst/>
                <a:latin typeface="Outfit" panose="020B0604020202020204" charset="0"/>
              </a:rPr>
              <a:t>?) </a:t>
            </a:r>
          </a:p>
          <a:p>
            <a:pPr>
              <a:buNone/>
            </a:pPr>
            <a:br>
              <a:rPr lang="en-GB" b="0">
                <a:effectLst/>
              </a:rPr>
            </a:br>
            <a:endParaRPr lang="en-GB"/>
          </a:p>
        </p:txBody>
      </p:sp>
      <p:pic>
        <p:nvPicPr>
          <p:cNvPr id="4" name="Picture 3">
            <a:extLst>
              <a:ext uri="{FF2B5EF4-FFF2-40B4-BE49-F238E27FC236}">
                <a16:creationId xmlns:a16="http://schemas.microsoft.com/office/drawing/2014/main" id="{0A53485A-CAC8-311A-0530-58A2ADFD629B}"/>
              </a:ext>
            </a:extLst>
          </p:cNvPr>
          <p:cNvPicPr>
            <a:picLocks noChangeAspect="1"/>
          </p:cNvPicPr>
          <p:nvPr/>
        </p:nvPicPr>
        <p:blipFill>
          <a:blip r:embed="rId4"/>
          <a:stretch>
            <a:fillRect/>
          </a:stretch>
        </p:blipFill>
        <p:spPr>
          <a:xfrm>
            <a:off x="5151873" y="1449260"/>
            <a:ext cx="3935630" cy="2557329"/>
          </a:xfrm>
          <a:prstGeom prst="rect">
            <a:avLst/>
          </a:prstGeom>
        </p:spPr>
      </p:pic>
    </p:spTree>
    <p:extLst>
      <p:ext uri="{BB962C8B-B14F-4D97-AF65-F5344CB8AC3E}">
        <p14:creationId xmlns:p14="http://schemas.microsoft.com/office/powerpoint/2010/main" val="3561252138"/>
      </p:ext>
    </p:extLst>
  </p:cSld>
  <p:clrMapOvr>
    <a:masterClrMapping/>
  </p:clrMapOvr>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63">
          <a:extLst>
            <a:ext uri="{FF2B5EF4-FFF2-40B4-BE49-F238E27FC236}">
              <a16:creationId xmlns:a16="http://schemas.microsoft.com/office/drawing/2014/main" id="{015BB0D2-2B7D-2679-E880-820F0EC2C843}"/>
            </a:ext>
          </a:extLst>
        </p:cNvPr>
        <p:cNvGrpSpPr/>
        <p:nvPr/>
      </p:nvGrpSpPr>
      <p:grpSpPr>
        <a:xfrm>
          <a:off x="0" y="0"/>
          <a:ext cx="0" cy="0"/>
          <a:chOff x="0" y="0"/>
          <a:chExt cx="0" cy="0"/>
        </a:xfrm>
      </p:grpSpPr>
      <p:sp>
        <p:nvSpPr>
          <p:cNvPr id="264" name="Google Shape;264;p39">
            <a:extLst>
              <a:ext uri="{FF2B5EF4-FFF2-40B4-BE49-F238E27FC236}">
                <a16:creationId xmlns:a16="http://schemas.microsoft.com/office/drawing/2014/main" id="{968FFD9C-129A-35EE-E192-622C9A03B8EE}"/>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lvl="0"/>
            <a:r>
              <a:rPr lang="nl-BE" sz="4700" b="1">
                <a:solidFill>
                  <a:srgbClr val="F8582B"/>
                </a:solidFill>
                <a:latin typeface="Outfit"/>
              </a:rPr>
              <a:t>Reflectie </a:t>
            </a:r>
            <a:endParaRPr sz="4700" b="1">
              <a:solidFill>
                <a:srgbClr val="F8582B"/>
              </a:solidFill>
              <a:latin typeface="Outfit"/>
            </a:endParaRPr>
          </a:p>
          <a:p>
            <a:pPr marL="0" lvl="0" indent="0" algn="l" rtl="0">
              <a:spcBef>
                <a:spcPts val="0"/>
              </a:spcBef>
              <a:spcAft>
                <a:spcPts val="0"/>
              </a:spcAft>
              <a:buNone/>
            </a:pPr>
            <a:endParaRPr/>
          </a:p>
        </p:txBody>
      </p:sp>
      <p:sp>
        <p:nvSpPr>
          <p:cNvPr id="266" name="Google Shape;266;p39">
            <a:extLst>
              <a:ext uri="{FF2B5EF4-FFF2-40B4-BE49-F238E27FC236}">
                <a16:creationId xmlns:a16="http://schemas.microsoft.com/office/drawing/2014/main" id="{24E8DE39-4910-0A1D-24F0-974B8879119F}"/>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38</a:t>
            </a:fld>
            <a:endParaRPr/>
          </a:p>
        </p:txBody>
      </p:sp>
      <p:sp>
        <p:nvSpPr>
          <p:cNvPr id="3" name="TextBox 2">
            <a:extLst>
              <a:ext uri="{FF2B5EF4-FFF2-40B4-BE49-F238E27FC236}">
                <a16:creationId xmlns:a16="http://schemas.microsoft.com/office/drawing/2014/main" id="{EC7418AD-083C-BE50-8CE9-AFFA891F4D0D}"/>
              </a:ext>
            </a:extLst>
          </p:cNvPr>
          <p:cNvSpPr txBox="1"/>
          <p:nvPr/>
        </p:nvSpPr>
        <p:spPr>
          <a:xfrm>
            <a:off x="2286000" y="2420148"/>
            <a:ext cx="4572000" cy="307777"/>
          </a:xfrm>
          <a:prstGeom prst="rect">
            <a:avLst/>
          </a:prstGeom>
          <a:noFill/>
        </p:spPr>
        <p:txBody>
          <a:bodyPr wrap="square">
            <a:spAutoFit/>
          </a:bodyPr>
          <a:lstStyle/>
          <a:p>
            <a:r>
              <a:rPr lang="en-GB" b="0">
                <a:effectLst/>
              </a:rPr>
              <a:t> </a:t>
            </a:r>
            <a:endParaRPr lang="en-GB"/>
          </a:p>
        </p:txBody>
      </p:sp>
      <p:sp>
        <p:nvSpPr>
          <p:cNvPr id="5" name="TextBox 4">
            <a:extLst>
              <a:ext uri="{FF2B5EF4-FFF2-40B4-BE49-F238E27FC236}">
                <a16:creationId xmlns:a16="http://schemas.microsoft.com/office/drawing/2014/main" id="{A8F067E2-4CE3-185D-F1A4-ED476BE59E39}"/>
              </a:ext>
            </a:extLst>
          </p:cNvPr>
          <p:cNvSpPr txBox="1"/>
          <p:nvPr/>
        </p:nvSpPr>
        <p:spPr>
          <a:xfrm>
            <a:off x="2286000" y="2420148"/>
            <a:ext cx="4572000" cy="307777"/>
          </a:xfrm>
          <a:prstGeom prst="rect">
            <a:avLst/>
          </a:prstGeom>
          <a:noFill/>
        </p:spPr>
        <p:txBody>
          <a:bodyPr wrap="square">
            <a:spAutoFit/>
          </a:bodyPr>
          <a:lstStyle/>
          <a:p>
            <a:r>
              <a:rPr lang="en-GB" b="0">
                <a:effectLst/>
              </a:rPr>
              <a:t> </a:t>
            </a:r>
            <a:endParaRPr lang="en-GB"/>
          </a:p>
        </p:txBody>
      </p:sp>
      <p:sp>
        <p:nvSpPr>
          <p:cNvPr id="7" name="TextBox 6">
            <a:extLst>
              <a:ext uri="{FF2B5EF4-FFF2-40B4-BE49-F238E27FC236}">
                <a16:creationId xmlns:a16="http://schemas.microsoft.com/office/drawing/2014/main" id="{1A6FF872-A652-A3C7-4063-BD5EA9E97BDE}"/>
              </a:ext>
            </a:extLst>
          </p:cNvPr>
          <p:cNvSpPr txBox="1"/>
          <p:nvPr/>
        </p:nvSpPr>
        <p:spPr>
          <a:xfrm>
            <a:off x="2286000" y="2420148"/>
            <a:ext cx="4572000" cy="307777"/>
          </a:xfrm>
          <a:prstGeom prst="rect">
            <a:avLst/>
          </a:prstGeom>
          <a:noFill/>
        </p:spPr>
        <p:txBody>
          <a:bodyPr wrap="square">
            <a:spAutoFit/>
          </a:bodyPr>
          <a:lstStyle/>
          <a:p>
            <a:r>
              <a:rPr lang="en-GB" b="0">
                <a:effectLst/>
              </a:rPr>
              <a:t> </a:t>
            </a:r>
            <a:endParaRPr lang="en-GB"/>
          </a:p>
        </p:txBody>
      </p:sp>
      <p:sp>
        <p:nvSpPr>
          <p:cNvPr id="9" name="TextBox 8">
            <a:extLst>
              <a:ext uri="{FF2B5EF4-FFF2-40B4-BE49-F238E27FC236}">
                <a16:creationId xmlns:a16="http://schemas.microsoft.com/office/drawing/2014/main" id="{2002D4D7-B295-B5C4-9688-C46E059F691C}"/>
              </a:ext>
            </a:extLst>
          </p:cNvPr>
          <p:cNvSpPr txBox="1"/>
          <p:nvPr/>
        </p:nvSpPr>
        <p:spPr>
          <a:xfrm>
            <a:off x="393192" y="1609675"/>
            <a:ext cx="4745736" cy="1815882"/>
          </a:xfrm>
          <a:prstGeom prst="rect">
            <a:avLst/>
          </a:prstGeom>
          <a:noFill/>
        </p:spPr>
        <p:txBody>
          <a:bodyPr wrap="square">
            <a:spAutoFit/>
          </a:bodyPr>
          <a:lstStyle/>
          <a:p>
            <a:pPr rtl="0">
              <a:buNone/>
            </a:pPr>
            <a:endParaRPr lang="en-GB" sz="1400" b="0" i="0" u="none" strike="noStrike">
              <a:solidFill>
                <a:srgbClr val="452CC2"/>
              </a:solidFill>
              <a:effectLst/>
              <a:latin typeface="Outfit" panose="020B0604020202020204" charset="0"/>
            </a:endParaRPr>
          </a:p>
          <a:p>
            <a:pPr marL="285750" indent="-285750" fontAlgn="base">
              <a:buClr>
                <a:srgbClr val="452CC2"/>
              </a:buClr>
              <a:buFont typeface="Arial" panose="020B0604020202020204" pitchFamily="34" charset="0"/>
              <a:buChar char="•"/>
            </a:pPr>
            <a:r>
              <a:rPr lang="en-GB">
                <a:solidFill>
                  <a:srgbClr val="452CC2"/>
                </a:solidFill>
                <a:latin typeface="Outfit" panose="020B0604020202020204" charset="0"/>
              </a:rPr>
              <a:t>Wat is de </a:t>
            </a:r>
            <a:r>
              <a:rPr lang="en-GB" err="1">
                <a:solidFill>
                  <a:srgbClr val="452CC2"/>
                </a:solidFill>
                <a:latin typeface="Outfit" panose="020B0604020202020204" charset="0"/>
              </a:rPr>
              <a:t>kracht</a:t>
            </a:r>
            <a:r>
              <a:rPr lang="en-GB">
                <a:solidFill>
                  <a:srgbClr val="452CC2"/>
                </a:solidFill>
                <a:latin typeface="Outfit" panose="020B0604020202020204" charset="0"/>
              </a:rPr>
              <a:t> van memes? </a:t>
            </a:r>
          </a:p>
          <a:p>
            <a:pPr marL="285750" indent="-285750" fontAlgn="base">
              <a:buFont typeface="Arial" panose="020B0604020202020204" pitchFamily="34" charset="0"/>
              <a:buChar char="•"/>
            </a:pPr>
            <a:endParaRPr lang="en-GB">
              <a:solidFill>
                <a:srgbClr val="452CC2"/>
              </a:solidFill>
              <a:latin typeface="Outfit" panose="020B0604020202020204" charset="0"/>
            </a:endParaRPr>
          </a:p>
          <a:p>
            <a:pPr marL="285750" indent="-285750" fontAlgn="base">
              <a:buClr>
                <a:srgbClr val="452CC2"/>
              </a:buClr>
              <a:buFont typeface="Arial" panose="020B0604020202020204" pitchFamily="34" charset="0"/>
              <a:buChar char="•"/>
            </a:pPr>
            <a:r>
              <a:rPr lang="en-GB">
                <a:solidFill>
                  <a:srgbClr val="452CC2"/>
                </a:solidFill>
                <a:latin typeface="Outfit" panose="020B0604020202020204" charset="0"/>
              </a:rPr>
              <a:t>Hoe </a:t>
            </a:r>
            <a:r>
              <a:rPr lang="en-GB" err="1">
                <a:solidFill>
                  <a:srgbClr val="452CC2"/>
                </a:solidFill>
                <a:latin typeface="Outfit" panose="020B0604020202020204" charset="0"/>
              </a:rPr>
              <a:t>kunnen</a:t>
            </a:r>
            <a:r>
              <a:rPr lang="en-GB">
                <a:solidFill>
                  <a:srgbClr val="452CC2"/>
                </a:solidFill>
                <a:latin typeface="Outfit" panose="020B0604020202020204" charset="0"/>
              </a:rPr>
              <a:t> memes (on)</a:t>
            </a:r>
            <a:r>
              <a:rPr lang="en-GB" err="1">
                <a:solidFill>
                  <a:srgbClr val="452CC2"/>
                </a:solidFill>
                <a:latin typeface="Outfit" panose="020B0604020202020204" charset="0"/>
              </a:rPr>
              <a:t>bewust</a:t>
            </a:r>
            <a:r>
              <a:rPr lang="en-GB">
                <a:solidFill>
                  <a:srgbClr val="452CC2"/>
                </a:solidFill>
                <a:latin typeface="Outfit" panose="020B0604020202020204" charset="0"/>
              </a:rPr>
              <a:t> </a:t>
            </a:r>
            <a:r>
              <a:rPr lang="en-GB" err="1">
                <a:solidFill>
                  <a:srgbClr val="452CC2"/>
                </a:solidFill>
                <a:latin typeface="Outfit" panose="020B0604020202020204" charset="0"/>
              </a:rPr>
              <a:t>kwetsen</a:t>
            </a:r>
            <a:r>
              <a:rPr lang="en-GB">
                <a:solidFill>
                  <a:srgbClr val="452CC2"/>
                </a:solidFill>
                <a:latin typeface="Outfit" panose="020B0604020202020204" charset="0"/>
              </a:rPr>
              <a:t> of </a:t>
            </a:r>
            <a:r>
              <a:rPr lang="en-GB" err="1">
                <a:solidFill>
                  <a:srgbClr val="452CC2"/>
                </a:solidFill>
                <a:latin typeface="Outfit" panose="020B0604020202020204" charset="0"/>
              </a:rPr>
              <a:t>misleiden</a:t>
            </a:r>
            <a:r>
              <a:rPr lang="en-GB">
                <a:solidFill>
                  <a:srgbClr val="452CC2"/>
                </a:solidFill>
                <a:latin typeface="Outfit" panose="020B0604020202020204" charset="0"/>
              </a:rPr>
              <a:t>?</a:t>
            </a:r>
          </a:p>
          <a:p>
            <a:pPr marL="285750" indent="-285750" fontAlgn="base">
              <a:buFont typeface="Arial" panose="020B0604020202020204" pitchFamily="34" charset="0"/>
              <a:buChar char="•"/>
            </a:pPr>
            <a:endParaRPr lang="en-GB">
              <a:solidFill>
                <a:srgbClr val="452CC2"/>
              </a:solidFill>
              <a:latin typeface="Outfit" panose="020B0604020202020204" charset="0"/>
            </a:endParaRPr>
          </a:p>
          <a:p>
            <a:pPr marL="285750" indent="-285750" fontAlgn="base">
              <a:buClr>
                <a:srgbClr val="452CC2"/>
              </a:buClr>
              <a:buFont typeface="Arial" panose="020B0604020202020204" pitchFamily="34" charset="0"/>
              <a:buChar char="•"/>
            </a:pPr>
            <a:r>
              <a:rPr lang="en-GB">
                <a:solidFill>
                  <a:srgbClr val="452CC2"/>
                </a:solidFill>
                <a:latin typeface="Outfit" panose="020B0604020202020204" charset="0"/>
              </a:rPr>
              <a:t>Welke memes </a:t>
            </a:r>
            <a:r>
              <a:rPr lang="en-GB" err="1">
                <a:solidFill>
                  <a:srgbClr val="452CC2"/>
                </a:solidFill>
                <a:latin typeface="Outfit" panose="020B0604020202020204" charset="0"/>
              </a:rPr>
              <a:t>zou</a:t>
            </a:r>
            <a:r>
              <a:rPr lang="en-GB">
                <a:solidFill>
                  <a:srgbClr val="452CC2"/>
                </a:solidFill>
                <a:latin typeface="Outfit" panose="020B0604020202020204" charset="0"/>
              </a:rPr>
              <a:t> je </a:t>
            </a:r>
            <a:r>
              <a:rPr lang="en-GB" err="1">
                <a:solidFill>
                  <a:srgbClr val="452CC2"/>
                </a:solidFill>
                <a:latin typeface="Outfit" panose="020B0604020202020204" charset="0"/>
              </a:rPr>
              <a:t>wel</a:t>
            </a:r>
            <a:r>
              <a:rPr lang="en-GB">
                <a:solidFill>
                  <a:srgbClr val="452CC2"/>
                </a:solidFill>
                <a:latin typeface="Outfit" panose="020B0604020202020204" charset="0"/>
              </a:rPr>
              <a:t> of </a:t>
            </a:r>
            <a:r>
              <a:rPr lang="en-GB" err="1">
                <a:solidFill>
                  <a:srgbClr val="452CC2"/>
                </a:solidFill>
                <a:latin typeface="Outfit" panose="020B0604020202020204" charset="0"/>
              </a:rPr>
              <a:t>juist</a:t>
            </a:r>
            <a:r>
              <a:rPr lang="en-GB">
                <a:solidFill>
                  <a:srgbClr val="452CC2"/>
                </a:solidFill>
                <a:latin typeface="Outfit" panose="020B0604020202020204" charset="0"/>
              </a:rPr>
              <a:t> </a:t>
            </a:r>
            <a:r>
              <a:rPr lang="en-GB" err="1">
                <a:solidFill>
                  <a:srgbClr val="452CC2"/>
                </a:solidFill>
                <a:latin typeface="Outfit" panose="020B0604020202020204" charset="0"/>
              </a:rPr>
              <a:t>niet</a:t>
            </a:r>
            <a:r>
              <a:rPr lang="en-GB">
                <a:solidFill>
                  <a:srgbClr val="452CC2"/>
                </a:solidFill>
                <a:latin typeface="Outfit" panose="020B0604020202020204" charset="0"/>
              </a:rPr>
              <a:t> </a:t>
            </a:r>
            <a:r>
              <a:rPr lang="en-GB" err="1">
                <a:solidFill>
                  <a:srgbClr val="452CC2"/>
                </a:solidFill>
                <a:latin typeface="Outfit" panose="020B0604020202020204" charset="0"/>
              </a:rPr>
              <a:t>delen</a:t>
            </a:r>
            <a:r>
              <a:rPr lang="en-GB">
                <a:solidFill>
                  <a:srgbClr val="452CC2"/>
                </a:solidFill>
                <a:latin typeface="Outfit" panose="020B0604020202020204" charset="0"/>
              </a:rPr>
              <a:t>?</a:t>
            </a:r>
          </a:p>
          <a:p>
            <a:br>
              <a:rPr lang="en-GB"/>
            </a:br>
            <a:endParaRPr lang="en-GB" sz="1400" i="0" u="none" strike="noStrike">
              <a:solidFill>
                <a:srgbClr val="01084E"/>
              </a:solidFill>
              <a:latin typeface="Outfit" panose="020B0604020202020204" charset="0"/>
            </a:endParaRPr>
          </a:p>
        </p:txBody>
      </p:sp>
    </p:spTree>
    <p:extLst>
      <p:ext uri="{BB962C8B-B14F-4D97-AF65-F5344CB8AC3E}">
        <p14:creationId xmlns:p14="http://schemas.microsoft.com/office/powerpoint/2010/main" val="2902010907"/>
      </p:ext>
    </p:extLst>
  </p:cSld>
  <p:clrMapOvr>
    <a:masterClrMapping/>
  </p:clrMapOvr>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78"/>
        <p:cNvGrpSpPr/>
        <p:nvPr/>
      </p:nvGrpSpPr>
      <p:grpSpPr>
        <a:xfrm>
          <a:off x="0" y="0"/>
          <a:ext cx="0" cy="0"/>
          <a:chOff x="0" y="0"/>
          <a:chExt cx="0" cy="0"/>
        </a:xfrm>
      </p:grpSpPr>
      <p:pic>
        <p:nvPicPr>
          <p:cNvPr id="279" name="Google Shape;279;p41" title="Asset 34.png"/>
          <p:cNvPicPr preferRelativeResize="0"/>
          <p:nvPr/>
        </p:nvPicPr>
        <p:blipFill rotWithShape="1">
          <a:blip r:embed="rId3">
            <a:alphaModFix/>
          </a:blip>
          <a:srcRect t="45188" r="2162" b="5"/>
          <a:stretch/>
        </p:blipFill>
        <p:spPr>
          <a:xfrm>
            <a:off x="-37825" y="0"/>
            <a:ext cx="9181824" cy="5143501"/>
          </a:xfrm>
          <a:prstGeom prst="rect">
            <a:avLst/>
          </a:prstGeom>
          <a:noFill/>
          <a:ln>
            <a:noFill/>
          </a:ln>
        </p:spPr>
      </p:pic>
      <p:pic>
        <p:nvPicPr>
          <p:cNvPr id="282" name="Google Shape;282;p41" title="Asset 35.png"/>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2" name="Google Shape;272;p40">
            <a:extLst>
              <a:ext uri="{FF2B5EF4-FFF2-40B4-BE49-F238E27FC236}">
                <a16:creationId xmlns:a16="http://schemas.microsoft.com/office/drawing/2014/main" id="{8493A45B-9235-2814-98F0-50A5D0511074}"/>
              </a:ext>
            </a:extLst>
          </p:cNvPr>
          <p:cNvSpPr txBox="1"/>
          <p:nvPr/>
        </p:nvSpPr>
        <p:spPr>
          <a:xfrm>
            <a:off x="761925" y="2051400"/>
            <a:ext cx="6570600" cy="2449871"/>
          </a:xfrm>
          <a:prstGeom prst="rect">
            <a:avLst/>
          </a:prstGeom>
          <a:noFill/>
          <a:ln>
            <a:noFill/>
          </a:ln>
        </p:spPr>
        <p:txBody>
          <a:bodyPr spcFirstLastPara="1" wrap="square" lIns="91425" tIns="91425" rIns="91425" bIns="91425" anchor="t" anchorCtr="0">
            <a:spAutoFit/>
          </a:bodyPr>
          <a:lstStyle/>
          <a:p>
            <a:pPr marL="457200" lvl="0" indent="-311150" algn="l" rtl="0">
              <a:lnSpc>
                <a:spcPct val="115000"/>
              </a:lnSpc>
              <a:spcBef>
                <a:spcPts val="0"/>
              </a:spcBef>
              <a:spcAft>
                <a:spcPts val="0"/>
              </a:spcAft>
              <a:buClr>
                <a:srgbClr val="3B1FC6"/>
              </a:buClr>
              <a:buSzPts val="1300"/>
              <a:buFont typeface="Outfit"/>
              <a:buChar char="●"/>
            </a:pPr>
            <a:r>
              <a:rPr lang="en" sz="1600" b="1">
                <a:solidFill>
                  <a:srgbClr val="3B1FC6"/>
                </a:solidFill>
                <a:latin typeface="Outfit"/>
                <a:ea typeface="Outfit"/>
                <a:cs typeface="Outfit"/>
                <a:sym typeface="Outfit"/>
              </a:rPr>
              <a:t>Training in beeld </a:t>
            </a:r>
            <a:r>
              <a:rPr lang="en" sz="1600" b="1" u="sng">
                <a:solidFill>
                  <a:srgbClr val="3B1FC6"/>
                </a:solidFill>
                <a:latin typeface="Outfit"/>
                <a:ea typeface="Outfit"/>
                <a:cs typeface="Outfit"/>
                <a:sym typeface="Outfit"/>
                <a:hlinkClick r:id="rId5">
                  <a:extLst>
                    <a:ext uri="{A12FA001-AC4F-418D-AE19-62706E023703}">
                      <ahyp:hlinkClr xmlns:ahyp="http://schemas.microsoft.com/office/drawing/2018/hyperlinkcolor" val="tx"/>
                    </a:ext>
                  </a:extLst>
                </a:hlinkClick>
              </a:rPr>
              <a:t>Training in beeld | Mediawijs</a:t>
            </a:r>
            <a:r>
              <a:rPr lang="en" sz="1600" b="1">
                <a:solidFill>
                  <a:srgbClr val="3B1FC6"/>
                </a:solidFill>
                <a:latin typeface="Outfit"/>
                <a:ea typeface="Outfit"/>
                <a:cs typeface="Outfit"/>
                <a:sym typeface="Outfit"/>
              </a:rPr>
              <a:t> </a:t>
            </a:r>
            <a:endParaRPr sz="1600" b="1">
              <a:solidFill>
                <a:srgbClr val="3B1FC6"/>
              </a:solidFill>
              <a:latin typeface="Outfit"/>
              <a:ea typeface="Outfit"/>
              <a:cs typeface="Outfit"/>
              <a:sym typeface="Outfit"/>
            </a:endParaRPr>
          </a:p>
          <a:p>
            <a:pPr marL="457200" lvl="0" indent="-311150" algn="l" rtl="0">
              <a:lnSpc>
                <a:spcPct val="115000"/>
              </a:lnSpc>
              <a:spcBef>
                <a:spcPts val="0"/>
              </a:spcBef>
              <a:spcAft>
                <a:spcPts val="0"/>
              </a:spcAft>
              <a:buClr>
                <a:srgbClr val="3B1FC6"/>
              </a:buClr>
              <a:buSzPts val="1300"/>
              <a:buFont typeface="Outfit"/>
              <a:buChar char="●"/>
            </a:pPr>
            <a:r>
              <a:rPr lang="en" sz="1600" b="1">
                <a:solidFill>
                  <a:srgbClr val="452CC2"/>
                </a:solidFill>
                <a:latin typeface="Outfit"/>
                <a:ea typeface="Outfit"/>
                <a:cs typeface="Outfit"/>
                <a:sym typeface="Outfit"/>
                <a:hlinkClick r:id="rId6">
                  <a:extLst>
                    <a:ext uri="{A12FA001-AC4F-418D-AE19-62706E023703}">
                      <ahyp:hlinkClr xmlns:ahyp="http://schemas.microsoft.com/office/drawing/2018/hyperlinkcolor" val="tx"/>
                    </a:ext>
                  </a:extLst>
                </a:hlinkClick>
              </a:rPr>
              <a:t>Dossier</a:t>
            </a:r>
            <a:r>
              <a:rPr lang="en" sz="1600" b="1">
                <a:solidFill>
                  <a:srgbClr val="3B1FC6"/>
                </a:solidFill>
                <a:latin typeface="Outfit"/>
                <a:ea typeface="Outfit"/>
                <a:cs typeface="Outfit"/>
                <a:sym typeface="Outfit"/>
              </a:rPr>
              <a:t> Anders kijken naar beelden </a:t>
            </a:r>
            <a:endParaRPr sz="1600" b="1">
              <a:solidFill>
                <a:srgbClr val="3B1FC6"/>
              </a:solidFill>
              <a:latin typeface="Outfit"/>
              <a:ea typeface="Outfit"/>
              <a:cs typeface="Outfit"/>
              <a:sym typeface="Outfit"/>
            </a:endParaRPr>
          </a:p>
          <a:p>
            <a:pPr marL="457200" lvl="0" indent="-311150" algn="l" rtl="0">
              <a:lnSpc>
                <a:spcPct val="115000"/>
              </a:lnSpc>
              <a:spcBef>
                <a:spcPts val="0"/>
              </a:spcBef>
              <a:spcAft>
                <a:spcPts val="0"/>
              </a:spcAft>
              <a:buClr>
                <a:srgbClr val="3B1FC6"/>
              </a:buClr>
              <a:buSzPts val="1300"/>
              <a:buFont typeface="Outfit"/>
              <a:buChar char="●"/>
            </a:pPr>
            <a:r>
              <a:rPr lang="en" sz="1600" b="1">
                <a:solidFill>
                  <a:srgbClr val="452CC2"/>
                </a:solidFill>
                <a:latin typeface="Outfit"/>
                <a:ea typeface="Outfit"/>
                <a:cs typeface="Outfit"/>
                <a:sym typeface="Outfit"/>
                <a:hlinkClick r:id="rId7">
                  <a:extLst>
                    <a:ext uri="{A12FA001-AC4F-418D-AE19-62706E023703}">
                      <ahyp:hlinkClr xmlns:ahyp="http://schemas.microsoft.com/office/drawing/2018/hyperlinkcolor" val="tx"/>
                    </a:ext>
                  </a:extLst>
                </a:hlinkClick>
              </a:rPr>
              <a:t>Website</a:t>
            </a:r>
            <a:r>
              <a:rPr lang="en" sz="1600" b="1">
                <a:solidFill>
                  <a:srgbClr val="3B1FC6"/>
                </a:solidFill>
                <a:latin typeface="Outfit"/>
                <a:ea typeface="Outfit"/>
                <a:cs typeface="Outfit"/>
                <a:sym typeface="Outfit"/>
              </a:rPr>
              <a:t> Foto’s in de klas </a:t>
            </a:r>
            <a:endParaRPr sz="1600" b="1">
              <a:solidFill>
                <a:srgbClr val="3B1FC6"/>
              </a:solidFill>
              <a:latin typeface="Outfit"/>
              <a:ea typeface="Outfit"/>
              <a:cs typeface="Outfit"/>
              <a:sym typeface="Outfit"/>
            </a:endParaRPr>
          </a:p>
          <a:p>
            <a:pPr marL="457200" lvl="0" indent="-311150" algn="l" rtl="0">
              <a:lnSpc>
                <a:spcPct val="115000"/>
              </a:lnSpc>
              <a:spcBef>
                <a:spcPts val="0"/>
              </a:spcBef>
              <a:spcAft>
                <a:spcPts val="0"/>
              </a:spcAft>
              <a:buClr>
                <a:srgbClr val="3B1FC6"/>
              </a:buClr>
              <a:buSzPts val="1300"/>
              <a:buFont typeface="Outfit"/>
              <a:buChar char="●"/>
            </a:pPr>
            <a:r>
              <a:rPr lang="en" sz="1600" b="1">
                <a:solidFill>
                  <a:srgbClr val="3B1FC6"/>
                </a:solidFill>
                <a:latin typeface="Outfit"/>
                <a:ea typeface="Outfit"/>
                <a:cs typeface="Outfit"/>
                <a:sym typeface="Outfit"/>
              </a:rPr>
              <a:t>Lespakket Foto’s in de klas   </a:t>
            </a:r>
            <a:endParaRPr sz="1600" b="1">
              <a:solidFill>
                <a:srgbClr val="3B1FC6"/>
              </a:solidFill>
              <a:latin typeface="Outfit"/>
              <a:ea typeface="Outfit"/>
              <a:cs typeface="Outfit"/>
              <a:sym typeface="Outfit"/>
            </a:endParaRPr>
          </a:p>
          <a:p>
            <a:pPr marL="457200" lvl="0" indent="-311150" algn="l" rtl="0">
              <a:lnSpc>
                <a:spcPct val="115000"/>
              </a:lnSpc>
              <a:spcBef>
                <a:spcPts val="0"/>
              </a:spcBef>
              <a:spcAft>
                <a:spcPts val="0"/>
              </a:spcAft>
              <a:buClr>
                <a:srgbClr val="3B1FC6"/>
              </a:buClr>
              <a:buSzPts val="1300"/>
              <a:buFont typeface="Outfit"/>
              <a:buChar char="●"/>
            </a:pPr>
            <a:r>
              <a:rPr lang="en" sz="1600" b="1" u="sng">
                <a:solidFill>
                  <a:srgbClr val="3B1FC6"/>
                </a:solidFill>
                <a:latin typeface="Outfit"/>
                <a:ea typeface="Outfit"/>
                <a:cs typeface="Outfit"/>
                <a:sym typeface="Outfit"/>
                <a:hlinkClick r:id="rId8">
                  <a:extLst>
                    <a:ext uri="{A12FA001-AC4F-418D-AE19-62706E023703}">
                      <ahyp:hlinkClr xmlns:ahyp="http://schemas.microsoft.com/office/drawing/2018/hyperlinkcolor" val="tx"/>
                    </a:ext>
                  </a:extLst>
                </a:hlinkClick>
              </a:rPr>
              <a:t>Beeldgeletterdheid | Het Archief voor Onderwijs</a:t>
            </a:r>
            <a:endParaRPr sz="1600" b="1">
              <a:solidFill>
                <a:srgbClr val="3B1FC6"/>
              </a:solidFill>
              <a:latin typeface="Outfit"/>
              <a:ea typeface="Outfit"/>
              <a:cs typeface="Outfit"/>
              <a:sym typeface="Outfit"/>
            </a:endParaRPr>
          </a:p>
          <a:p>
            <a:pPr marL="457200" lvl="0" indent="-311150" algn="l" rtl="0">
              <a:lnSpc>
                <a:spcPct val="115000"/>
              </a:lnSpc>
              <a:spcBef>
                <a:spcPts val="0"/>
              </a:spcBef>
              <a:spcAft>
                <a:spcPts val="0"/>
              </a:spcAft>
              <a:buClr>
                <a:srgbClr val="3B1FC6"/>
              </a:buClr>
              <a:buSzPts val="1300"/>
              <a:buFont typeface="Outfit"/>
              <a:buChar char="●"/>
            </a:pPr>
            <a:r>
              <a:rPr lang="en" sz="1600" b="1">
                <a:solidFill>
                  <a:srgbClr val="3B1FC6"/>
                </a:solidFill>
                <a:latin typeface="Outfit"/>
                <a:ea typeface="Outfit"/>
                <a:cs typeface="Outfit"/>
                <a:sym typeface="Outfit"/>
              </a:rPr>
              <a:t>Vraag je mediawijze vorming aan via het </a:t>
            </a:r>
            <a:r>
              <a:rPr lang="en" sz="1600" b="1">
                <a:solidFill>
                  <a:srgbClr val="452CC2"/>
                </a:solidFill>
                <a:latin typeface="Outfit"/>
                <a:ea typeface="Outfit"/>
                <a:cs typeface="Outfit"/>
                <a:sym typeface="Outfit"/>
                <a:hlinkClick r:id="rId9">
                  <a:extLst>
                    <a:ext uri="{A12FA001-AC4F-418D-AE19-62706E023703}">
                      <ahyp:hlinkClr xmlns:ahyp="http://schemas.microsoft.com/office/drawing/2018/hyperlinkcolor" val="tx"/>
                    </a:ext>
                  </a:extLst>
                </a:hlinkClick>
              </a:rPr>
              <a:t>Mediamenu</a:t>
            </a:r>
            <a:endParaRPr sz="1600" b="1">
              <a:solidFill>
                <a:srgbClr val="452CC2"/>
              </a:solidFill>
              <a:latin typeface="Outfit"/>
              <a:ea typeface="Outfit"/>
              <a:cs typeface="Outfit"/>
              <a:sym typeface="Outfit"/>
            </a:endParaRPr>
          </a:p>
          <a:p>
            <a:pPr marL="457200" lvl="0" indent="-311150" algn="l" rtl="0">
              <a:lnSpc>
                <a:spcPct val="115000"/>
              </a:lnSpc>
              <a:spcBef>
                <a:spcPts val="0"/>
              </a:spcBef>
              <a:spcAft>
                <a:spcPts val="0"/>
              </a:spcAft>
              <a:buClr>
                <a:srgbClr val="3B1FC6"/>
              </a:buClr>
              <a:buSzPts val="1300"/>
              <a:buFont typeface="Outfit"/>
              <a:buChar char="●"/>
            </a:pPr>
            <a:r>
              <a:rPr lang="en" sz="1600" b="1">
                <a:solidFill>
                  <a:srgbClr val="3B1FC6"/>
                </a:solidFill>
                <a:latin typeface="Outfit"/>
                <a:ea typeface="Outfit"/>
                <a:cs typeface="Outfit"/>
                <a:sym typeface="Outfit"/>
              </a:rPr>
              <a:t>Ontdek onze andere </a:t>
            </a:r>
            <a:r>
              <a:rPr lang="en" sz="1600" b="1">
                <a:solidFill>
                  <a:srgbClr val="452CC2"/>
                </a:solidFill>
                <a:latin typeface="Outfit"/>
                <a:ea typeface="Outfit"/>
                <a:cs typeface="Outfit"/>
                <a:sym typeface="Outfit"/>
                <a:hlinkClick r:id="rId10">
                  <a:extLst>
                    <a:ext uri="{A12FA001-AC4F-418D-AE19-62706E023703}">
                      <ahyp:hlinkClr xmlns:ahyp="http://schemas.microsoft.com/office/drawing/2018/hyperlinkcolor" val="tx"/>
                    </a:ext>
                  </a:extLst>
                </a:hlinkClick>
              </a:rPr>
              <a:t>tools</a:t>
            </a:r>
            <a:endParaRPr sz="1600" b="1">
              <a:solidFill>
                <a:srgbClr val="452CC2"/>
              </a:solidFill>
              <a:latin typeface="Outfit"/>
              <a:ea typeface="Outfit"/>
              <a:cs typeface="Outfit"/>
              <a:sym typeface="Outfit"/>
            </a:endParaRPr>
          </a:p>
          <a:p>
            <a:pPr marL="457200" lvl="0" indent="-311150" algn="l" rtl="0">
              <a:lnSpc>
                <a:spcPct val="115000"/>
              </a:lnSpc>
              <a:spcBef>
                <a:spcPts val="0"/>
              </a:spcBef>
              <a:spcAft>
                <a:spcPts val="0"/>
              </a:spcAft>
              <a:buClr>
                <a:srgbClr val="3B1FC6"/>
              </a:buClr>
              <a:buSzPts val="1300"/>
              <a:buFont typeface="Outfit"/>
              <a:buChar char="●"/>
            </a:pPr>
            <a:r>
              <a:rPr lang="en" sz="1600" b="1">
                <a:solidFill>
                  <a:srgbClr val="452CC2"/>
                </a:solidFill>
                <a:latin typeface="Outfit"/>
                <a:ea typeface="Outfit"/>
                <a:cs typeface="Outfit"/>
                <a:sym typeface="Outfit"/>
                <a:hlinkClick r:id="rId11">
                  <a:extLst>
                    <a:ext uri="{A12FA001-AC4F-418D-AE19-62706E023703}">
                      <ahyp:hlinkClr xmlns:ahyp="http://schemas.microsoft.com/office/drawing/2018/hyperlinkcolor" val="tx"/>
                    </a:ext>
                  </a:extLst>
                </a:hlinkClick>
              </a:rPr>
              <a:t>Webshop</a:t>
            </a:r>
            <a:r>
              <a:rPr lang="en" sz="1600" b="1">
                <a:solidFill>
                  <a:srgbClr val="3B1FC6"/>
                </a:solidFill>
                <a:latin typeface="Outfit"/>
                <a:ea typeface="Outfit"/>
                <a:cs typeface="Outfit"/>
                <a:sym typeface="Outfit"/>
              </a:rPr>
              <a:t> Mediawijze materialen </a:t>
            </a:r>
            <a:endParaRPr sz="1600" b="1">
              <a:solidFill>
                <a:srgbClr val="3B1FC6"/>
              </a:solidFill>
              <a:latin typeface="Outfit"/>
              <a:ea typeface="Outfit"/>
              <a:cs typeface="Outfit"/>
              <a:sym typeface="Outfit"/>
            </a:endParaRPr>
          </a:p>
        </p:txBody>
      </p:sp>
      <p:sp>
        <p:nvSpPr>
          <p:cNvPr id="3" name="Google Shape;273;p40">
            <a:extLst>
              <a:ext uri="{FF2B5EF4-FFF2-40B4-BE49-F238E27FC236}">
                <a16:creationId xmlns:a16="http://schemas.microsoft.com/office/drawing/2014/main" id="{99014ECB-84D6-85FE-F7E1-C7F9110BF65B}"/>
              </a:ext>
            </a:extLst>
          </p:cNvPr>
          <p:cNvSpPr txBox="1"/>
          <p:nvPr/>
        </p:nvSpPr>
        <p:spPr>
          <a:xfrm>
            <a:off x="761925" y="1073625"/>
            <a:ext cx="6039000" cy="702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200" b="1">
                <a:solidFill>
                  <a:srgbClr val="452CC2"/>
                </a:solidFill>
                <a:latin typeface="Outfit"/>
                <a:ea typeface="Outfit"/>
                <a:cs typeface="Outfit"/>
                <a:sym typeface="Outfit"/>
              </a:rPr>
              <a:t>Meer? </a:t>
            </a:r>
            <a:endParaRPr sz="4200" b="1">
              <a:solidFill>
                <a:srgbClr val="452CC2"/>
              </a:solidFill>
              <a:latin typeface="Outfit"/>
              <a:ea typeface="Outfit"/>
              <a:cs typeface="Outfit"/>
              <a:sym typeface="Outfi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93"/>
        <p:cNvGrpSpPr/>
        <p:nvPr/>
      </p:nvGrpSpPr>
      <p:grpSpPr>
        <a:xfrm>
          <a:off x="0" y="0"/>
          <a:ext cx="0" cy="0"/>
          <a:chOff x="0" y="0"/>
          <a:chExt cx="0" cy="0"/>
        </a:xfrm>
      </p:grpSpPr>
      <p:pic>
        <p:nvPicPr>
          <p:cNvPr id="94" name="Google Shape;94;p18" title="MW.png"/>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95" name="Google Shape;95;p18"/>
          <p:cNvSpPr txBox="1"/>
          <p:nvPr/>
        </p:nvSpPr>
        <p:spPr>
          <a:xfrm>
            <a:off x="761924" y="2051400"/>
            <a:ext cx="4788769" cy="2095928"/>
          </a:xfrm>
          <a:prstGeom prst="rect">
            <a:avLst/>
          </a:prstGeom>
          <a:noFill/>
          <a:ln>
            <a:noFill/>
          </a:ln>
        </p:spPr>
        <p:txBody>
          <a:bodyPr spcFirstLastPara="1" wrap="square" lIns="91425" tIns="91425" rIns="91425" bIns="91425" anchor="t" anchorCtr="0">
            <a:spAutoFit/>
          </a:bodyPr>
          <a:lstStyle/>
          <a:p>
            <a:pPr marL="457200" lvl="0" indent="-304800" algn="just" rtl="0">
              <a:lnSpc>
                <a:spcPct val="115000"/>
              </a:lnSpc>
              <a:spcBef>
                <a:spcPts val="0"/>
              </a:spcBef>
              <a:spcAft>
                <a:spcPts val="0"/>
              </a:spcAft>
              <a:buClr>
                <a:srgbClr val="3B1FC6"/>
              </a:buClr>
              <a:buSzPts val="1200"/>
              <a:buFont typeface="Outfit"/>
              <a:buChar char="●"/>
            </a:pPr>
            <a:r>
              <a:rPr lang="en" sz="1200">
                <a:solidFill>
                  <a:srgbClr val="452CC2"/>
                </a:solidFill>
                <a:latin typeface="Outfit"/>
                <a:ea typeface="Outfit"/>
                <a:cs typeface="Outfit"/>
                <a:sym typeface="Outfit"/>
                <a:hlinkClick r:id="rId5" action="ppaction://hlinksldjump">
                  <a:extLst>
                    <a:ext uri="{A12FA001-AC4F-418D-AE19-62706E023703}">
                      <ahyp:hlinkClr xmlns:ahyp="http://schemas.microsoft.com/office/drawing/2018/hyperlinkcolor" val="tx"/>
                    </a:ext>
                  </a:extLst>
                </a:hlinkClick>
              </a:rPr>
              <a:t>Opdracht 1</a:t>
            </a:r>
            <a:r>
              <a:rPr lang="en" sz="1200">
                <a:solidFill>
                  <a:srgbClr val="452CC2"/>
                </a:solidFill>
                <a:latin typeface="Outfit"/>
                <a:ea typeface="Outfit"/>
                <a:cs typeface="Outfit"/>
                <a:sym typeface="Outfit"/>
              </a:rPr>
              <a:t>: Meme time</a:t>
            </a:r>
            <a:endParaRPr sz="1200">
              <a:solidFill>
                <a:srgbClr val="452CC2"/>
              </a:solidFill>
              <a:latin typeface="Outfit"/>
              <a:ea typeface="Outfit"/>
              <a:cs typeface="Outfit"/>
              <a:sym typeface="Outfit"/>
            </a:endParaRPr>
          </a:p>
          <a:p>
            <a:pPr marL="457200" lvl="0" indent="-304800" algn="just" rtl="0">
              <a:lnSpc>
                <a:spcPct val="115000"/>
              </a:lnSpc>
              <a:spcBef>
                <a:spcPts val="0"/>
              </a:spcBef>
              <a:spcAft>
                <a:spcPts val="0"/>
              </a:spcAft>
              <a:buClr>
                <a:srgbClr val="3B1FC6"/>
              </a:buClr>
              <a:buSzPts val="1200"/>
              <a:buFont typeface="Outfit"/>
              <a:buChar char="●"/>
            </a:pPr>
            <a:r>
              <a:rPr lang="en" sz="1200">
                <a:solidFill>
                  <a:srgbClr val="452CC2"/>
                </a:solidFill>
                <a:latin typeface="Outfit"/>
                <a:ea typeface="Outfit"/>
                <a:cs typeface="Outfit"/>
                <a:sym typeface="Outfit"/>
                <a:hlinkClick r:id="rId6" action="ppaction://hlinksldjump">
                  <a:extLst>
                    <a:ext uri="{A12FA001-AC4F-418D-AE19-62706E023703}">
                      <ahyp:hlinkClr xmlns:ahyp="http://schemas.microsoft.com/office/drawing/2018/hyperlinkcolor" val="tx"/>
                    </a:ext>
                  </a:extLst>
                </a:hlinkClick>
              </a:rPr>
              <a:t>Opdracht 2</a:t>
            </a:r>
            <a:r>
              <a:rPr lang="en" sz="1200">
                <a:solidFill>
                  <a:srgbClr val="452CC2"/>
                </a:solidFill>
                <a:latin typeface="Outfit"/>
                <a:ea typeface="Outfit"/>
                <a:cs typeface="Outfit"/>
                <a:sym typeface="Outfit"/>
              </a:rPr>
              <a:t>: </a:t>
            </a:r>
            <a:r>
              <a:rPr lang="en" sz="1200" err="1">
                <a:solidFill>
                  <a:srgbClr val="452CC2"/>
                </a:solidFill>
                <a:latin typeface="Outfit"/>
                <a:ea typeface="Outfit"/>
                <a:cs typeface="Outfit"/>
                <a:sym typeface="Outfit"/>
              </a:rPr>
              <a:t>Ontmasker</a:t>
            </a:r>
            <a:r>
              <a:rPr lang="en" sz="1200">
                <a:solidFill>
                  <a:srgbClr val="452CC2"/>
                </a:solidFill>
                <a:latin typeface="Outfit"/>
                <a:ea typeface="Outfit"/>
                <a:cs typeface="Outfit"/>
                <a:sym typeface="Outfit"/>
              </a:rPr>
              <a:t> </a:t>
            </a:r>
            <a:r>
              <a:rPr lang="en" sz="1200" err="1">
                <a:solidFill>
                  <a:srgbClr val="452CC2"/>
                </a:solidFill>
                <a:latin typeface="Outfit"/>
                <a:ea typeface="Outfit"/>
                <a:cs typeface="Outfit"/>
                <a:sym typeface="Outfit"/>
              </a:rPr>
              <a:t>misleidende</a:t>
            </a:r>
            <a:r>
              <a:rPr lang="en" sz="1200">
                <a:solidFill>
                  <a:srgbClr val="452CC2"/>
                </a:solidFill>
                <a:latin typeface="Outfit"/>
                <a:ea typeface="Outfit"/>
                <a:cs typeface="Outfit"/>
                <a:sym typeface="Outfit"/>
              </a:rPr>
              <a:t> </a:t>
            </a:r>
            <a:r>
              <a:rPr lang="en" sz="1200" err="1">
                <a:solidFill>
                  <a:srgbClr val="452CC2"/>
                </a:solidFill>
                <a:latin typeface="Outfit"/>
                <a:ea typeface="Outfit"/>
                <a:cs typeface="Outfit"/>
                <a:sym typeface="Outfit"/>
              </a:rPr>
              <a:t>beelden</a:t>
            </a:r>
            <a:endParaRPr sz="1200" err="1">
              <a:solidFill>
                <a:srgbClr val="452CC2"/>
              </a:solidFill>
              <a:latin typeface="Outfit"/>
              <a:ea typeface="Outfit"/>
              <a:cs typeface="Outfit"/>
              <a:sym typeface="Outfit"/>
            </a:endParaRPr>
          </a:p>
          <a:p>
            <a:pPr marL="457200" lvl="0" indent="-304800" algn="just" rtl="0">
              <a:lnSpc>
                <a:spcPct val="115000"/>
              </a:lnSpc>
              <a:spcBef>
                <a:spcPts val="0"/>
              </a:spcBef>
              <a:spcAft>
                <a:spcPts val="0"/>
              </a:spcAft>
              <a:buClr>
                <a:srgbClr val="3B1FC6"/>
              </a:buClr>
              <a:buSzPts val="1200"/>
              <a:buFont typeface="Outfit"/>
              <a:buChar char="●"/>
            </a:pPr>
            <a:r>
              <a:rPr lang="en" sz="1200">
                <a:solidFill>
                  <a:srgbClr val="452CC2"/>
                </a:solidFill>
                <a:latin typeface="Outfit"/>
                <a:ea typeface="Outfit"/>
                <a:cs typeface="Outfit"/>
                <a:sym typeface="Outfit"/>
                <a:hlinkClick r:id="rId7" action="ppaction://hlinksldjump">
                  <a:extLst>
                    <a:ext uri="{A12FA001-AC4F-418D-AE19-62706E023703}">
                      <ahyp:hlinkClr xmlns:ahyp="http://schemas.microsoft.com/office/drawing/2018/hyperlinkcolor" val="tx"/>
                    </a:ext>
                  </a:extLst>
                </a:hlinkClick>
              </a:rPr>
              <a:t>Opdracht 3</a:t>
            </a:r>
            <a:r>
              <a:rPr lang="en" sz="1200">
                <a:solidFill>
                  <a:srgbClr val="452CC2"/>
                </a:solidFill>
                <a:latin typeface="Outfit"/>
                <a:ea typeface="Outfit"/>
                <a:cs typeface="Outfit"/>
                <a:sym typeface="Outfit"/>
              </a:rPr>
              <a:t>: Elk </a:t>
            </a:r>
            <a:r>
              <a:rPr lang="en" sz="1200" err="1">
                <a:solidFill>
                  <a:srgbClr val="452CC2"/>
                </a:solidFill>
                <a:latin typeface="Outfit"/>
                <a:ea typeface="Outfit"/>
                <a:cs typeface="Outfit"/>
                <a:sym typeface="Outfit"/>
              </a:rPr>
              <a:t>beeld</a:t>
            </a:r>
            <a:r>
              <a:rPr lang="en" sz="1200">
                <a:solidFill>
                  <a:srgbClr val="452CC2"/>
                </a:solidFill>
                <a:latin typeface="Outfit"/>
                <a:ea typeface="Outfit"/>
                <a:cs typeface="Outfit"/>
                <a:sym typeface="Outfit"/>
              </a:rPr>
              <a:t> </a:t>
            </a:r>
            <a:r>
              <a:rPr lang="en" sz="1200" err="1">
                <a:solidFill>
                  <a:srgbClr val="452CC2"/>
                </a:solidFill>
                <a:latin typeface="Outfit"/>
                <a:ea typeface="Outfit"/>
                <a:cs typeface="Outfit"/>
                <a:sym typeface="Outfit"/>
              </a:rPr>
              <a:t>vertelt</a:t>
            </a:r>
            <a:r>
              <a:rPr lang="en" sz="1200">
                <a:solidFill>
                  <a:srgbClr val="452CC2"/>
                </a:solidFill>
                <a:latin typeface="Outfit"/>
                <a:ea typeface="Outfit"/>
                <a:cs typeface="Outfit"/>
                <a:sym typeface="Outfit"/>
              </a:rPr>
              <a:t> </a:t>
            </a:r>
            <a:r>
              <a:rPr lang="en" sz="1200" err="1">
                <a:solidFill>
                  <a:srgbClr val="452CC2"/>
                </a:solidFill>
                <a:latin typeface="Outfit"/>
                <a:ea typeface="Outfit"/>
                <a:cs typeface="Outfit"/>
                <a:sym typeface="Outfit"/>
              </a:rPr>
              <a:t>een</a:t>
            </a:r>
            <a:r>
              <a:rPr lang="en" sz="1200">
                <a:solidFill>
                  <a:srgbClr val="452CC2"/>
                </a:solidFill>
                <a:latin typeface="Outfit"/>
                <a:ea typeface="Outfit"/>
                <a:cs typeface="Outfit"/>
                <a:sym typeface="Outfit"/>
              </a:rPr>
              <a:t> </a:t>
            </a:r>
            <a:r>
              <a:rPr lang="en" sz="1200" err="1">
                <a:solidFill>
                  <a:srgbClr val="452CC2"/>
                </a:solidFill>
                <a:latin typeface="Outfit"/>
                <a:ea typeface="Outfit"/>
                <a:cs typeface="Outfit"/>
                <a:sym typeface="Outfit"/>
              </a:rPr>
              <a:t>verhaal</a:t>
            </a:r>
            <a:endParaRPr sz="1200" err="1">
              <a:solidFill>
                <a:srgbClr val="452CC2"/>
              </a:solidFill>
              <a:latin typeface="Outfit"/>
              <a:ea typeface="Outfit"/>
              <a:cs typeface="Outfit"/>
              <a:sym typeface="Outfit"/>
            </a:endParaRPr>
          </a:p>
          <a:p>
            <a:pPr marL="457200" lvl="0" indent="-304800" algn="just" rtl="0">
              <a:lnSpc>
                <a:spcPct val="115000"/>
              </a:lnSpc>
              <a:spcBef>
                <a:spcPts val="0"/>
              </a:spcBef>
              <a:spcAft>
                <a:spcPts val="0"/>
              </a:spcAft>
              <a:buClr>
                <a:srgbClr val="3B1FC6"/>
              </a:buClr>
              <a:buSzPts val="1200"/>
              <a:buFont typeface="Outfit"/>
              <a:buChar char="●"/>
            </a:pPr>
            <a:r>
              <a:rPr lang="en" sz="1200">
                <a:solidFill>
                  <a:srgbClr val="452CC2"/>
                </a:solidFill>
                <a:latin typeface="Outfit"/>
                <a:ea typeface="Outfit"/>
                <a:cs typeface="Outfit"/>
                <a:sym typeface="Outfit"/>
                <a:hlinkClick r:id="rId8" action="ppaction://hlinksldjump">
                  <a:extLst>
                    <a:ext uri="{A12FA001-AC4F-418D-AE19-62706E023703}">
                      <ahyp:hlinkClr xmlns:ahyp="http://schemas.microsoft.com/office/drawing/2018/hyperlinkcolor" val="tx"/>
                    </a:ext>
                  </a:extLst>
                </a:hlinkClick>
              </a:rPr>
              <a:t>Opdracht 4</a:t>
            </a:r>
            <a:r>
              <a:rPr lang="en" sz="1200">
                <a:solidFill>
                  <a:srgbClr val="452CC2"/>
                </a:solidFill>
                <a:latin typeface="Outfit"/>
                <a:ea typeface="Outfit"/>
                <a:cs typeface="Outfit"/>
                <a:sym typeface="Outfit"/>
              </a:rPr>
              <a:t>: </a:t>
            </a:r>
            <a:r>
              <a:rPr lang="en" sz="1200" err="1">
                <a:solidFill>
                  <a:srgbClr val="452CC2"/>
                </a:solidFill>
                <a:latin typeface="Outfit"/>
                <a:ea typeface="Outfit"/>
                <a:cs typeface="Outfit"/>
                <a:sym typeface="Outfit"/>
              </a:rPr>
              <a:t>Kijkopdracht</a:t>
            </a:r>
            <a:endParaRPr sz="1200" err="1">
              <a:solidFill>
                <a:srgbClr val="452CC2"/>
              </a:solidFill>
              <a:latin typeface="Outfit"/>
              <a:ea typeface="Outfit"/>
              <a:cs typeface="Outfit"/>
              <a:sym typeface="Outfit"/>
            </a:endParaRPr>
          </a:p>
          <a:p>
            <a:pPr marL="457200" lvl="0" indent="-304800" algn="just" rtl="0">
              <a:lnSpc>
                <a:spcPct val="115000"/>
              </a:lnSpc>
              <a:spcBef>
                <a:spcPts val="0"/>
              </a:spcBef>
              <a:spcAft>
                <a:spcPts val="0"/>
              </a:spcAft>
              <a:buClr>
                <a:srgbClr val="3B1FC6"/>
              </a:buClr>
              <a:buSzPts val="1200"/>
              <a:buFont typeface="Outfit"/>
              <a:buChar char="●"/>
            </a:pPr>
            <a:r>
              <a:rPr lang="en" sz="1200">
                <a:solidFill>
                  <a:srgbClr val="452CC2"/>
                </a:solidFill>
                <a:latin typeface="Outfit"/>
                <a:ea typeface="Outfit"/>
                <a:cs typeface="Outfit"/>
                <a:sym typeface="Outfit"/>
                <a:hlinkClick r:id="rId9" action="ppaction://hlinksldjump">
                  <a:extLst>
                    <a:ext uri="{A12FA001-AC4F-418D-AE19-62706E023703}">
                      <ahyp:hlinkClr xmlns:ahyp="http://schemas.microsoft.com/office/drawing/2018/hyperlinkcolor" val="tx"/>
                    </a:ext>
                  </a:extLst>
                </a:hlinkClick>
              </a:rPr>
              <a:t>Opdracht 5</a:t>
            </a:r>
            <a:r>
              <a:rPr lang="en" sz="1200">
                <a:solidFill>
                  <a:srgbClr val="452CC2"/>
                </a:solidFill>
                <a:latin typeface="Outfit"/>
                <a:ea typeface="Outfit"/>
                <a:cs typeface="Outfit"/>
                <a:sym typeface="Outfit"/>
              </a:rPr>
              <a:t>: </a:t>
            </a:r>
            <a:r>
              <a:rPr lang="en" sz="1200" err="1">
                <a:solidFill>
                  <a:srgbClr val="452CC2"/>
                </a:solidFill>
                <a:latin typeface="Outfit"/>
                <a:ea typeface="Outfit"/>
                <a:cs typeface="Outfit"/>
                <a:sym typeface="Outfit"/>
              </a:rPr>
              <a:t>Breng</a:t>
            </a:r>
            <a:r>
              <a:rPr lang="en" sz="1200">
                <a:solidFill>
                  <a:srgbClr val="452CC2"/>
                </a:solidFill>
                <a:latin typeface="Outfit"/>
                <a:ea typeface="Outfit"/>
                <a:cs typeface="Outfit"/>
                <a:sym typeface="Outfit"/>
              </a:rPr>
              <a:t> je eigen </a:t>
            </a:r>
            <a:r>
              <a:rPr lang="en" sz="1200" err="1">
                <a:solidFill>
                  <a:srgbClr val="452CC2"/>
                </a:solidFill>
                <a:latin typeface="Outfit"/>
                <a:ea typeface="Outfit"/>
                <a:cs typeface="Outfit"/>
                <a:sym typeface="Outfit"/>
              </a:rPr>
              <a:t>verhaal</a:t>
            </a:r>
            <a:r>
              <a:rPr lang="en" sz="1200">
                <a:solidFill>
                  <a:srgbClr val="452CC2"/>
                </a:solidFill>
                <a:latin typeface="Outfit"/>
                <a:ea typeface="Outfit"/>
                <a:cs typeface="Outfit"/>
                <a:sym typeface="Outfit"/>
              </a:rPr>
              <a:t> tot </a:t>
            </a:r>
            <a:r>
              <a:rPr lang="en" sz="1200" err="1">
                <a:solidFill>
                  <a:srgbClr val="452CC2"/>
                </a:solidFill>
                <a:latin typeface="Outfit"/>
                <a:ea typeface="Outfit"/>
                <a:cs typeface="Outfit"/>
                <a:sym typeface="Outfit"/>
              </a:rPr>
              <a:t>leven</a:t>
            </a:r>
            <a:endParaRPr sz="1200" err="1">
              <a:solidFill>
                <a:srgbClr val="452CC2"/>
              </a:solidFill>
              <a:latin typeface="Outfit"/>
              <a:ea typeface="Outfit"/>
              <a:cs typeface="Outfit"/>
              <a:sym typeface="Outfit"/>
            </a:endParaRPr>
          </a:p>
          <a:p>
            <a:pPr marL="457200" lvl="0" indent="-304800" algn="just" rtl="0">
              <a:lnSpc>
                <a:spcPct val="115000"/>
              </a:lnSpc>
              <a:spcBef>
                <a:spcPts val="0"/>
              </a:spcBef>
              <a:spcAft>
                <a:spcPts val="0"/>
              </a:spcAft>
              <a:buClr>
                <a:srgbClr val="3B1FC6"/>
              </a:buClr>
              <a:buSzPts val="1200"/>
              <a:buFont typeface="Outfit"/>
              <a:buChar char="●"/>
            </a:pPr>
            <a:r>
              <a:rPr lang="en" sz="1200">
                <a:solidFill>
                  <a:srgbClr val="452CC2"/>
                </a:solidFill>
                <a:latin typeface="Outfit"/>
                <a:ea typeface="Outfit"/>
                <a:cs typeface="Outfit"/>
                <a:sym typeface="Outfit"/>
                <a:hlinkClick r:id="rId10" action="ppaction://hlinksldjump">
                  <a:extLst>
                    <a:ext uri="{A12FA001-AC4F-418D-AE19-62706E023703}">
                      <ahyp:hlinkClr xmlns:ahyp="http://schemas.microsoft.com/office/drawing/2018/hyperlinkcolor" val="tx"/>
                    </a:ext>
                  </a:extLst>
                </a:hlinkClick>
              </a:rPr>
              <a:t>Opdracht 6</a:t>
            </a:r>
            <a:r>
              <a:rPr lang="en" sz="1200">
                <a:solidFill>
                  <a:srgbClr val="452CC2"/>
                </a:solidFill>
                <a:latin typeface="Outfit"/>
                <a:ea typeface="Outfit"/>
                <a:cs typeface="Outfit"/>
                <a:sym typeface="Outfit"/>
              </a:rPr>
              <a:t>: Wat </a:t>
            </a:r>
            <a:r>
              <a:rPr lang="en" sz="1200" err="1">
                <a:solidFill>
                  <a:srgbClr val="452CC2"/>
                </a:solidFill>
                <a:latin typeface="Outfit"/>
                <a:ea typeface="Outfit"/>
                <a:cs typeface="Outfit"/>
                <a:sym typeface="Outfit"/>
              </a:rPr>
              <a:t>saat</a:t>
            </a:r>
            <a:r>
              <a:rPr lang="en" sz="1200">
                <a:solidFill>
                  <a:srgbClr val="452CC2"/>
                </a:solidFill>
                <a:latin typeface="Outfit"/>
                <a:ea typeface="Outfit"/>
                <a:cs typeface="Outfit"/>
                <a:sym typeface="Outfit"/>
              </a:rPr>
              <a:t> er </a:t>
            </a:r>
            <a:r>
              <a:rPr lang="en" sz="1200" err="1">
                <a:solidFill>
                  <a:srgbClr val="452CC2"/>
                </a:solidFill>
                <a:latin typeface="Outfit"/>
                <a:ea typeface="Outfit"/>
                <a:cs typeface="Outfit"/>
                <a:sym typeface="Outfit"/>
              </a:rPr>
              <a:t>buiten</a:t>
            </a:r>
            <a:r>
              <a:rPr lang="en" sz="1200">
                <a:solidFill>
                  <a:srgbClr val="452CC2"/>
                </a:solidFill>
                <a:latin typeface="Outfit"/>
                <a:ea typeface="Outfit"/>
                <a:cs typeface="Outfit"/>
                <a:sym typeface="Outfit"/>
              </a:rPr>
              <a:t> het </a:t>
            </a:r>
            <a:r>
              <a:rPr lang="en" sz="1200" err="1">
                <a:solidFill>
                  <a:srgbClr val="452CC2"/>
                </a:solidFill>
                <a:latin typeface="Outfit"/>
                <a:ea typeface="Outfit"/>
                <a:cs typeface="Outfit"/>
                <a:sym typeface="Outfit"/>
              </a:rPr>
              <a:t>kader</a:t>
            </a:r>
          </a:p>
          <a:p>
            <a:pPr marL="457200" lvl="0" indent="-304800" algn="just">
              <a:lnSpc>
                <a:spcPct val="115000"/>
              </a:lnSpc>
              <a:buClr>
                <a:srgbClr val="3B1FC6"/>
              </a:buClr>
              <a:buSzPts val="1200"/>
              <a:buFont typeface="Outfit"/>
              <a:buChar char="●"/>
            </a:pPr>
            <a:r>
              <a:rPr lang="en" sz="1200">
                <a:solidFill>
                  <a:srgbClr val="452CC2"/>
                </a:solidFill>
                <a:latin typeface="Outfit"/>
                <a:ea typeface="Outfit"/>
                <a:cs typeface="Outfit"/>
                <a:sym typeface="Outfit"/>
                <a:hlinkClick r:id="rId11" action="ppaction://hlinksldjump">
                  <a:extLst>
                    <a:ext uri="{A12FA001-AC4F-418D-AE19-62706E023703}">
                      <ahyp:hlinkClr xmlns:ahyp="http://schemas.microsoft.com/office/drawing/2018/hyperlinkcolor" val="tx"/>
                    </a:ext>
                  </a:extLst>
                </a:hlinkClick>
              </a:rPr>
              <a:t>Opdracht</a:t>
            </a:r>
            <a:r>
              <a:rPr lang="en" sz="1200">
                <a:solidFill>
                  <a:srgbClr val="452CC2"/>
                </a:solidFill>
                <a:latin typeface="Outfit"/>
                <a:ea typeface="Outfit"/>
                <a:cs typeface="Outfit"/>
                <a:sym typeface="Outfit"/>
              </a:rPr>
              <a:t> 7: Framing</a:t>
            </a:r>
            <a:endParaRPr sz="1200">
              <a:solidFill>
                <a:srgbClr val="452CC2"/>
              </a:solidFill>
              <a:latin typeface="Outfit"/>
              <a:ea typeface="Outfit"/>
              <a:cs typeface="Outfit"/>
              <a:sym typeface="Outfit"/>
            </a:endParaRPr>
          </a:p>
          <a:p>
            <a:pPr marL="457200" lvl="0" indent="-304800" algn="just" rtl="0">
              <a:lnSpc>
                <a:spcPct val="115000"/>
              </a:lnSpc>
              <a:spcBef>
                <a:spcPts val="0"/>
              </a:spcBef>
              <a:spcAft>
                <a:spcPts val="0"/>
              </a:spcAft>
              <a:buClr>
                <a:srgbClr val="3B1FC6"/>
              </a:buClr>
              <a:buSzPts val="1200"/>
              <a:buFont typeface="Outfit"/>
              <a:buChar char="●"/>
            </a:pPr>
            <a:r>
              <a:rPr lang="en" sz="1200">
                <a:solidFill>
                  <a:srgbClr val="452CC2"/>
                </a:solidFill>
                <a:latin typeface="Outfit"/>
                <a:ea typeface="Outfit"/>
                <a:cs typeface="Outfit"/>
                <a:sym typeface="Outfit"/>
                <a:hlinkClick r:id="rId12" action="ppaction://hlinksldjump">
                  <a:extLst>
                    <a:ext uri="{A12FA001-AC4F-418D-AE19-62706E023703}">
                      <ahyp:hlinkClr xmlns:ahyp="http://schemas.microsoft.com/office/drawing/2018/hyperlinkcolor" val="tx"/>
                    </a:ext>
                  </a:extLst>
                </a:hlinkClick>
              </a:rPr>
              <a:t>Opdracht</a:t>
            </a:r>
            <a:r>
              <a:rPr lang="en" sz="1200">
                <a:solidFill>
                  <a:srgbClr val="452CC2"/>
                </a:solidFill>
                <a:latin typeface="Outfit"/>
                <a:ea typeface="Outfit"/>
                <a:cs typeface="Outfit"/>
                <a:sym typeface="Outfit"/>
              </a:rPr>
              <a:t> 8: </a:t>
            </a:r>
            <a:r>
              <a:rPr lang="en" sz="1200" err="1">
                <a:solidFill>
                  <a:srgbClr val="452CC2"/>
                </a:solidFill>
                <a:latin typeface="Outfit"/>
                <a:ea typeface="Outfit"/>
                <a:cs typeface="Outfit"/>
                <a:sym typeface="Outfit"/>
              </a:rPr>
              <a:t>Waar</a:t>
            </a:r>
            <a:r>
              <a:rPr lang="en" sz="1200">
                <a:solidFill>
                  <a:srgbClr val="452CC2"/>
                </a:solidFill>
                <a:latin typeface="Outfit"/>
                <a:ea typeface="Outfit"/>
                <a:cs typeface="Outfit"/>
                <a:sym typeface="Outfit"/>
              </a:rPr>
              <a:t> is </a:t>
            </a:r>
            <a:r>
              <a:rPr lang="en" sz="1200" err="1">
                <a:solidFill>
                  <a:srgbClr val="452CC2"/>
                </a:solidFill>
                <a:latin typeface="Outfit"/>
                <a:ea typeface="Outfit"/>
                <a:cs typeface="Outfit"/>
                <a:sym typeface="Outfit"/>
              </a:rPr>
              <a:t>deze</a:t>
            </a:r>
            <a:r>
              <a:rPr lang="en" sz="1200">
                <a:solidFill>
                  <a:srgbClr val="452CC2"/>
                </a:solidFill>
                <a:latin typeface="Outfit"/>
                <a:ea typeface="Outfit"/>
                <a:cs typeface="Outfit"/>
                <a:sym typeface="Outfit"/>
              </a:rPr>
              <a:t> </a:t>
            </a:r>
            <a:r>
              <a:rPr lang="en" sz="1200" err="1">
                <a:solidFill>
                  <a:srgbClr val="452CC2"/>
                </a:solidFill>
                <a:latin typeface="Outfit"/>
                <a:ea typeface="Outfit"/>
                <a:cs typeface="Outfit"/>
                <a:sym typeface="Outfit"/>
              </a:rPr>
              <a:t>foto</a:t>
            </a:r>
            <a:r>
              <a:rPr lang="en" sz="1200">
                <a:solidFill>
                  <a:srgbClr val="452CC2"/>
                </a:solidFill>
                <a:latin typeface="Outfit"/>
                <a:ea typeface="Outfit"/>
                <a:cs typeface="Outfit"/>
                <a:sym typeface="Outfit"/>
              </a:rPr>
              <a:t> </a:t>
            </a:r>
            <a:r>
              <a:rPr lang="en" sz="1200" err="1">
                <a:solidFill>
                  <a:srgbClr val="452CC2"/>
                </a:solidFill>
                <a:latin typeface="Outfit"/>
                <a:ea typeface="Outfit"/>
                <a:cs typeface="Outfit"/>
                <a:sym typeface="Outfit"/>
              </a:rPr>
              <a:t>genomen</a:t>
            </a:r>
            <a:endParaRPr sz="1200" err="1">
              <a:solidFill>
                <a:srgbClr val="452CC2"/>
              </a:solidFill>
              <a:latin typeface="Outfit"/>
              <a:ea typeface="Outfit"/>
              <a:cs typeface="Outfit"/>
              <a:sym typeface="Outfit"/>
            </a:endParaRPr>
          </a:p>
          <a:p>
            <a:pPr marL="457200" lvl="0" indent="-304800" algn="just" rtl="0">
              <a:lnSpc>
                <a:spcPct val="115000"/>
              </a:lnSpc>
              <a:spcBef>
                <a:spcPts val="0"/>
              </a:spcBef>
              <a:spcAft>
                <a:spcPts val="0"/>
              </a:spcAft>
              <a:buClr>
                <a:srgbClr val="3B1FC6"/>
              </a:buClr>
              <a:buSzPts val="1200"/>
              <a:buFont typeface="Outfit"/>
              <a:buChar char="●"/>
            </a:pPr>
            <a:r>
              <a:rPr lang="en" sz="1200">
                <a:solidFill>
                  <a:srgbClr val="452CC2"/>
                </a:solidFill>
                <a:latin typeface="Outfit"/>
                <a:ea typeface="Outfit"/>
                <a:cs typeface="Outfit"/>
                <a:sym typeface="Outfit"/>
                <a:hlinkClick r:id="rId13" action="ppaction://hlinksldjump">
                  <a:extLst>
                    <a:ext uri="{A12FA001-AC4F-418D-AE19-62706E023703}">
                      <ahyp:hlinkClr xmlns:ahyp="http://schemas.microsoft.com/office/drawing/2018/hyperlinkcolor" val="tx"/>
                    </a:ext>
                  </a:extLst>
                </a:hlinkClick>
              </a:rPr>
              <a:t>Opdracht</a:t>
            </a:r>
            <a:r>
              <a:rPr lang="en" sz="1200">
                <a:solidFill>
                  <a:srgbClr val="452CC2"/>
                </a:solidFill>
                <a:latin typeface="Outfit"/>
                <a:ea typeface="Outfit"/>
                <a:cs typeface="Outfit"/>
                <a:sym typeface="Outfit"/>
              </a:rPr>
              <a:t> 9: Memes </a:t>
            </a:r>
            <a:r>
              <a:rPr lang="en" sz="1200" err="1">
                <a:solidFill>
                  <a:srgbClr val="452CC2"/>
                </a:solidFill>
                <a:latin typeface="Outfit"/>
                <a:ea typeface="Outfit"/>
                <a:cs typeface="Outfit"/>
                <a:sym typeface="Outfit"/>
              </a:rPr>
              <a:t>analyseren</a:t>
            </a:r>
            <a:r>
              <a:rPr lang="en" sz="1200">
                <a:solidFill>
                  <a:srgbClr val="452CC2"/>
                </a:solidFill>
                <a:latin typeface="Outfit"/>
                <a:ea typeface="Outfit"/>
                <a:cs typeface="Outfit"/>
                <a:sym typeface="Outfit"/>
              </a:rPr>
              <a:t> </a:t>
            </a:r>
            <a:endParaRPr sz="1200">
              <a:solidFill>
                <a:srgbClr val="452CC2"/>
              </a:solidFill>
              <a:latin typeface="Outfit"/>
              <a:ea typeface="Outfit"/>
              <a:cs typeface="Outfit"/>
              <a:sym typeface="Outfit"/>
            </a:endParaRPr>
          </a:p>
        </p:txBody>
      </p:sp>
      <p:sp>
        <p:nvSpPr>
          <p:cNvPr id="96" name="Google Shape;96;p18"/>
          <p:cNvSpPr txBox="1"/>
          <p:nvPr/>
        </p:nvSpPr>
        <p:spPr>
          <a:xfrm>
            <a:off x="761925" y="1073625"/>
            <a:ext cx="6039000" cy="702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200" b="1">
                <a:solidFill>
                  <a:srgbClr val="F8582B"/>
                </a:solidFill>
                <a:latin typeface="Outfit"/>
                <a:ea typeface="Outfit"/>
                <a:cs typeface="Outfit"/>
                <a:sym typeface="Outfit"/>
              </a:rPr>
              <a:t>9 opdrachten </a:t>
            </a:r>
            <a:endParaRPr sz="4200" b="1">
              <a:solidFill>
                <a:srgbClr val="F8582B"/>
              </a:solidFill>
              <a:latin typeface="Outfit"/>
              <a:ea typeface="Outfit"/>
              <a:cs typeface="Outfit"/>
              <a:sym typeface="Outfit"/>
            </a:endParaRPr>
          </a:p>
        </p:txBody>
      </p:sp>
      <p:pic>
        <p:nvPicPr>
          <p:cNvPr id="97" name="Google Shape;97;p18" title="Mediawijs � pixel icoon � Tekstballon.png"/>
          <p:cNvPicPr preferRelativeResize="0"/>
          <p:nvPr/>
        </p:nvPicPr>
        <p:blipFill>
          <a:blip r:embed="rId14">
            <a:alphaModFix/>
          </a:blip>
          <a:stretch>
            <a:fillRect/>
          </a:stretch>
        </p:blipFill>
        <p:spPr>
          <a:xfrm>
            <a:off x="5960400" y="267325"/>
            <a:ext cx="1359474" cy="1359474"/>
          </a:xfrm>
          <a:prstGeom prst="rect">
            <a:avLst/>
          </a:prstGeom>
          <a:noFill/>
          <a:ln>
            <a:noFill/>
          </a:ln>
        </p:spPr>
      </p:pic>
    </p:spTree>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78">
          <a:extLst>
            <a:ext uri="{FF2B5EF4-FFF2-40B4-BE49-F238E27FC236}">
              <a16:creationId xmlns:a16="http://schemas.microsoft.com/office/drawing/2014/main" id="{EC772DD0-C9B0-E721-501B-53AE81B8AE8E}"/>
            </a:ext>
          </a:extLst>
        </p:cNvPr>
        <p:cNvGrpSpPr/>
        <p:nvPr/>
      </p:nvGrpSpPr>
      <p:grpSpPr>
        <a:xfrm>
          <a:off x="0" y="0"/>
          <a:ext cx="0" cy="0"/>
          <a:chOff x="0" y="0"/>
          <a:chExt cx="0" cy="0"/>
        </a:xfrm>
      </p:grpSpPr>
      <p:pic>
        <p:nvPicPr>
          <p:cNvPr id="279" name="Google Shape;279;p41" title="Asset 34.png">
            <a:extLst>
              <a:ext uri="{FF2B5EF4-FFF2-40B4-BE49-F238E27FC236}">
                <a16:creationId xmlns:a16="http://schemas.microsoft.com/office/drawing/2014/main" id="{AAE70DB8-9A0B-1A47-B4D1-F54006A3993D}"/>
              </a:ext>
            </a:extLst>
          </p:cNvPr>
          <p:cNvPicPr preferRelativeResize="0"/>
          <p:nvPr/>
        </p:nvPicPr>
        <p:blipFill rotWithShape="1">
          <a:blip r:embed="rId3">
            <a:alphaModFix/>
          </a:blip>
          <a:srcRect t="45188" r="2162" b="5"/>
          <a:stretch/>
        </p:blipFill>
        <p:spPr>
          <a:xfrm>
            <a:off x="-37825" y="0"/>
            <a:ext cx="9181824" cy="5143501"/>
          </a:xfrm>
          <a:prstGeom prst="rect">
            <a:avLst/>
          </a:prstGeom>
          <a:noFill/>
          <a:ln>
            <a:noFill/>
          </a:ln>
        </p:spPr>
      </p:pic>
      <p:pic>
        <p:nvPicPr>
          <p:cNvPr id="280" name="Google Shape;280;p41" title="Asset 29.png">
            <a:extLst>
              <a:ext uri="{FF2B5EF4-FFF2-40B4-BE49-F238E27FC236}">
                <a16:creationId xmlns:a16="http://schemas.microsoft.com/office/drawing/2014/main" id="{11B8E71A-D325-5325-B9A1-F54EEA848BB6}"/>
              </a:ext>
            </a:extLst>
          </p:cNvPr>
          <p:cNvPicPr preferRelativeResize="0"/>
          <p:nvPr/>
        </p:nvPicPr>
        <p:blipFill>
          <a:blip r:embed="rId4">
            <a:alphaModFix/>
          </a:blip>
          <a:stretch>
            <a:fillRect/>
          </a:stretch>
        </p:blipFill>
        <p:spPr>
          <a:xfrm>
            <a:off x="330375" y="369625"/>
            <a:ext cx="4452926" cy="4455101"/>
          </a:xfrm>
          <a:prstGeom prst="rect">
            <a:avLst/>
          </a:prstGeom>
          <a:noFill/>
          <a:ln>
            <a:noFill/>
          </a:ln>
        </p:spPr>
      </p:pic>
      <p:sp>
        <p:nvSpPr>
          <p:cNvPr id="281" name="Google Shape;281;p41">
            <a:extLst>
              <a:ext uri="{FF2B5EF4-FFF2-40B4-BE49-F238E27FC236}">
                <a16:creationId xmlns:a16="http://schemas.microsoft.com/office/drawing/2014/main" id="{FC891C9C-2977-F57C-8A81-419C6F5EB2AF}"/>
              </a:ext>
            </a:extLst>
          </p:cNvPr>
          <p:cNvSpPr txBox="1"/>
          <p:nvPr/>
        </p:nvSpPr>
        <p:spPr>
          <a:xfrm>
            <a:off x="5284350" y="1846175"/>
            <a:ext cx="3688800" cy="31401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b="1">
                <a:solidFill>
                  <a:srgbClr val="3B1FC6"/>
                </a:solidFill>
                <a:latin typeface="Outfit"/>
                <a:ea typeface="Outfit"/>
                <a:cs typeface="Outfit"/>
                <a:sym typeface="Outfit"/>
              </a:rPr>
              <a:t>Volg ons op</a:t>
            </a:r>
            <a:endParaRPr sz="4800" b="1">
              <a:solidFill>
                <a:srgbClr val="3B1FC6"/>
              </a:solidFill>
              <a:latin typeface="Outfit"/>
              <a:ea typeface="Outfit"/>
              <a:cs typeface="Outfit"/>
              <a:sym typeface="Outfit"/>
            </a:endParaRPr>
          </a:p>
          <a:p>
            <a:pPr marL="0" lvl="0" indent="0" algn="l" rtl="0">
              <a:lnSpc>
                <a:spcPct val="80000"/>
              </a:lnSpc>
              <a:spcBef>
                <a:spcPts val="0"/>
              </a:spcBef>
              <a:spcAft>
                <a:spcPts val="0"/>
              </a:spcAft>
              <a:buNone/>
            </a:pPr>
            <a:r>
              <a:rPr lang="en" sz="4800" b="1">
                <a:solidFill>
                  <a:srgbClr val="3B1FC6"/>
                </a:solidFill>
                <a:latin typeface="Outfit"/>
                <a:ea typeface="Outfit"/>
                <a:cs typeface="Outfit"/>
                <a:sym typeface="Outfit"/>
              </a:rPr>
              <a:t>Instagram en schrijf je in op onze </a:t>
            </a:r>
            <a:r>
              <a:rPr lang="en" sz="4800" b="1" u="sng">
                <a:solidFill>
                  <a:srgbClr val="3B1FC6"/>
                </a:solidFill>
                <a:latin typeface="Outfit"/>
                <a:ea typeface="Outfit"/>
                <a:cs typeface="Outfit"/>
                <a:sym typeface="Outfit"/>
                <a:hlinkClick r:id="rId5">
                  <a:extLst>
                    <a:ext uri="{A12FA001-AC4F-418D-AE19-62706E023703}">
                      <ahyp:hlinkClr xmlns:ahyp="http://schemas.microsoft.com/office/drawing/2018/hyperlinkcolor" val="tx"/>
                    </a:ext>
                  </a:extLst>
                </a:hlinkClick>
              </a:rPr>
              <a:t>nieuwsbrief</a:t>
            </a:r>
            <a:r>
              <a:rPr lang="en" sz="4800" b="1">
                <a:solidFill>
                  <a:srgbClr val="3B1FC6"/>
                </a:solidFill>
                <a:latin typeface="Outfit"/>
                <a:ea typeface="Outfit"/>
                <a:cs typeface="Outfit"/>
                <a:sym typeface="Outfit"/>
              </a:rPr>
              <a:t>.</a:t>
            </a:r>
            <a:endParaRPr sz="4800" b="1">
              <a:solidFill>
                <a:srgbClr val="3B1FC6"/>
              </a:solidFill>
              <a:latin typeface="Outfit"/>
              <a:ea typeface="Outfit"/>
              <a:cs typeface="Outfit"/>
              <a:sym typeface="Outfit"/>
            </a:endParaRPr>
          </a:p>
        </p:txBody>
      </p:sp>
      <p:pic>
        <p:nvPicPr>
          <p:cNvPr id="282" name="Google Shape;282;p41" title="Asset 35.png">
            <a:extLst>
              <a:ext uri="{FF2B5EF4-FFF2-40B4-BE49-F238E27FC236}">
                <a16:creationId xmlns:a16="http://schemas.microsoft.com/office/drawing/2014/main" id="{EB64093D-7CDC-5EE2-4855-C8468648528C}"/>
              </a:ext>
            </a:extLst>
          </p:cNvPr>
          <p:cNvPicPr preferRelativeResize="0"/>
          <p:nvPr/>
        </p:nvPicPr>
        <p:blipFill rotWithShape="1">
          <a:blip r:embed="rId6">
            <a:alphaModFix/>
          </a:blip>
          <a:srcRect r="84686"/>
          <a:stretch/>
        </p:blipFill>
        <p:spPr>
          <a:xfrm>
            <a:off x="8450000" y="506650"/>
            <a:ext cx="296076" cy="353225"/>
          </a:xfrm>
          <a:prstGeom prst="rect">
            <a:avLst/>
          </a:prstGeom>
          <a:noFill/>
          <a:ln>
            <a:noFill/>
          </a:ln>
        </p:spPr>
      </p:pic>
      <p:pic>
        <p:nvPicPr>
          <p:cNvPr id="283" name="Google Shape;283;p41">
            <a:extLst>
              <a:ext uri="{FF2B5EF4-FFF2-40B4-BE49-F238E27FC236}">
                <a16:creationId xmlns:a16="http://schemas.microsoft.com/office/drawing/2014/main" id="{77930F6D-A2B7-9F2C-6576-0DB36D895BF0}"/>
              </a:ext>
            </a:extLst>
          </p:cNvPr>
          <p:cNvPicPr preferRelativeResize="0"/>
          <p:nvPr/>
        </p:nvPicPr>
        <p:blipFill rotWithShape="1">
          <a:blip r:embed="rId7">
            <a:alphaModFix/>
          </a:blip>
          <a:srcRect b="2066"/>
          <a:stretch/>
        </p:blipFill>
        <p:spPr>
          <a:xfrm>
            <a:off x="634400" y="506650"/>
            <a:ext cx="3631873" cy="4636851"/>
          </a:xfrm>
          <a:prstGeom prst="rect">
            <a:avLst/>
          </a:prstGeom>
          <a:noFill/>
          <a:ln>
            <a:noFill/>
          </a:ln>
        </p:spPr>
      </p:pic>
    </p:spTree>
    <p:extLst>
      <p:ext uri="{BB962C8B-B14F-4D97-AF65-F5344CB8AC3E}">
        <p14:creationId xmlns:p14="http://schemas.microsoft.com/office/powerpoint/2010/main" val="254131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287"/>
        <p:cNvGrpSpPr/>
        <p:nvPr/>
      </p:nvGrpSpPr>
      <p:grpSpPr>
        <a:xfrm>
          <a:off x="0" y="0"/>
          <a:ext cx="0" cy="0"/>
          <a:chOff x="0" y="0"/>
          <a:chExt cx="0" cy="0"/>
        </a:xfrm>
      </p:grpSpPr>
      <p:pic>
        <p:nvPicPr>
          <p:cNvPr id="288" name="Google Shape;288;p42" title="BG blue.png"/>
          <p:cNvPicPr preferRelativeResize="0"/>
          <p:nvPr/>
        </p:nvPicPr>
        <p:blipFill rotWithShape="1">
          <a:blip r:embed="rId3">
            <a:alphaModFix/>
          </a:blip>
          <a:srcRect t="628" b="42759"/>
          <a:stretch/>
        </p:blipFill>
        <p:spPr>
          <a:xfrm>
            <a:off x="0" y="-63275"/>
            <a:ext cx="9197302" cy="5206774"/>
          </a:xfrm>
          <a:prstGeom prst="rect">
            <a:avLst/>
          </a:prstGeom>
          <a:noFill/>
          <a:ln>
            <a:noFill/>
          </a:ln>
        </p:spPr>
      </p:pic>
      <p:pic>
        <p:nvPicPr>
          <p:cNvPr id="289" name="Google Shape;289;p42" title="MW.png"/>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290" name="Google Shape;290;p42"/>
          <p:cNvSpPr txBox="1"/>
          <p:nvPr/>
        </p:nvSpPr>
        <p:spPr>
          <a:xfrm>
            <a:off x="5284350" y="2209275"/>
            <a:ext cx="3688800" cy="7758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b="1">
                <a:solidFill>
                  <a:srgbClr val="F2EFE8"/>
                </a:solidFill>
                <a:latin typeface="Outfit"/>
                <a:ea typeface="Outfit"/>
                <a:cs typeface="Outfit"/>
                <a:sym typeface="Outfit"/>
              </a:rPr>
              <a:t>Veel succes</a:t>
            </a:r>
            <a:endParaRPr sz="4800" b="1">
              <a:solidFill>
                <a:srgbClr val="F2EFE8"/>
              </a:solidFill>
              <a:latin typeface="Outfit"/>
              <a:ea typeface="Outfit"/>
              <a:cs typeface="Outfit"/>
              <a:sym typeface="Outfit"/>
            </a:endParaRPr>
          </a:p>
        </p:txBody>
      </p:sp>
      <p:pic>
        <p:nvPicPr>
          <p:cNvPr id="291" name="Google Shape;291;p42" title="Asset 33.png"/>
          <p:cNvPicPr preferRelativeResize="0"/>
          <p:nvPr/>
        </p:nvPicPr>
        <p:blipFill>
          <a:blip r:embed="rId5">
            <a:alphaModFix/>
          </a:blip>
          <a:stretch>
            <a:fillRect/>
          </a:stretch>
        </p:blipFill>
        <p:spPr>
          <a:xfrm>
            <a:off x="307448" y="371800"/>
            <a:ext cx="4452925" cy="4452925"/>
          </a:xfrm>
          <a:prstGeom prst="rect">
            <a:avLst/>
          </a:prstGeom>
          <a:noFill/>
          <a:ln>
            <a:noFill/>
          </a:ln>
        </p:spPr>
      </p:pic>
      <p:pic>
        <p:nvPicPr>
          <p:cNvPr id="292" name="Google Shape;292;p42"/>
          <p:cNvPicPr preferRelativeResize="0"/>
          <p:nvPr/>
        </p:nvPicPr>
        <p:blipFill>
          <a:blip r:embed="rId6">
            <a:alphaModFix/>
          </a:blip>
          <a:stretch>
            <a:fillRect/>
          </a:stretch>
        </p:blipFill>
        <p:spPr>
          <a:xfrm>
            <a:off x="5691300" y="801425"/>
            <a:ext cx="729576" cy="775799"/>
          </a:xfrm>
          <a:prstGeom prst="rect">
            <a:avLst/>
          </a:prstGeom>
          <a:noFill/>
          <a:ln>
            <a:noFill/>
          </a:ln>
        </p:spPr>
      </p:pic>
      <p:pic>
        <p:nvPicPr>
          <p:cNvPr id="293" name="Google Shape;293;p42" title="Mediawijs  Toolbox - workshop.png"/>
          <p:cNvPicPr preferRelativeResize="0"/>
          <p:nvPr/>
        </p:nvPicPr>
        <p:blipFill>
          <a:blip r:embed="rId7">
            <a:alphaModFix/>
          </a:blip>
          <a:stretch>
            <a:fillRect/>
          </a:stretch>
        </p:blipFill>
        <p:spPr>
          <a:xfrm>
            <a:off x="-292950" y="-1347262"/>
            <a:ext cx="5577300" cy="78910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01"/>
        <p:cNvGrpSpPr/>
        <p:nvPr/>
      </p:nvGrpSpPr>
      <p:grpSpPr>
        <a:xfrm>
          <a:off x="0" y="0"/>
          <a:ext cx="0" cy="0"/>
          <a:chOff x="0" y="0"/>
          <a:chExt cx="0" cy="0"/>
        </a:xfrm>
      </p:grpSpPr>
      <p:pic>
        <p:nvPicPr>
          <p:cNvPr id="102" name="Google Shape;102;p19"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103" name="Google Shape;103;p19" title="Asset 33.png"/>
          <p:cNvPicPr preferRelativeResize="0"/>
          <p:nvPr/>
        </p:nvPicPr>
        <p:blipFill rotWithShape="1">
          <a:blip r:embed="rId4">
            <a:alphaModFix/>
          </a:blip>
          <a:srcRect l="49721"/>
          <a:stretch/>
        </p:blipFill>
        <p:spPr>
          <a:xfrm>
            <a:off x="-1" y="371800"/>
            <a:ext cx="2238899" cy="4452925"/>
          </a:xfrm>
          <a:prstGeom prst="rect">
            <a:avLst/>
          </a:prstGeom>
          <a:noFill/>
          <a:ln>
            <a:noFill/>
          </a:ln>
        </p:spPr>
      </p:pic>
      <p:sp>
        <p:nvSpPr>
          <p:cNvPr id="104" name="Google Shape;104;p19"/>
          <p:cNvSpPr txBox="1"/>
          <p:nvPr/>
        </p:nvSpPr>
        <p:spPr>
          <a:xfrm>
            <a:off x="2811475" y="1619363"/>
            <a:ext cx="6087000" cy="19578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a:solidFill>
                  <a:srgbClr val="F2EFE8"/>
                </a:solidFill>
                <a:latin typeface="Outfit Light"/>
                <a:ea typeface="Outfit Light"/>
                <a:cs typeface="Outfit Light"/>
                <a:sym typeface="Outfit Light"/>
              </a:rPr>
              <a:t>Opdracht 1</a:t>
            </a:r>
            <a:endParaRPr sz="4800">
              <a:solidFill>
                <a:srgbClr val="F2EFE8"/>
              </a:solidFill>
              <a:latin typeface="Outfit Light"/>
              <a:ea typeface="Outfit Light"/>
              <a:cs typeface="Outfit Light"/>
              <a:sym typeface="Outfit Light"/>
            </a:endParaRPr>
          </a:p>
          <a:p>
            <a:pPr marL="0" marR="0" lvl="0" indent="0" algn="l" rtl="0">
              <a:lnSpc>
                <a:spcPct val="80000"/>
              </a:lnSpc>
              <a:spcBef>
                <a:spcPts val="0"/>
              </a:spcBef>
              <a:spcAft>
                <a:spcPts val="0"/>
              </a:spcAft>
              <a:buNone/>
            </a:pPr>
            <a:r>
              <a:rPr lang="en" sz="4800" b="1">
                <a:solidFill>
                  <a:srgbClr val="3B1FC6"/>
                </a:solidFill>
                <a:latin typeface="Outfit"/>
                <a:ea typeface="Outfit"/>
                <a:cs typeface="Outfit"/>
                <a:sym typeface="Outfit"/>
              </a:rPr>
              <a:t>Meme time </a:t>
            </a:r>
            <a:endParaRPr sz="4800" b="1">
              <a:solidFill>
                <a:srgbClr val="3B1FC6"/>
              </a:solidFill>
              <a:latin typeface="Outfit"/>
              <a:ea typeface="Outfit"/>
              <a:cs typeface="Outfit"/>
              <a:sym typeface="Outfit"/>
            </a:endParaRPr>
          </a:p>
          <a:p>
            <a:pPr marL="0" lvl="0" indent="0" algn="l" rtl="0">
              <a:lnSpc>
                <a:spcPct val="80000"/>
              </a:lnSpc>
              <a:spcBef>
                <a:spcPts val="0"/>
              </a:spcBef>
              <a:spcAft>
                <a:spcPts val="0"/>
              </a:spcAft>
              <a:buNone/>
            </a:pPr>
            <a:endParaRPr sz="4800" b="1">
              <a:solidFill>
                <a:srgbClr val="3B1FC6"/>
              </a:solidFill>
              <a:latin typeface="Outfit"/>
              <a:ea typeface="Outfit"/>
              <a:cs typeface="Outfit"/>
              <a:sym typeface="Outfit"/>
            </a:endParaRPr>
          </a:p>
        </p:txBody>
      </p:sp>
      <p:pic>
        <p:nvPicPr>
          <p:cNvPr id="105" name="Google Shape;105;p19"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106" name="Google Shape;106;p19"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10"/>
        <p:cNvGrpSpPr/>
        <p:nvPr/>
      </p:nvGrpSpPr>
      <p:grpSpPr>
        <a:xfrm>
          <a:off x="0" y="0"/>
          <a:ext cx="0" cy="0"/>
          <a:chOff x="0" y="0"/>
          <a:chExt cx="0" cy="0"/>
        </a:xfrm>
      </p:grpSpPr>
      <p:pic>
        <p:nvPicPr>
          <p:cNvPr id="111" name="Google Shape;111;p20" title="MW.png"/>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112" name="Google Shape;112;p20"/>
          <p:cNvSpPr txBox="1"/>
          <p:nvPr/>
        </p:nvSpPr>
        <p:spPr>
          <a:xfrm>
            <a:off x="4572000" y="1875050"/>
            <a:ext cx="3870900" cy="2502706"/>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800"/>
              </a:spcBef>
              <a:spcAft>
                <a:spcPts val="0"/>
              </a:spcAft>
              <a:buClr>
                <a:schemeClr val="dk1"/>
              </a:buClr>
              <a:buSzPts val="1100"/>
              <a:buFont typeface="Arial"/>
              <a:buNone/>
            </a:pPr>
            <a:r>
              <a:rPr lang="en" sz="1500">
                <a:solidFill>
                  <a:srgbClr val="3B1FC6"/>
                </a:solidFill>
                <a:latin typeface="Outfit"/>
                <a:ea typeface="Outfit"/>
                <a:cs typeface="Outfit"/>
                <a:sym typeface="Outfit"/>
              </a:rPr>
              <a:t>Je </a:t>
            </a:r>
            <a:r>
              <a:rPr lang="en" sz="1500" err="1">
                <a:solidFill>
                  <a:srgbClr val="3B1FC6"/>
                </a:solidFill>
                <a:latin typeface="Outfit"/>
                <a:ea typeface="Outfit"/>
                <a:cs typeface="Outfit"/>
                <a:sym typeface="Outfit"/>
              </a:rPr>
              <a:t>dag</a:t>
            </a:r>
            <a:r>
              <a:rPr lang="en" sz="1500">
                <a:solidFill>
                  <a:srgbClr val="3B1FC6"/>
                </a:solidFill>
                <a:latin typeface="Outfit"/>
                <a:ea typeface="Outfit"/>
                <a:cs typeface="Outfit"/>
                <a:sym typeface="Outfit"/>
              </a:rPr>
              <a:t> </a:t>
            </a:r>
            <a:r>
              <a:rPr lang="en" sz="1500" err="1">
                <a:solidFill>
                  <a:srgbClr val="3B1FC6"/>
                </a:solidFill>
                <a:latin typeface="Outfit"/>
                <a:ea typeface="Outfit"/>
                <a:cs typeface="Outfit"/>
                <a:sym typeface="Outfit"/>
              </a:rPr>
              <a:t>starten</a:t>
            </a:r>
            <a:r>
              <a:rPr lang="en" sz="1500">
                <a:solidFill>
                  <a:srgbClr val="3B1FC6"/>
                </a:solidFill>
                <a:latin typeface="Outfit"/>
                <a:ea typeface="Outfit"/>
                <a:cs typeface="Outfit"/>
                <a:sym typeface="Outfit"/>
              </a:rPr>
              <a:t> met </a:t>
            </a:r>
            <a:r>
              <a:rPr lang="en" sz="1500" err="1">
                <a:solidFill>
                  <a:srgbClr val="3B1FC6"/>
                </a:solidFill>
                <a:latin typeface="Outfit"/>
                <a:ea typeface="Outfit"/>
                <a:cs typeface="Outfit"/>
                <a:sym typeface="Outfit"/>
              </a:rPr>
              <a:t>een</a:t>
            </a:r>
            <a:r>
              <a:rPr lang="en" sz="1500">
                <a:solidFill>
                  <a:srgbClr val="3B1FC6"/>
                </a:solidFill>
                <a:latin typeface="Outfit"/>
                <a:ea typeface="Outfit"/>
                <a:cs typeface="Outfit"/>
                <a:sym typeface="Outfit"/>
              </a:rPr>
              <a:t> </a:t>
            </a:r>
            <a:r>
              <a:rPr lang="en" sz="1500" err="1">
                <a:solidFill>
                  <a:srgbClr val="3B1FC6"/>
                </a:solidFill>
                <a:latin typeface="Outfit"/>
                <a:ea typeface="Outfit"/>
                <a:cs typeface="Outfit"/>
                <a:sym typeface="Outfit"/>
              </a:rPr>
              <a:t>vleugje</a:t>
            </a:r>
            <a:r>
              <a:rPr lang="en" sz="1500">
                <a:solidFill>
                  <a:srgbClr val="3B1FC6"/>
                </a:solidFill>
                <a:latin typeface="Outfit"/>
                <a:ea typeface="Outfit"/>
                <a:cs typeface="Outfit"/>
                <a:sym typeface="Outfit"/>
              </a:rPr>
              <a:t> humor? </a:t>
            </a:r>
            <a:endParaRPr sz="1500">
              <a:solidFill>
                <a:srgbClr val="3B1FC6"/>
              </a:solidFill>
              <a:latin typeface="Outfit"/>
              <a:ea typeface="Outfit"/>
              <a:cs typeface="Outfit"/>
              <a:sym typeface="Outfit"/>
            </a:endParaRPr>
          </a:p>
          <a:p>
            <a:pPr marL="0" lvl="0" indent="0" algn="l" rtl="0">
              <a:lnSpc>
                <a:spcPct val="90000"/>
              </a:lnSpc>
              <a:spcBef>
                <a:spcPts val="1200"/>
              </a:spcBef>
              <a:spcAft>
                <a:spcPts val="0"/>
              </a:spcAft>
              <a:buClr>
                <a:schemeClr val="dk1"/>
              </a:buClr>
              <a:buSzPts val="1100"/>
              <a:buFont typeface="Arial"/>
              <a:buNone/>
            </a:pPr>
            <a:r>
              <a:rPr lang="en" sz="1500">
                <a:solidFill>
                  <a:srgbClr val="3B1FC6"/>
                </a:solidFill>
                <a:latin typeface="Outfit"/>
                <a:ea typeface="Outfit"/>
                <a:cs typeface="Outfit"/>
                <a:sym typeface="Outfit"/>
              </a:rPr>
              <a:t>Doe </a:t>
            </a:r>
            <a:r>
              <a:rPr lang="en" sz="1500" err="1">
                <a:solidFill>
                  <a:srgbClr val="3B1FC6"/>
                </a:solidFill>
                <a:latin typeface="Outfit"/>
                <a:ea typeface="Outfit"/>
                <a:cs typeface="Outfit"/>
                <a:sym typeface="Outfit"/>
              </a:rPr>
              <a:t>een</a:t>
            </a:r>
            <a:r>
              <a:rPr lang="en" sz="1500">
                <a:solidFill>
                  <a:srgbClr val="3B1FC6"/>
                </a:solidFill>
                <a:latin typeface="Outfit"/>
                <a:ea typeface="Outfit"/>
                <a:cs typeface="Outfit"/>
                <a:sym typeface="Outfit"/>
              </a:rPr>
              <a:t> meme check-in! </a:t>
            </a:r>
            <a:endParaRPr lang="en" sz="1500">
              <a:solidFill>
                <a:srgbClr val="3B1FC6"/>
              </a:solidFill>
              <a:latin typeface="Outfit"/>
              <a:ea typeface="Outfit"/>
              <a:cs typeface="Outfit"/>
            </a:endParaRPr>
          </a:p>
          <a:p>
            <a:pPr marL="0" lvl="0" indent="0" algn="l" rtl="0">
              <a:lnSpc>
                <a:spcPct val="90000"/>
              </a:lnSpc>
              <a:spcBef>
                <a:spcPts val="1200"/>
              </a:spcBef>
              <a:spcAft>
                <a:spcPts val="0"/>
              </a:spcAft>
              <a:buClr>
                <a:schemeClr val="dk1"/>
              </a:buClr>
              <a:buSzPts val="1100"/>
              <a:buFont typeface="Arial"/>
              <a:buNone/>
            </a:pPr>
            <a:endParaRPr lang="en" sz="1500">
              <a:solidFill>
                <a:srgbClr val="3B1FC6"/>
              </a:solidFill>
              <a:latin typeface="Outfit"/>
              <a:ea typeface="Outfit"/>
              <a:cs typeface="Outfit"/>
              <a:sym typeface="Outfit"/>
            </a:endParaRPr>
          </a:p>
          <a:p>
            <a:pPr>
              <a:lnSpc>
                <a:spcPct val="90000"/>
              </a:lnSpc>
              <a:spcBef>
                <a:spcPts val="1200"/>
              </a:spcBef>
              <a:buClr>
                <a:schemeClr val="dk1"/>
              </a:buClr>
              <a:buSzPts val="1100"/>
            </a:pPr>
            <a:r>
              <a:rPr lang="en" sz="1500">
                <a:solidFill>
                  <a:srgbClr val="3B1FC6"/>
                </a:solidFill>
                <a:latin typeface="Outfit"/>
                <a:ea typeface="Outfit"/>
                <a:cs typeface="Outfit"/>
                <a:sym typeface="Outfit"/>
              </a:rPr>
              <a:t>De </a:t>
            </a:r>
            <a:r>
              <a:rPr lang="en" sz="1500" err="1">
                <a:solidFill>
                  <a:srgbClr val="3B1FC6"/>
                </a:solidFill>
                <a:latin typeface="Outfit"/>
                <a:ea typeface="Outfit"/>
                <a:cs typeface="Outfit"/>
                <a:sym typeface="Outfit"/>
              </a:rPr>
              <a:t>leerlingen</a:t>
            </a:r>
            <a:r>
              <a:rPr lang="en" sz="1500">
                <a:solidFill>
                  <a:srgbClr val="3B1FC6"/>
                </a:solidFill>
                <a:latin typeface="Outfit"/>
                <a:ea typeface="Outfit"/>
                <a:cs typeface="Outfit"/>
                <a:sym typeface="Outfit"/>
              </a:rPr>
              <a:t> </a:t>
            </a:r>
            <a:r>
              <a:rPr lang="en" sz="1500" err="1">
                <a:solidFill>
                  <a:srgbClr val="3B1FC6"/>
                </a:solidFill>
                <a:latin typeface="Outfit"/>
                <a:ea typeface="Outfit"/>
                <a:cs typeface="Outfit"/>
                <a:sym typeface="Outfit"/>
              </a:rPr>
              <a:t>zoeken</a:t>
            </a:r>
            <a:r>
              <a:rPr lang="en" sz="1500">
                <a:solidFill>
                  <a:srgbClr val="3B1FC6"/>
                </a:solidFill>
                <a:latin typeface="Outfit"/>
                <a:ea typeface="Outfit"/>
                <a:cs typeface="Outfit"/>
                <a:sym typeface="Outfit"/>
              </a:rPr>
              <a:t> </a:t>
            </a:r>
            <a:r>
              <a:rPr lang="en" sz="1500" err="1">
                <a:solidFill>
                  <a:srgbClr val="3B1FC6"/>
                </a:solidFill>
                <a:latin typeface="Outfit"/>
                <a:ea typeface="Outfit"/>
                <a:cs typeface="Outfit"/>
                <a:sym typeface="Outfit"/>
              </a:rPr>
              <a:t>een</a:t>
            </a:r>
            <a:r>
              <a:rPr lang="en" sz="1500">
                <a:solidFill>
                  <a:srgbClr val="3B1FC6"/>
                </a:solidFill>
                <a:latin typeface="Outfit"/>
                <a:ea typeface="Outfit"/>
                <a:cs typeface="Outfit"/>
                <a:sym typeface="Outfit"/>
              </a:rPr>
              <a:t> meme die </a:t>
            </a:r>
            <a:r>
              <a:rPr lang="en" sz="1500" err="1">
                <a:solidFill>
                  <a:srgbClr val="3B1FC6"/>
                </a:solidFill>
                <a:latin typeface="Outfit"/>
                <a:ea typeface="Outfit"/>
                <a:cs typeface="Outfit"/>
                <a:sym typeface="Outfit"/>
              </a:rPr>
              <a:t>weergeeft</a:t>
            </a:r>
            <a:r>
              <a:rPr lang="en" sz="1500">
                <a:solidFill>
                  <a:srgbClr val="3B1FC6"/>
                </a:solidFill>
                <a:latin typeface="Outfit"/>
                <a:ea typeface="Outfit"/>
                <a:cs typeface="Outfit"/>
                <a:sym typeface="Outfit"/>
              </a:rPr>
              <a:t> hoe ze </a:t>
            </a:r>
            <a:r>
              <a:rPr lang="en" sz="1500" err="1">
                <a:solidFill>
                  <a:srgbClr val="3B1FC6"/>
                </a:solidFill>
                <a:latin typeface="Outfit"/>
                <a:ea typeface="Outfit"/>
                <a:cs typeface="Outfit"/>
                <a:sym typeface="Outfit"/>
              </a:rPr>
              <a:t>zich</a:t>
            </a:r>
            <a:r>
              <a:rPr lang="en" sz="1500">
                <a:solidFill>
                  <a:srgbClr val="3B1FC6"/>
                </a:solidFill>
                <a:latin typeface="Outfit"/>
                <a:ea typeface="Outfit"/>
                <a:cs typeface="Outfit"/>
                <a:sym typeface="Outfit"/>
              </a:rPr>
              <a:t> </a:t>
            </a:r>
            <a:r>
              <a:rPr lang="en" sz="1500" err="1">
                <a:solidFill>
                  <a:srgbClr val="3B1FC6"/>
                </a:solidFill>
                <a:latin typeface="Outfit"/>
                <a:ea typeface="Outfit"/>
                <a:cs typeface="Outfit"/>
                <a:sym typeface="Outfit"/>
              </a:rPr>
              <a:t>vandaag</a:t>
            </a:r>
            <a:r>
              <a:rPr lang="en" sz="1500">
                <a:solidFill>
                  <a:srgbClr val="3B1FC6"/>
                </a:solidFill>
                <a:latin typeface="Outfit"/>
                <a:ea typeface="Outfit"/>
                <a:cs typeface="Outfit"/>
                <a:sym typeface="Outfit"/>
              </a:rPr>
              <a:t> </a:t>
            </a:r>
            <a:r>
              <a:rPr lang="en" sz="1500" err="1">
                <a:solidFill>
                  <a:srgbClr val="3B1FC6"/>
                </a:solidFill>
                <a:latin typeface="Outfit"/>
                <a:ea typeface="Outfit"/>
                <a:cs typeface="Outfit"/>
                <a:sym typeface="Outfit"/>
              </a:rPr>
              <a:t>voelen</a:t>
            </a:r>
            <a:r>
              <a:rPr lang="en" sz="1500">
                <a:solidFill>
                  <a:srgbClr val="3B1FC6"/>
                </a:solidFill>
                <a:latin typeface="Outfit"/>
                <a:ea typeface="Outfit"/>
                <a:cs typeface="Outfit"/>
                <a:sym typeface="Outfit"/>
              </a:rPr>
              <a:t>. </a:t>
            </a:r>
            <a:r>
              <a:rPr lang="en" sz="1500" err="1">
                <a:solidFill>
                  <a:srgbClr val="3B1FC6"/>
                </a:solidFill>
                <a:latin typeface="Outfit"/>
                <a:ea typeface="Outfit"/>
                <a:cs typeface="Outfit"/>
                <a:sym typeface="Outfit"/>
              </a:rPr>
              <a:t>Bespreek</a:t>
            </a:r>
            <a:r>
              <a:rPr lang="en" sz="1500">
                <a:solidFill>
                  <a:srgbClr val="3B1FC6"/>
                </a:solidFill>
                <a:latin typeface="Outfit"/>
                <a:ea typeface="Outfit"/>
                <a:cs typeface="Outfit"/>
                <a:sym typeface="Outfit"/>
              </a:rPr>
              <a:t> </a:t>
            </a:r>
            <a:r>
              <a:rPr lang="en" sz="1500" err="1">
                <a:solidFill>
                  <a:srgbClr val="3B1FC6"/>
                </a:solidFill>
                <a:latin typeface="Outfit"/>
                <a:ea typeface="Outfit"/>
                <a:cs typeface="Outfit"/>
                <a:sym typeface="Outfit"/>
              </a:rPr>
              <a:t>nadien</a:t>
            </a:r>
            <a:r>
              <a:rPr lang="en" sz="1500">
                <a:solidFill>
                  <a:srgbClr val="3B1FC6"/>
                </a:solidFill>
                <a:latin typeface="Outfit"/>
                <a:ea typeface="Outfit"/>
                <a:cs typeface="Outfit"/>
                <a:sym typeface="Outfit"/>
              </a:rPr>
              <a:t> </a:t>
            </a:r>
            <a:r>
              <a:rPr lang="en" sz="1500" err="1">
                <a:solidFill>
                  <a:srgbClr val="3B1FC6"/>
                </a:solidFill>
                <a:latin typeface="Outfit"/>
                <a:ea typeface="Outfit"/>
                <a:cs typeface="Outfit"/>
                <a:sym typeface="Outfit"/>
              </a:rPr>
              <a:t>kort</a:t>
            </a:r>
            <a:r>
              <a:rPr lang="en" sz="1500">
                <a:solidFill>
                  <a:srgbClr val="3B1FC6"/>
                </a:solidFill>
                <a:latin typeface="Outfit"/>
                <a:ea typeface="Outfit"/>
                <a:cs typeface="Outfit"/>
                <a:sym typeface="Outfit"/>
              </a:rPr>
              <a:t>.  </a:t>
            </a:r>
            <a:endParaRPr sz="1500">
              <a:solidFill>
                <a:srgbClr val="3B1FC6"/>
              </a:solidFill>
              <a:latin typeface="Outfit"/>
              <a:ea typeface="Outfit"/>
              <a:cs typeface="Outfit"/>
            </a:endParaRPr>
          </a:p>
          <a:p>
            <a:pPr algn="just">
              <a:lnSpc>
                <a:spcPct val="115000"/>
              </a:lnSpc>
              <a:spcBef>
                <a:spcPts val="1200"/>
              </a:spcBef>
              <a:spcAft>
                <a:spcPts val="1100"/>
              </a:spcAft>
              <a:buSzPts val="1100"/>
            </a:pPr>
            <a:endParaRPr lang="en-US" sz="1200">
              <a:solidFill>
                <a:srgbClr val="3B1FC6"/>
              </a:solidFill>
              <a:latin typeface="Outfit"/>
              <a:ea typeface="Outfit"/>
              <a:cs typeface="Outfit"/>
            </a:endParaRPr>
          </a:p>
        </p:txBody>
      </p:sp>
      <p:sp>
        <p:nvSpPr>
          <p:cNvPr id="113" name="Google Shape;113;p20"/>
          <p:cNvSpPr txBox="1"/>
          <p:nvPr/>
        </p:nvSpPr>
        <p:spPr>
          <a:xfrm>
            <a:off x="4457175" y="1073625"/>
            <a:ext cx="6039000" cy="702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200" b="1">
                <a:solidFill>
                  <a:srgbClr val="F8582B"/>
                </a:solidFill>
                <a:latin typeface="Outfit"/>
                <a:ea typeface="Outfit"/>
                <a:cs typeface="Outfit"/>
                <a:sym typeface="Outfit"/>
              </a:rPr>
              <a:t>Meme time </a:t>
            </a:r>
            <a:endParaRPr sz="4200" b="1">
              <a:solidFill>
                <a:srgbClr val="F8582B"/>
              </a:solidFill>
              <a:latin typeface="Outfit"/>
              <a:ea typeface="Outfit"/>
              <a:cs typeface="Outfit"/>
              <a:sym typeface="Outfit"/>
            </a:endParaRPr>
          </a:p>
        </p:txBody>
      </p:sp>
      <p:pic>
        <p:nvPicPr>
          <p:cNvPr id="114" name="Google Shape;114;p20"/>
          <p:cNvPicPr preferRelativeResize="0"/>
          <p:nvPr/>
        </p:nvPicPr>
        <p:blipFill>
          <a:blip r:embed="rId5">
            <a:alphaModFix/>
          </a:blip>
          <a:stretch>
            <a:fillRect/>
          </a:stretch>
        </p:blipFill>
        <p:spPr>
          <a:xfrm>
            <a:off x="270100" y="620950"/>
            <a:ext cx="3901600" cy="3901600"/>
          </a:xfrm>
          <a:prstGeom prst="rect">
            <a:avLst/>
          </a:prstGeom>
          <a:noFill/>
          <a:ln>
            <a:noFill/>
          </a:ln>
        </p:spPr>
      </p:pic>
    </p:spTree>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10">
          <a:extLst>
            <a:ext uri="{FF2B5EF4-FFF2-40B4-BE49-F238E27FC236}">
              <a16:creationId xmlns:a16="http://schemas.microsoft.com/office/drawing/2014/main" id="{81EA1D8E-1150-8886-CF94-8E96AC362228}"/>
            </a:ext>
          </a:extLst>
        </p:cNvPr>
        <p:cNvGrpSpPr/>
        <p:nvPr/>
      </p:nvGrpSpPr>
      <p:grpSpPr>
        <a:xfrm>
          <a:off x="0" y="0"/>
          <a:ext cx="0" cy="0"/>
          <a:chOff x="0" y="0"/>
          <a:chExt cx="0" cy="0"/>
        </a:xfrm>
      </p:grpSpPr>
      <p:pic>
        <p:nvPicPr>
          <p:cNvPr id="111" name="Google Shape;111;p20" title="MW.png">
            <a:extLst>
              <a:ext uri="{FF2B5EF4-FFF2-40B4-BE49-F238E27FC236}">
                <a16:creationId xmlns:a16="http://schemas.microsoft.com/office/drawing/2014/main" id="{41C7B0D7-06E7-3344-8C6B-F942183D5666}"/>
              </a:ext>
            </a:extLst>
          </p:cNvPr>
          <p:cNvPicPr preferRelativeResize="0"/>
          <p:nvPr/>
        </p:nvPicPr>
        <p:blipFill rotWithShape="1">
          <a:blip r:embed="rId4">
            <a:alphaModFix/>
          </a:blip>
          <a:srcRect r="84686"/>
          <a:stretch/>
        </p:blipFill>
        <p:spPr>
          <a:xfrm>
            <a:off x="8450000" y="506650"/>
            <a:ext cx="296076" cy="353225"/>
          </a:xfrm>
          <a:prstGeom prst="rect">
            <a:avLst/>
          </a:prstGeom>
          <a:noFill/>
          <a:ln>
            <a:noFill/>
          </a:ln>
        </p:spPr>
      </p:pic>
      <p:sp>
        <p:nvSpPr>
          <p:cNvPr id="112" name="Google Shape;112;p20">
            <a:extLst>
              <a:ext uri="{FF2B5EF4-FFF2-40B4-BE49-F238E27FC236}">
                <a16:creationId xmlns:a16="http://schemas.microsoft.com/office/drawing/2014/main" id="{C90588C2-24A9-BE13-A060-1DD288316D06}"/>
              </a:ext>
            </a:extLst>
          </p:cNvPr>
          <p:cNvSpPr txBox="1"/>
          <p:nvPr/>
        </p:nvSpPr>
        <p:spPr>
          <a:xfrm>
            <a:off x="4572000" y="1875050"/>
            <a:ext cx="3870900" cy="2656594"/>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800"/>
              </a:spcBef>
              <a:spcAft>
                <a:spcPts val="0"/>
              </a:spcAft>
              <a:buClr>
                <a:schemeClr val="dk1"/>
              </a:buClr>
              <a:buSzPts val="1100"/>
              <a:buFont typeface="Arial"/>
              <a:buNone/>
            </a:pPr>
            <a:r>
              <a:rPr lang="en" sz="1500">
                <a:solidFill>
                  <a:srgbClr val="3B1FC6"/>
                </a:solidFill>
                <a:latin typeface="Outfit"/>
                <a:ea typeface="Outfit"/>
                <a:cs typeface="Outfit"/>
                <a:sym typeface="Outfit"/>
              </a:rPr>
              <a:t>Je </a:t>
            </a:r>
            <a:r>
              <a:rPr lang="en" sz="1500" err="1">
                <a:solidFill>
                  <a:srgbClr val="3B1FC6"/>
                </a:solidFill>
                <a:latin typeface="Outfit"/>
                <a:ea typeface="Outfit"/>
                <a:cs typeface="Outfit"/>
                <a:sym typeface="Outfit"/>
              </a:rPr>
              <a:t>dag</a:t>
            </a:r>
            <a:r>
              <a:rPr lang="en" sz="1500">
                <a:solidFill>
                  <a:srgbClr val="3B1FC6"/>
                </a:solidFill>
                <a:latin typeface="Outfit"/>
                <a:ea typeface="Outfit"/>
                <a:cs typeface="Outfit"/>
                <a:sym typeface="Outfit"/>
              </a:rPr>
              <a:t> </a:t>
            </a:r>
            <a:r>
              <a:rPr lang="en" sz="1500" err="1">
                <a:solidFill>
                  <a:srgbClr val="3B1FC6"/>
                </a:solidFill>
                <a:latin typeface="Outfit"/>
                <a:ea typeface="Outfit"/>
                <a:cs typeface="Outfit"/>
                <a:sym typeface="Outfit"/>
              </a:rPr>
              <a:t>starten</a:t>
            </a:r>
            <a:r>
              <a:rPr lang="en" sz="1500">
                <a:solidFill>
                  <a:srgbClr val="3B1FC6"/>
                </a:solidFill>
                <a:latin typeface="Outfit"/>
                <a:ea typeface="Outfit"/>
                <a:cs typeface="Outfit"/>
                <a:sym typeface="Outfit"/>
              </a:rPr>
              <a:t> met </a:t>
            </a:r>
            <a:r>
              <a:rPr lang="en" sz="1500" err="1">
                <a:solidFill>
                  <a:srgbClr val="3B1FC6"/>
                </a:solidFill>
                <a:latin typeface="Outfit"/>
                <a:ea typeface="Outfit"/>
                <a:cs typeface="Outfit"/>
                <a:sym typeface="Outfit"/>
              </a:rPr>
              <a:t>een</a:t>
            </a:r>
            <a:r>
              <a:rPr lang="en" sz="1500">
                <a:solidFill>
                  <a:srgbClr val="3B1FC6"/>
                </a:solidFill>
                <a:latin typeface="Outfit"/>
                <a:ea typeface="Outfit"/>
                <a:cs typeface="Outfit"/>
                <a:sym typeface="Outfit"/>
              </a:rPr>
              <a:t> </a:t>
            </a:r>
            <a:r>
              <a:rPr lang="en" sz="1500" err="1">
                <a:solidFill>
                  <a:srgbClr val="3B1FC6"/>
                </a:solidFill>
                <a:latin typeface="Outfit"/>
                <a:ea typeface="Outfit"/>
                <a:cs typeface="Outfit"/>
                <a:sym typeface="Outfit"/>
              </a:rPr>
              <a:t>vleugje</a:t>
            </a:r>
            <a:r>
              <a:rPr lang="en" sz="1500">
                <a:solidFill>
                  <a:srgbClr val="3B1FC6"/>
                </a:solidFill>
                <a:latin typeface="Outfit"/>
                <a:ea typeface="Outfit"/>
                <a:cs typeface="Outfit"/>
                <a:sym typeface="Outfit"/>
              </a:rPr>
              <a:t> humor? </a:t>
            </a:r>
            <a:endParaRPr sz="1500">
              <a:solidFill>
                <a:srgbClr val="3B1FC6"/>
              </a:solidFill>
              <a:latin typeface="Outfit"/>
              <a:ea typeface="Outfit"/>
              <a:cs typeface="Outfit"/>
              <a:sym typeface="Outfit"/>
            </a:endParaRPr>
          </a:p>
          <a:p>
            <a:pPr marL="0" lvl="0" indent="0" algn="l" rtl="0">
              <a:lnSpc>
                <a:spcPct val="90000"/>
              </a:lnSpc>
              <a:spcBef>
                <a:spcPts val="1200"/>
              </a:spcBef>
              <a:spcAft>
                <a:spcPts val="0"/>
              </a:spcAft>
              <a:buClr>
                <a:schemeClr val="dk1"/>
              </a:buClr>
              <a:buSzPts val="1100"/>
              <a:buFont typeface="Arial"/>
              <a:buNone/>
            </a:pPr>
            <a:r>
              <a:rPr lang="en" sz="1500">
                <a:solidFill>
                  <a:srgbClr val="3B1FC6"/>
                </a:solidFill>
                <a:latin typeface="Outfit"/>
                <a:ea typeface="Outfit"/>
                <a:cs typeface="Outfit"/>
                <a:sym typeface="Outfit"/>
              </a:rPr>
              <a:t>Doe </a:t>
            </a:r>
            <a:r>
              <a:rPr lang="en" sz="1500" err="1">
                <a:solidFill>
                  <a:srgbClr val="3B1FC6"/>
                </a:solidFill>
                <a:latin typeface="Outfit"/>
                <a:ea typeface="Outfit"/>
                <a:cs typeface="Outfit"/>
                <a:sym typeface="Outfit"/>
              </a:rPr>
              <a:t>een</a:t>
            </a:r>
            <a:r>
              <a:rPr lang="en" sz="1500">
                <a:solidFill>
                  <a:srgbClr val="3B1FC6"/>
                </a:solidFill>
                <a:latin typeface="Outfit"/>
                <a:ea typeface="Outfit"/>
                <a:cs typeface="Outfit"/>
                <a:sym typeface="Outfit"/>
              </a:rPr>
              <a:t> meme check-in! </a:t>
            </a:r>
            <a:endParaRPr lang="en" sz="1500">
              <a:solidFill>
                <a:srgbClr val="3B1FC6"/>
              </a:solidFill>
              <a:latin typeface="Outfit"/>
              <a:ea typeface="Outfit"/>
              <a:cs typeface="Outfit"/>
            </a:endParaRPr>
          </a:p>
          <a:p>
            <a:pPr marL="0" lvl="0" indent="0" algn="l" rtl="0">
              <a:lnSpc>
                <a:spcPct val="90000"/>
              </a:lnSpc>
              <a:spcBef>
                <a:spcPts val="1200"/>
              </a:spcBef>
              <a:spcAft>
                <a:spcPts val="0"/>
              </a:spcAft>
              <a:buClr>
                <a:schemeClr val="dk1"/>
              </a:buClr>
              <a:buSzPts val="1100"/>
              <a:buFont typeface="Arial"/>
              <a:buNone/>
            </a:pPr>
            <a:endParaRPr lang="en" sz="1500">
              <a:solidFill>
                <a:srgbClr val="3B1FC6"/>
              </a:solidFill>
              <a:latin typeface="Outfit"/>
              <a:ea typeface="Outfit"/>
              <a:cs typeface="Outfit"/>
              <a:sym typeface="Outfit"/>
            </a:endParaRPr>
          </a:p>
          <a:p>
            <a:pPr>
              <a:lnSpc>
                <a:spcPct val="90000"/>
              </a:lnSpc>
              <a:spcBef>
                <a:spcPts val="1200"/>
              </a:spcBef>
              <a:buClr>
                <a:schemeClr val="dk1"/>
              </a:buClr>
              <a:buSzPts val="1100"/>
            </a:pPr>
            <a:r>
              <a:rPr lang="en" sz="1500">
                <a:solidFill>
                  <a:srgbClr val="3B1FC6"/>
                </a:solidFill>
                <a:latin typeface="Outfit"/>
                <a:ea typeface="Outfit"/>
                <a:cs typeface="Outfit"/>
              </a:rPr>
              <a:t>Of </a:t>
            </a:r>
            <a:r>
              <a:rPr lang="en" sz="1500" err="1">
                <a:solidFill>
                  <a:srgbClr val="3B1FC6"/>
                </a:solidFill>
                <a:latin typeface="Outfit"/>
                <a:ea typeface="Outfit"/>
                <a:cs typeface="Outfit"/>
              </a:rPr>
              <a:t>vraag</a:t>
            </a:r>
            <a:r>
              <a:rPr lang="en" sz="1500">
                <a:solidFill>
                  <a:srgbClr val="3B1FC6"/>
                </a:solidFill>
                <a:latin typeface="Outfit"/>
                <a:ea typeface="Outfit"/>
                <a:cs typeface="Outfit"/>
              </a:rPr>
              <a:t> je </a:t>
            </a:r>
            <a:r>
              <a:rPr lang="en" sz="1500" err="1">
                <a:solidFill>
                  <a:srgbClr val="3B1FC6"/>
                </a:solidFill>
                <a:latin typeface="Outfit"/>
                <a:ea typeface="Outfit"/>
                <a:cs typeface="Outfit"/>
              </a:rPr>
              <a:t>leerlingen</a:t>
            </a:r>
            <a:r>
              <a:rPr lang="en" sz="1500">
                <a:solidFill>
                  <a:srgbClr val="3B1FC6"/>
                </a:solidFill>
                <a:latin typeface="Outfit"/>
                <a:ea typeface="Outfit"/>
                <a:cs typeface="Outfit"/>
              </a:rPr>
              <a:t> </a:t>
            </a:r>
            <a:r>
              <a:rPr lang="en" sz="1500" err="1">
                <a:solidFill>
                  <a:srgbClr val="3B1FC6"/>
                </a:solidFill>
                <a:latin typeface="Outfit"/>
                <a:ea typeface="Outfit"/>
                <a:cs typeface="Outfit"/>
              </a:rPr>
              <a:t>welke</a:t>
            </a:r>
            <a:r>
              <a:rPr lang="en" sz="1500">
                <a:solidFill>
                  <a:srgbClr val="3B1FC6"/>
                </a:solidFill>
                <a:latin typeface="Outfit"/>
                <a:ea typeface="Outfit"/>
                <a:cs typeface="Outfit"/>
              </a:rPr>
              <a:t> van </a:t>
            </a:r>
            <a:r>
              <a:rPr lang="en" sz="1500" err="1">
                <a:solidFill>
                  <a:srgbClr val="3B1FC6"/>
                </a:solidFill>
                <a:latin typeface="Outfit"/>
                <a:ea typeface="Outfit"/>
                <a:cs typeface="Outfit"/>
              </a:rPr>
              <a:t>volgende</a:t>
            </a:r>
            <a:r>
              <a:rPr lang="en" sz="1500">
                <a:solidFill>
                  <a:srgbClr val="3B1FC6"/>
                </a:solidFill>
                <a:latin typeface="Outfit"/>
                <a:ea typeface="Outfit"/>
                <a:cs typeface="Outfit"/>
              </a:rPr>
              <a:t> memes het </a:t>
            </a:r>
            <a:r>
              <a:rPr lang="en" sz="1500" err="1">
                <a:solidFill>
                  <a:srgbClr val="3B1FC6"/>
                </a:solidFill>
                <a:latin typeface="Outfit"/>
                <a:ea typeface="Outfit"/>
                <a:cs typeface="Outfit"/>
              </a:rPr>
              <a:t>meest</a:t>
            </a:r>
            <a:r>
              <a:rPr lang="en" sz="1500">
                <a:solidFill>
                  <a:srgbClr val="3B1FC6"/>
                </a:solidFill>
                <a:latin typeface="Outfit"/>
                <a:ea typeface="Outfit"/>
                <a:cs typeface="Outfit"/>
              </a:rPr>
              <a:t> </a:t>
            </a:r>
            <a:r>
              <a:rPr lang="en" sz="1500" err="1">
                <a:solidFill>
                  <a:srgbClr val="3B1FC6"/>
                </a:solidFill>
                <a:latin typeface="Outfit"/>
                <a:ea typeface="Outfit"/>
                <a:cs typeface="Outfit"/>
              </a:rPr>
              <a:t>hun</a:t>
            </a:r>
            <a:r>
              <a:rPr lang="en" sz="1500">
                <a:solidFill>
                  <a:srgbClr val="3B1FC6"/>
                </a:solidFill>
                <a:latin typeface="Outfit"/>
                <a:ea typeface="Outfit"/>
                <a:cs typeface="Outfit"/>
              </a:rPr>
              <a:t> </a:t>
            </a:r>
            <a:r>
              <a:rPr lang="en" sz="1500" err="1">
                <a:solidFill>
                  <a:srgbClr val="3B1FC6"/>
                </a:solidFill>
                <a:latin typeface="Outfit"/>
                <a:ea typeface="Outfit"/>
                <a:cs typeface="Outfit"/>
              </a:rPr>
              <a:t>gevoel</a:t>
            </a:r>
            <a:r>
              <a:rPr lang="en" sz="1500">
                <a:solidFill>
                  <a:srgbClr val="3B1FC6"/>
                </a:solidFill>
                <a:latin typeface="Outfit"/>
                <a:ea typeface="Outfit"/>
                <a:cs typeface="Outfit"/>
              </a:rPr>
              <a:t> </a:t>
            </a:r>
            <a:r>
              <a:rPr lang="en" sz="1500" err="1">
                <a:solidFill>
                  <a:srgbClr val="3B1FC6"/>
                </a:solidFill>
                <a:latin typeface="Outfit"/>
                <a:ea typeface="Outfit"/>
                <a:cs typeface="Outfit"/>
              </a:rPr>
              <a:t>weergeven</a:t>
            </a:r>
            <a:r>
              <a:rPr lang="en" sz="1500">
                <a:solidFill>
                  <a:srgbClr val="3B1FC6"/>
                </a:solidFill>
                <a:latin typeface="Outfit"/>
                <a:ea typeface="Outfit"/>
                <a:cs typeface="Outfit"/>
              </a:rPr>
              <a:t>. </a:t>
            </a:r>
          </a:p>
          <a:p>
            <a:pPr>
              <a:lnSpc>
                <a:spcPct val="90000"/>
              </a:lnSpc>
              <a:spcBef>
                <a:spcPts val="1200"/>
              </a:spcBef>
              <a:buSzPts val="1100"/>
            </a:pPr>
            <a:r>
              <a:rPr lang="en" sz="1500">
                <a:solidFill>
                  <a:srgbClr val="3B1FC6"/>
                </a:solidFill>
                <a:latin typeface="Outfit"/>
                <a:ea typeface="Outfit"/>
                <a:cs typeface="Outfit"/>
              </a:rPr>
              <a:t>Andere </a:t>
            </a:r>
            <a:r>
              <a:rPr lang="en" sz="1500" err="1">
                <a:solidFill>
                  <a:srgbClr val="3B1FC6"/>
                </a:solidFill>
                <a:latin typeface="Outfit"/>
                <a:ea typeface="Outfit"/>
                <a:cs typeface="Outfit"/>
                <a:hlinkClick r:id="rId5"/>
              </a:rPr>
              <a:t>voorbeelden</a:t>
            </a:r>
            <a:r>
              <a:rPr lang="en" sz="1500">
                <a:solidFill>
                  <a:srgbClr val="3B1FC6"/>
                </a:solidFill>
                <a:latin typeface="Outfit"/>
                <a:ea typeface="Outfit"/>
                <a:cs typeface="Outfit"/>
              </a:rPr>
              <a:t>.</a:t>
            </a:r>
            <a:r>
              <a:rPr lang="en" sz="1500">
                <a:solidFill>
                  <a:srgbClr val="3B1FC6"/>
                </a:solidFill>
                <a:ea typeface="Outfit"/>
              </a:rPr>
              <a:t> </a:t>
            </a:r>
            <a:endParaRPr lang="en"/>
          </a:p>
          <a:p>
            <a:pPr algn="just">
              <a:lnSpc>
                <a:spcPct val="115000"/>
              </a:lnSpc>
              <a:spcBef>
                <a:spcPts val="1200"/>
              </a:spcBef>
              <a:spcAft>
                <a:spcPts val="1100"/>
              </a:spcAft>
              <a:buClr>
                <a:schemeClr val="dk1"/>
              </a:buClr>
              <a:buSzPts val="1100"/>
            </a:pPr>
            <a:endParaRPr lang="en-US" sz="1200">
              <a:solidFill>
                <a:srgbClr val="3B1FC6"/>
              </a:solidFill>
              <a:latin typeface="Outfit"/>
              <a:ea typeface="Outfit"/>
              <a:cs typeface="Outfit"/>
            </a:endParaRPr>
          </a:p>
        </p:txBody>
      </p:sp>
      <p:sp>
        <p:nvSpPr>
          <p:cNvPr id="113" name="Google Shape;113;p20">
            <a:extLst>
              <a:ext uri="{FF2B5EF4-FFF2-40B4-BE49-F238E27FC236}">
                <a16:creationId xmlns:a16="http://schemas.microsoft.com/office/drawing/2014/main" id="{8E1111E2-1F1F-36F3-BE0C-D415937158B2}"/>
              </a:ext>
            </a:extLst>
          </p:cNvPr>
          <p:cNvSpPr txBox="1"/>
          <p:nvPr/>
        </p:nvSpPr>
        <p:spPr>
          <a:xfrm>
            <a:off x="4457175" y="1073625"/>
            <a:ext cx="6039000" cy="702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200" b="1">
                <a:solidFill>
                  <a:srgbClr val="F8582B"/>
                </a:solidFill>
                <a:latin typeface="Outfit"/>
                <a:ea typeface="Outfit"/>
                <a:cs typeface="Outfit"/>
                <a:sym typeface="Outfit"/>
              </a:rPr>
              <a:t>Meme time </a:t>
            </a:r>
            <a:endParaRPr sz="4200" b="1">
              <a:solidFill>
                <a:srgbClr val="F8582B"/>
              </a:solidFill>
              <a:latin typeface="Outfit"/>
              <a:ea typeface="Outfit"/>
              <a:cs typeface="Outfit"/>
              <a:sym typeface="Outfit"/>
            </a:endParaRPr>
          </a:p>
        </p:txBody>
      </p:sp>
      <p:pic>
        <p:nvPicPr>
          <p:cNvPr id="2" name="Picture 1">
            <a:extLst>
              <a:ext uri="{FF2B5EF4-FFF2-40B4-BE49-F238E27FC236}">
                <a16:creationId xmlns:a16="http://schemas.microsoft.com/office/drawing/2014/main" id="{B6F920CF-E302-CD5F-678C-7E81B0B11047}"/>
              </a:ext>
            </a:extLst>
          </p:cNvPr>
          <p:cNvPicPr>
            <a:picLocks noChangeAspect="1"/>
          </p:cNvPicPr>
          <p:nvPr/>
        </p:nvPicPr>
        <p:blipFill>
          <a:blip r:embed="rId6"/>
          <a:stretch>
            <a:fillRect/>
          </a:stretch>
        </p:blipFill>
        <p:spPr>
          <a:xfrm>
            <a:off x="680756" y="882463"/>
            <a:ext cx="3210486" cy="3378574"/>
          </a:xfrm>
          <a:prstGeom prst="rect">
            <a:avLst/>
          </a:prstGeom>
        </p:spPr>
      </p:pic>
    </p:spTree>
    <p:extLst>
      <p:ext uri="{BB962C8B-B14F-4D97-AF65-F5344CB8AC3E}">
        <p14:creationId xmlns:p14="http://schemas.microsoft.com/office/powerpoint/2010/main" val="2424539690"/>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Shape 118"/>
        <p:cNvGrpSpPr/>
        <p:nvPr/>
      </p:nvGrpSpPr>
      <p:grpSpPr>
        <a:xfrm>
          <a:off x="0" y="0"/>
          <a:ext cx="0" cy="0"/>
          <a:chOff x="0" y="0"/>
          <a:chExt cx="0" cy="0"/>
        </a:xfrm>
      </p:grpSpPr>
      <p:pic>
        <p:nvPicPr>
          <p:cNvPr id="119" name="Google Shape;119;p21" title="Asset 32.png"/>
          <p:cNvPicPr preferRelativeResize="0"/>
          <p:nvPr/>
        </p:nvPicPr>
        <p:blipFill rotWithShape="1">
          <a:blip r:embed="rId3">
            <a:alphaModFix/>
          </a:blip>
          <a:srcRect t="17235" b="26516"/>
          <a:stretch/>
        </p:blipFill>
        <p:spPr>
          <a:xfrm>
            <a:off x="0" y="0"/>
            <a:ext cx="9144003" cy="5143501"/>
          </a:xfrm>
          <a:prstGeom prst="rect">
            <a:avLst/>
          </a:prstGeom>
          <a:noFill/>
          <a:ln>
            <a:noFill/>
          </a:ln>
        </p:spPr>
      </p:pic>
      <p:pic>
        <p:nvPicPr>
          <p:cNvPr id="120" name="Google Shape;120;p21" title="Asset 33.png"/>
          <p:cNvPicPr preferRelativeResize="0"/>
          <p:nvPr/>
        </p:nvPicPr>
        <p:blipFill rotWithShape="1">
          <a:blip r:embed="rId4">
            <a:alphaModFix/>
          </a:blip>
          <a:srcRect l="49721"/>
          <a:stretch/>
        </p:blipFill>
        <p:spPr>
          <a:xfrm>
            <a:off x="-1" y="371800"/>
            <a:ext cx="2238899" cy="4452925"/>
          </a:xfrm>
          <a:prstGeom prst="rect">
            <a:avLst/>
          </a:prstGeom>
          <a:noFill/>
          <a:ln>
            <a:noFill/>
          </a:ln>
        </p:spPr>
      </p:pic>
      <p:sp>
        <p:nvSpPr>
          <p:cNvPr id="121" name="Google Shape;121;p21"/>
          <p:cNvSpPr txBox="1"/>
          <p:nvPr/>
        </p:nvSpPr>
        <p:spPr>
          <a:xfrm>
            <a:off x="2811475" y="1619363"/>
            <a:ext cx="6087000" cy="25491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4800">
                <a:solidFill>
                  <a:srgbClr val="F2EFE8"/>
                </a:solidFill>
                <a:latin typeface="Outfit Light"/>
                <a:ea typeface="Outfit Light"/>
                <a:cs typeface="Outfit Light"/>
                <a:sym typeface="Outfit Light"/>
              </a:rPr>
              <a:t>Opdracht 2</a:t>
            </a:r>
            <a:endParaRPr sz="4800">
              <a:solidFill>
                <a:srgbClr val="F2EFE8"/>
              </a:solidFill>
              <a:latin typeface="Outfit Light"/>
              <a:ea typeface="Outfit Light"/>
              <a:cs typeface="Outfit Light"/>
              <a:sym typeface="Outfit Light"/>
            </a:endParaRPr>
          </a:p>
          <a:p>
            <a:pPr marL="0" marR="0" lvl="0" indent="0" algn="l" rtl="0">
              <a:lnSpc>
                <a:spcPct val="80000"/>
              </a:lnSpc>
              <a:spcBef>
                <a:spcPts val="0"/>
              </a:spcBef>
              <a:spcAft>
                <a:spcPts val="0"/>
              </a:spcAft>
              <a:buNone/>
            </a:pPr>
            <a:r>
              <a:rPr lang="en" sz="4800" b="1">
                <a:solidFill>
                  <a:srgbClr val="3B1FC6"/>
                </a:solidFill>
                <a:latin typeface="Outfit"/>
                <a:ea typeface="Outfit"/>
                <a:cs typeface="Outfit"/>
                <a:sym typeface="Outfit"/>
              </a:rPr>
              <a:t>Ontmasker de misleidende beelden </a:t>
            </a:r>
            <a:endParaRPr sz="4800" b="1">
              <a:solidFill>
                <a:srgbClr val="3B1FC6"/>
              </a:solidFill>
              <a:latin typeface="Outfit"/>
              <a:ea typeface="Outfit"/>
              <a:cs typeface="Outfit"/>
              <a:sym typeface="Outfit"/>
            </a:endParaRPr>
          </a:p>
          <a:p>
            <a:pPr marL="0" lvl="0" indent="0" algn="l" rtl="0">
              <a:lnSpc>
                <a:spcPct val="80000"/>
              </a:lnSpc>
              <a:spcBef>
                <a:spcPts val="0"/>
              </a:spcBef>
              <a:spcAft>
                <a:spcPts val="0"/>
              </a:spcAft>
              <a:buNone/>
            </a:pPr>
            <a:endParaRPr sz="4800" b="1">
              <a:solidFill>
                <a:srgbClr val="3B1FC6"/>
              </a:solidFill>
              <a:latin typeface="Outfit"/>
              <a:ea typeface="Outfit"/>
              <a:cs typeface="Outfit"/>
              <a:sym typeface="Outfit"/>
            </a:endParaRPr>
          </a:p>
        </p:txBody>
      </p:sp>
      <p:pic>
        <p:nvPicPr>
          <p:cNvPr id="122" name="Google Shape;122;p21" title="MW.png"/>
          <p:cNvPicPr preferRelativeResize="0"/>
          <p:nvPr/>
        </p:nvPicPr>
        <p:blipFill rotWithShape="1">
          <a:blip r:embed="rId5">
            <a:alphaModFix/>
          </a:blip>
          <a:srcRect r="84686"/>
          <a:stretch/>
        </p:blipFill>
        <p:spPr>
          <a:xfrm>
            <a:off x="8450000" y="506650"/>
            <a:ext cx="296076" cy="353225"/>
          </a:xfrm>
          <a:prstGeom prst="rect">
            <a:avLst/>
          </a:prstGeom>
          <a:noFill/>
          <a:ln>
            <a:noFill/>
          </a:ln>
        </p:spPr>
      </p:pic>
      <p:pic>
        <p:nvPicPr>
          <p:cNvPr id="123" name="Google Shape;123;p21" title="Mediawijs � pixel icoon � Smiley.png"/>
          <p:cNvPicPr preferRelativeResize="0"/>
          <p:nvPr/>
        </p:nvPicPr>
        <p:blipFill>
          <a:blip r:embed="rId6">
            <a:alphaModFix/>
          </a:blip>
          <a:stretch>
            <a:fillRect/>
          </a:stretch>
        </p:blipFill>
        <p:spPr>
          <a:xfrm>
            <a:off x="6321493" y="859876"/>
            <a:ext cx="850374" cy="8503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EFE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D064B-6854-77A0-99F9-5C63F4E14FF1}"/>
              </a:ext>
            </a:extLst>
          </p:cNvPr>
          <p:cNvSpPr>
            <a:spLocks noGrp="1"/>
          </p:cNvSpPr>
          <p:nvPr>
            <p:ph type="title"/>
          </p:nvPr>
        </p:nvSpPr>
        <p:spPr>
          <a:xfrm>
            <a:off x="2140500" y="178112"/>
            <a:ext cx="8520600" cy="572700"/>
          </a:xfrm>
        </p:spPr>
        <p:txBody>
          <a:bodyPr>
            <a:normAutofit fontScale="90000"/>
          </a:bodyPr>
          <a:lstStyle/>
          <a:p>
            <a:r>
              <a:rPr lang="nl-BE" sz="4200" b="1">
                <a:solidFill>
                  <a:srgbClr val="F8582B"/>
                </a:solidFill>
                <a:latin typeface="Outfit"/>
              </a:rPr>
              <a:t>Is deze foto echt </a:t>
            </a:r>
            <a:br>
              <a:rPr lang="nl-BE" sz="4200" b="1">
                <a:solidFill>
                  <a:srgbClr val="F8582B"/>
                </a:solidFill>
                <a:latin typeface="Outfit"/>
              </a:rPr>
            </a:br>
            <a:r>
              <a:rPr lang="nl-BE" sz="4200" b="1">
                <a:solidFill>
                  <a:srgbClr val="F8582B"/>
                </a:solidFill>
                <a:latin typeface="Outfit"/>
              </a:rPr>
              <a:t>of met AI gemaakt?</a:t>
            </a:r>
            <a:br>
              <a:rPr lang="nl-BE" sz="4200" b="1">
                <a:solidFill>
                  <a:srgbClr val="F8582B"/>
                </a:solidFill>
                <a:latin typeface="Outfit"/>
              </a:rPr>
            </a:br>
            <a:endParaRPr lang="en-GB" sz="4200" b="1">
              <a:solidFill>
                <a:srgbClr val="F8582B"/>
              </a:solidFill>
              <a:latin typeface="Outfit"/>
            </a:endParaRPr>
          </a:p>
        </p:txBody>
      </p:sp>
      <p:sp>
        <p:nvSpPr>
          <p:cNvPr id="4" name="Slide Number Placeholder 3">
            <a:extLst>
              <a:ext uri="{FF2B5EF4-FFF2-40B4-BE49-F238E27FC236}">
                <a16:creationId xmlns:a16="http://schemas.microsoft.com/office/drawing/2014/main" id="{56F4CFE3-3A68-BAE9-2FB4-100C223E0E1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pic>
        <p:nvPicPr>
          <p:cNvPr id="5" name="Picture 2" descr="Afbeelding met zoogdier, katachtige, Landdier, cheetah&#10;&#10;Automatisch gegenereerde beschrijving">
            <a:extLst>
              <a:ext uri="{FF2B5EF4-FFF2-40B4-BE49-F238E27FC236}">
                <a16:creationId xmlns:a16="http://schemas.microsoft.com/office/drawing/2014/main" id="{B3A6C552-FA9D-9D37-121B-7125FB3CE6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2948" y="1680043"/>
            <a:ext cx="3118104" cy="3088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57587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5CD68EC2621C4CB26DB24218A5B3BD" ma:contentTypeVersion="13" ma:contentTypeDescription="Create a new document." ma:contentTypeScope="" ma:versionID="5ce364cbaa8285fd7cc3b2ce668e9c97">
  <xsd:schema xmlns:xsd="http://www.w3.org/2001/XMLSchema" xmlns:xs="http://www.w3.org/2001/XMLSchema" xmlns:p="http://schemas.microsoft.com/office/2006/metadata/properties" xmlns:ns2="9fc195e9-1c93-4180-8c34-0fb41357c7c3" xmlns:ns3="77296806-1667-4b58-ac1f-3fc7f3b2e34e" targetNamespace="http://schemas.microsoft.com/office/2006/metadata/properties" ma:root="true" ma:fieldsID="22d0310d174b02981ea107b4401fd447" ns2:_="" ns3:_="">
    <xsd:import namespace="9fc195e9-1c93-4180-8c34-0fb41357c7c3"/>
    <xsd:import namespace="77296806-1667-4b58-ac1f-3fc7f3b2e34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195e9-1c93-4180-8c34-0fb41357c7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cd83d8f-855d-4716-a748-44e48ed56b0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7296806-1667-4b58-ac1f-3fc7f3b2e34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331cddc-09e5-431f-8ac9-4ebeecb3ce79}" ma:internalName="TaxCatchAll" ma:showField="CatchAllData" ma:web="77296806-1667-4b58-ac1f-3fc7f3b2e3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fc195e9-1c93-4180-8c34-0fb41357c7c3">
      <Terms xmlns="http://schemas.microsoft.com/office/infopath/2007/PartnerControls"/>
    </lcf76f155ced4ddcb4097134ff3c332f>
    <TaxCatchAll xmlns="77296806-1667-4b58-ac1f-3fc7f3b2e34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C903DD-F022-4472-8A41-287787BB8636}">
  <ds:schemaRefs>
    <ds:schemaRef ds:uri="77296806-1667-4b58-ac1f-3fc7f3b2e34e"/>
    <ds:schemaRef ds:uri="9fc195e9-1c93-4180-8c34-0fb41357c7c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F9B5B1D-6DE9-499B-BCFE-64C7D1A78020}">
  <ds:schemaRefs>
    <ds:schemaRef ds:uri="http://schemas.microsoft.com/office/2006/documentManagement/types"/>
    <ds:schemaRef ds:uri="http://schemas.microsoft.com/office/2006/metadata/properties"/>
    <ds:schemaRef ds:uri="http://schemas.openxmlformats.org/package/2006/metadata/core-properties"/>
    <ds:schemaRef ds:uri="http://purl.org/dc/elements/1.1/"/>
    <ds:schemaRef ds:uri="77296806-1667-4b58-ac1f-3fc7f3b2e34e"/>
    <ds:schemaRef ds:uri="http://www.w3.org/XML/1998/namespace"/>
    <ds:schemaRef ds:uri="http://purl.org/dc/dcmitype/"/>
    <ds:schemaRef ds:uri="9fc195e9-1c93-4180-8c34-0fb41357c7c3"/>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B12CA52F-7D90-45B2-8746-9F34D025A69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2946</Words>
  <Application>Microsoft Office PowerPoint</Application>
  <PresentationFormat>On-screen Show (16:9)</PresentationFormat>
  <Paragraphs>339</Paragraphs>
  <Slides>41</Slides>
  <Notes>40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Outfit Light</vt:lpstr>
      <vt:lpstr>Calibri</vt:lpstr>
      <vt:lpstr>Outfit</vt:lpstr>
      <vt:lpstr>Aptos</vt: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 deze foto echt  of met AI gemaakt? </vt:lpstr>
      <vt:lpstr>AI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Bespreek volgende meme  </vt:lpstr>
      <vt:lpstr>Reflectie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2026_Lespakket_Beeldbewust_Extra_opdrachten</dc:title>
  <dc:creator>Caro Goossens (imec)</dc:creator>
  <cp:lastModifiedBy>Caro Goossens (imec)</cp:lastModifiedBy>
  <cp:revision>2</cp:revision>
  <dcterms:modified xsi:type="dcterms:W3CDTF">2026-08-12T13:14:14Z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0x010100B05CD68EC2621C4CB26DB24218A5B3BD</vt:lpwstr>
  </property>
  <property fmtid="{D5CDD505-2E9C-101B-9397-08002B2CF9AE}" pid="4" name="_ExtendedDescription">
    <vt:lpwstr/>
  </property>
  <property fmtid="{D5CDD505-2E9C-101B-9397-08002B2CF9AE}" pid="5" name="MSIP_Label_742f1027-543b-4592-b1f7-59305f7d44ab_Enabled">
    <vt:lpwstr>true</vt:lpwstr>
  </property>
  <property fmtid="{D5CDD505-2E9C-101B-9397-08002B2CF9AE}" pid="6" name="MSIP_Label_742f1027-543b-4592-b1f7-59305f7d44ab_SetDate">
    <vt:lpwstr>2026-06-30T09:51:58Z</vt:lpwstr>
  </property>
  <property fmtid="{D5CDD505-2E9C-101B-9397-08002B2CF9AE}" pid="7" name="MSIP_Label_742f1027-543b-4592-b1f7-59305f7d44ab_Method">
    <vt:lpwstr>Privileged</vt:lpwstr>
  </property>
  <property fmtid="{D5CDD505-2E9C-101B-9397-08002B2CF9AE}" pid="8" name="MSIP_Label_742f1027-543b-4592-b1f7-59305f7d44ab_Name">
    <vt:lpwstr>Public - General - Marked</vt:lpwstr>
  </property>
  <property fmtid="{D5CDD505-2E9C-101B-9397-08002B2CF9AE}" pid="9" name="MSIP_Label_742f1027-543b-4592-b1f7-59305f7d44ab_SiteId">
    <vt:lpwstr>a72d5a72-25ee-40f0-9bd1-067cb5b770d4</vt:lpwstr>
  </property>
  <property fmtid="{D5CDD505-2E9C-101B-9397-08002B2CF9AE}" pid="10" name="MSIP_Label_742f1027-543b-4592-b1f7-59305f7d44ab_ActionId">
    <vt:lpwstr>9e4ee8ec-7aab-4b74-9ea7-aad8c64023f3</vt:lpwstr>
  </property>
  <property fmtid="{D5CDD505-2E9C-101B-9397-08002B2CF9AE}" pid="11" name="MSIP_Label_742f1027-543b-4592-b1f7-59305f7d44ab_ContentBits">
    <vt:lpwstr>2</vt:lpwstr>
  </property>
  <property fmtid="{D5CDD505-2E9C-101B-9397-08002B2CF9AE}" pid="12" name="MSIP_Label_742f1027-543b-4592-b1f7-59305f7d44ab_Tag">
    <vt:lpwstr>10, 0, 1, 2</vt:lpwstr>
  </property>
  <property fmtid="{D5CDD505-2E9C-101B-9397-08002B2CF9AE}" pid="13" name="ClassificationContentMarkingFooterLocations">
    <vt:lpwstr>Simple Light:3</vt:lpwstr>
  </property>
  <property fmtid="{D5CDD505-2E9C-101B-9397-08002B2CF9AE}" pid="14" name="ClassificationContentMarkingFooterText">
    <vt:lpwstr>public</vt:lpwstr>
  </property>
  <property fmtid="{D5CDD505-2E9C-101B-9397-08002B2CF9AE}" pid="15" name="xd_ProgID">
    <vt:lpwstr/>
  </property>
  <property fmtid="{D5CDD505-2E9C-101B-9397-08002B2CF9AE}" pid="16" name="ComplianceAssetId">
    <vt:lpwstr/>
  </property>
  <property fmtid="{D5CDD505-2E9C-101B-9397-08002B2CF9AE}" pid="17" name="TemplateUrl">
    <vt:lpwstr/>
  </property>
  <property fmtid="{D5CDD505-2E9C-101B-9397-08002B2CF9AE}" pid="18" name="TriggerFlowInfo">
    <vt:lpwstr/>
  </property>
  <property fmtid="{D5CDD505-2E9C-101B-9397-08002B2CF9AE}" pid="19" name="xd_Signature">
    <vt:lpwstr/>
  </property>
</Properties>
</file>