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theme/themeOverride1.xml" ContentType="application/vnd.openxmlformats-officedocument.themeOverr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142"/>
  </p:notesMasterIdLst>
  <p:sldIdLst>
    <p:sldId id="258" r:id="rId5"/>
    <p:sldId id="259" r:id="rId6"/>
    <p:sldId id="271" r:id="rId7"/>
    <p:sldId id="261" r:id="rId8"/>
    <p:sldId id="312" r:id="rId9"/>
    <p:sldId id="359" r:id="rId10"/>
    <p:sldId id="360" r:id="rId11"/>
    <p:sldId id="280" r:id="rId12"/>
    <p:sldId id="362" r:id="rId13"/>
    <p:sldId id="336" r:id="rId14"/>
    <p:sldId id="361" r:id="rId15"/>
    <p:sldId id="263" r:id="rId16"/>
    <p:sldId id="337" r:id="rId17"/>
    <p:sldId id="363" r:id="rId18"/>
    <p:sldId id="364" r:id="rId19"/>
    <p:sldId id="278" r:id="rId20"/>
    <p:sldId id="358" r:id="rId21"/>
    <p:sldId id="338" r:id="rId22"/>
    <p:sldId id="368" r:id="rId23"/>
    <p:sldId id="367" r:id="rId24"/>
    <p:sldId id="366" r:id="rId25"/>
    <p:sldId id="369" r:id="rId26"/>
    <p:sldId id="279" r:id="rId27"/>
    <p:sldId id="339" r:id="rId28"/>
    <p:sldId id="371" r:id="rId29"/>
    <p:sldId id="372" r:id="rId30"/>
    <p:sldId id="370" r:id="rId31"/>
    <p:sldId id="281" r:id="rId32"/>
    <p:sldId id="340" r:id="rId33"/>
    <p:sldId id="373" r:id="rId34"/>
    <p:sldId id="374" r:id="rId35"/>
    <p:sldId id="282" r:id="rId36"/>
    <p:sldId id="299" r:id="rId37"/>
    <p:sldId id="376" r:id="rId38"/>
    <p:sldId id="341" r:id="rId39"/>
    <p:sldId id="375" r:id="rId40"/>
    <p:sldId id="377" r:id="rId41"/>
    <p:sldId id="300" r:id="rId42"/>
    <p:sldId id="342" r:id="rId43"/>
    <p:sldId id="378" r:id="rId44"/>
    <p:sldId id="379" r:id="rId45"/>
    <p:sldId id="301" r:id="rId46"/>
    <p:sldId id="446" r:id="rId47"/>
    <p:sldId id="447" r:id="rId48"/>
    <p:sldId id="448" r:id="rId49"/>
    <p:sldId id="449" r:id="rId50"/>
    <p:sldId id="343" r:id="rId51"/>
    <p:sldId id="385" r:id="rId52"/>
    <p:sldId id="384" r:id="rId53"/>
    <p:sldId id="386" r:id="rId54"/>
    <p:sldId id="387" r:id="rId55"/>
    <p:sldId id="265" r:id="rId56"/>
    <p:sldId id="388" r:id="rId57"/>
    <p:sldId id="344" r:id="rId58"/>
    <p:sldId id="390" r:id="rId59"/>
    <p:sldId id="462" r:id="rId60"/>
    <p:sldId id="463" r:id="rId61"/>
    <p:sldId id="284" r:id="rId62"/>
    <p:sldId id="391" r:id="rId63"/>
    <p:sldId id="395" r:id="rId64"/>
    <p:sldId id="345" r:id="rId65"/>
    <p:sldId id="392" r:id="rId66"/>
    <p:sldId id="394" r:id="rId67"/>
    <p:sldId id="393" r:id="rId68"/>
    <p:sldId id="285" r:id="rId69"/>
    <p:sldId id="450" r:id="rId70"/>
    <p:sldId id="451" r:id="rId71"/>
    <p:sldId id="452" r:id="rId72"/>
    <p:sldId id="453" r:id="rId73"/>
    <p:sldId id="464" r:id="rId74"/>
    <p:sldId id="346" r:id="rId75"/>
    <p:sldId id="400" r:id="rId76"/>
    <p:sldId id="401" r:id="rId77"/>
    <p:sldId id="465" r:id="rId78"/>
    <p:sldId id="303" r:id="rId79"/>
    <p:sldId id="347" r:id="rId80"/>
    <p:sldId id="402" r:id="rId81"/>
    <p:sldId id="403" r:id="rId82"/>
    <p:sldId id="311" r:id="rId83"/>
    <p:sldId id="348" r:id="rId84"/>
    <p:sldId id="407" r:id="rId85"/>
    <p:sldId id="405" r:id="rId86"/>
    <p:sldId id="408" r:id="rId87"/>
    <p:sldId id="404" r:id="rId88"/>
    <p:sldId id="406" r:id="rId89"/>
    <p:sldId id="289" r:id="rId90"/>
    <p:sldId id="349" r:id="rId91"/>
    <p:sldId id="409" r:id="rId92"/>
    <p:sldId id="410" r:id="rId93"/>
    <p:sldId id="266" r:id="rId94"/>
    <p:sldId id="411" r:id="rId95"/>
    <p:sldId id="414" r:id="rId96"/>
    <p:sldId id="412" r:id="rId97"/>
    <p:sldId id="413" r:id="rId98"/>
    <p:sldId id="350" r:id="rId99"/>
    <p:sldId id="290" r:id="rId100"/>
    <p:sldId id="310" r:id="rId101"/>
    <p:sldId id="304" r:id="rId102"/>
    <p:sldId id="351" r:id="rId103"/>
    <p:sldId id="417" r:id="rId104"/>
    <p:sldId id="416" r:id="rId105"/>
    <p:sldId id="415" r:id="rId106"/>
    <p:sldId id="305" r:id="rId107"/>
    <p:sldId id="420" r:id="rId108"/>
    <p:sldId id="421" r:id="rId109"/>
    <p:sldId id="466" r:id="rId110"/>
    <p:sldId id="454" r:id="rId111"/>
    <p:sldId id="456" r:id="rId112"/>
    <p:sldId id="457" r:id="rId113"/>
    <p:sldId id="458" r:id="rId114"/>
    <p:sldId id="459" r:id="rId115"/>
    <p:sldId id="460" r:id="rId116"/>
    <p:sldId id="461" r:id="rId117"/>
    <p:sldId id="353" r:id="rId118"/>
    <p:sldId id="428" r:id="rId119"/>
    <p:sldId id="429" r:id="rId120"/>
    <p:sldId id="430" r:id="rId121"/>
    <p:sldId id="307" r:id="rId122"/>
    <p:sldId id="434" r:id="rId123"/>
    <p:sldId id="433" r:id="rId124"/>
    <p:sldId id="432" r:id="rId125"/>
    <p:sldId id="354" r:id="rId126"/>
    <p:sldId id="436" r:id="rId127"/>
    <p:sldId id="435" r:id="rId128"/>
    <p:sldId id="431" r:id="rId129"/>
    <p:sldId id="308" r:id="rId130"/>
    <p:sldId id="440" r:id="rId131"/>
    <p:sldId id="437" r:id="rId132"/>
    <p:sldId id="438" r:id="rId133"/>
    <p:sldId id="439" r:id="rId134"/>
    <p:sldId id="355" r:id="rId135"/>
    <p:sldId id="268" r:id="rId136"/>
    <p:sldId id="356" r:id="rId137"/>
    <p:sldId id="443" r:id="rId138"/>
    <p:sldId id="441" r:id="rId139"/>
    <p:sldId id="442" r:id="rId140"/>
    <p:sldId id="444" r:id="rId141"/>
  </p:sldIdLst>
  <p:sldSz cx="9144000" cy="5143500" type="screen16x9"/>
  <p:notesSz cx="6858000" cy="9144000"/>
  <p:embeddedFontLst>
    <p:embeddedFont>
      <p:font typeface="Outfit" panose="020B0604020202020204" charset="0"/>
      <p:regular r:id="rId143"/>
      <p:bold r:id="rId144"/>
    </p:embeddedFont>
    <p:embeddedFont>
      <p:font typeface="Outfit Light" panose="020B0604020202020204" charset="0"/>
      <p:regular r:id="rId145"/>
      <p:bold r:id="rId1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7F8B41C-CBDE-C843-63E4-2EDBB5BB67A6}" name="Leen Bisschop" initials="LB" userId="S::leen.bisschop@odisee.be::f5b9c3e7-7986-419b-8c7b-8a04b37efe20" providerId="AD"/>
  <p188:author id="{55EA4FAD-2873-3AA6-3B52-87B0B7339E3A}" name="Dickran De Coster" initials="DDC" userId="S::dickran.de.coster@materdei-spw.be::570b36d8-a3e1-4492-8073-3c28ea5081e6" providerId="AD"/>
  <p188:author id="{0899CABC-D1B3-963A-2797-4DC3783486AD}" name="Dickran De Coster" initials="DC" userId="S::dickran.decoster@odisee.be::55ff9ae1-65b4-4f8a-ba27-4ca5f7bb204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Sanne Hermans"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1EC6"/>
    <a:srgbClr val="D6D6EB"/>
    <a:srgbClr val="EB5A32"/>
    <a:srgbClr val="DFDEF0"/>
    <a:srgbClr val="F9572B"/>
    <a:srgbClr val="41CE7A"/>
    <a:srgbClr val="F2EF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52C1AD-B632-3C6D-3FE5-9D5745C958B7}" v="1667" dt="2026-08-13T15:40:12.70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463" autoAdjust="0"/>
    <p:restoredTop sz="94354"/>
  </p:normalViewPr>
  <p:slideViewPr>
    <p:cSldViewPr snapToGrid="0">
      <p:cViewPr varScale="1">
        <p:scale>
          <a:sx n="103" d="100"/>
          <a:sy n="103" d="100"/>
        </p:scale>
        <p:origin x="1066" y="7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viewProps" Target="viewProps.xml"/><Relationship Id="rId5" Type="http://schemas.openxmlformats.org/officeDocument/2006/relationships/slide" Target="slides/slide1.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150" Type="http://schemas.openxmlformats.org/officeDocument/2006/relationships/theme" Target="theme/theme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tableStyles" Target="tableStyles.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font" Target="fonts/font4.fntdata"/><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61" Type="http://schemas.openxmlformats.org/officeDocument/2006/relationships/slide" Target="slides/slide57.xml"/><Relationship Id="rId82" Type="http://schemas.openxmlformats.org/officeDocument/2006/relationships/slide" Target="slides/slide78.xml"/><Relationship Id="rId152" Type="http://schemas.microsoft.com/office/2015/10/relationships/revisionInfo" Target="revisionInfo.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notesMaster" Target="notesMasters/notesMaster1.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microsoft.com/office/2018/10/relationships/authors" Target="authors.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font" Target="fonts/font1.fntdata"/><Relationship Id="rId148"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font" Target="fonts/font2.fntdata"/><Relationship Id="rId90" Type="http://schemas.openxmlformats.org/officeDocument/2006/relationships/slide" Target="slides/slide86.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1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4BD2FD-B3A3-1540-BDE6-8C3C3BBF557A}" type="doc">
      <dgm:prSet loTypeId="urn:microsoft.com/office/officeart/2005/8/layout/default" loCatId="" qsTypeId="urn:microsoft.com/office/officeart/2005/8/quickstyle/simple2#1" qsCatId="simple" csTypeId="urn:microsoft.com/office/officeart/2005/8/colors/accent1_2#1" csCatId="accent1" phldr="1"/>
      <dgm:spPr/>
      <dgm:t>
        <a:bodyPr/>
        <a:lstStyle/>
        <a:p>
          <a:endParaRPr lang="en-GB"/>
        </a:p>
      </dgm:t>
    </dgm:pt>
    <dgm:pt modelId="{7D6D8188-D69C-3842-A6D7-EC8CF23333AB}">
      <dgm:prSet/>
      <dgm:spPr>
        <a:solidFill>
          <a:srgbClr val="3C1EC6"/>
        </a:solidFill>
        <a:ln>
          <a:noFill/>
        </a:ln>
      </dgm:spPr>
      <dgm:t>
        <a:bodyPr/>
        <a:lstStyle/>
        <a:p>
          <a:r>
            <a:rPr lang="nl-NL" noProof="0" dirty="0">
              <a:latin typeface="Outfit"/>
              <a:ea typeface="Outfit"/>
              <a:cs typeface="Outfit"/>
              <a:sym typeface="Outfit"/>
            </a:rPr>
            <a:t>1. Een gediplomeerd ingenieur die werkt bij een oliebedrijf en zegt dat de impact van klimaatopwarming overdreven wordt.</a:t>
          </a:r>
          <a:endParaRPr lang="nl-NL" noProof="0" dirty="0"/>
        </a:p>
      </dgm:t>
    </dgm:pt>
    <dgm:pt modelId="{2B9EA8A0-F245-0F48-84B4-A09A5B3ED689}" type="parTrans" cxnId="{404914AC-7FBC-FD43-8A58-0320986A6D15}">
      <dgm:prSet/>
      <dgm:spPr/>
      <dgm:t>
        <a:bodyPr/>
        <a:lstStyle/>
        <a:p>
          <a:endParaRPr lang="en-GB"/>
        </a:p>
      </dgm:t>
    </dgm:pt>
    <dgm:pt modelId="{15677439-D340-234A-AF60-6B1484723949}" type="sibTrans" cxnId="{404914AC-7FBC-FD43-8A58-0320986A6D15}">
      <dgm:prSet/>
      <dgm:spPr/>
      <dgm:t>
        <a:bodyPr/>
        <a:lstStyle/>
        <a:p>
          <a:endParaRPr lang="en-GB"/>
        </a:p>
      </dgm:t>
    </dgm:pt>
    <dgm:pt modelId="{11448A71-6B34-0346-86FC-7C836D3691FA}">
      <dgm:prSet/>
      <dgm:spPr>
        <a:solidFill>
          <a:srgbClr val="3C1EC6"/>
        </a:solidFill>
        <a:ln>
          <a:noFill/>
        </a:ln>
      </dgm:spPr>
      <dgm:t>
        <a:bodyPr/>
        <a:lstStyle/>
        <a:p>
          <a:r>
            <a:rPr lang="nl-NL" noProof="0" dirty="0">
              <a:latin typeface="Outfit"/>
              <a:ea typeface="Outfit"/>
              <a:cs typeface="Outfit"/>
              <a:sym typeface="Outfit"/>
            </a:rPr>
            <a:t>2. Een populaire influencer met miljoenen volgers, die zegt dat klimaatopwarming een ‘natuurlijke cyclus’ is en geen probleem vormt.</a:t>
          </a:r>
          <a:endParaRPr lang="nl-NL" noProof="0" dirty="0">
            <a:latin typeface="Outfit"/>
            <a:ea typeface="Outfit"/>
            <a:cs typeface="Outfit"/>
          </a:endParaRPr>
        </a:p>
      </dgm:t>
    </dgm:pt>
    <dgm:pt modelId="{52CCD5C1-0719-E647-B054-434C3E13A5F5}" type="parTrans" cxnId="{3733EDCF-1AE2-2347-A616-5E1A84D9A0EA}">
      <dgm:prSet/>
      <dgm:spPr/>
      <dgm:t>
        <a:bodyPr/>
        <a:lstStyle/>
        <a:p>
          <a:endParaRPr lang="en-GB"/>
        </a:p>
      </dgm:t>
    </dgm:pt>
    <dgm:pt modelId="{29233F1C-36C6-A841-BF1B-A9489E94AF9F}" type="sibTrans" cxnId="{3733EDCF-1AE2-2347-A616-5E1A84D9A0EA}">
      <dgm:prSet/>
      <dgm:spPr/>
      <dgm:t>
        <a:bodyPr/>
        <a:lstStyle/>
        <a:p>
          <a:endParaRPr lang="en-GB"/>
        </a:p>
      </dgm:t>
    </dgm:pt>
    <dgm:pt modelId="{DD076E5C-3E90-5B49-AC41-C95E0E6EA33E}">
      <dgm:prSet/>
      <dgm:spPr>
        <a:solidFill>
          <a:srgbClr val="3C1EC6"/>
        </a:solidFill>
        <a:ln>
          <a:noFill/>
        </a:ln>
      </dgm:spPr>
      <dgm:t>
        <a:bodyPr/>
        <a:lstStyle/>
        <a:p>
          <a:r>
            <a:rPr lang="nl-NL" noProof="0" dirty="0">
              <a:latin typeface="Outfit"/>
              <a:ea typeface="Outfit"/>
              <a:cs typeface="Outfit"/>
              <a:sym typeface="Outfit"/>
            </a:rPr>
            <a:t>3. Een politicus die zegt dat die niet gelooft in klimaatopwarming, omdat het slecht is voor de economie.</a:t>
          </a:r>
          <a:endParaRPr lang="nl-NL" noProof="0" dirty="0">
            <a:latin typeface="Outfit"/>
            <a:ea typeface="Outfit"/>
            <a:cs typeface="Outfit"/>
          </a:endParaRPr>
        </a:p>
      </dgm:t>
    </dgm:pt>
    <dgm:pt modelId="{CEB0A2DB-C1AA-8340-B46E-70B1F0681F90}" type="parTrans" cxnId="{40DF4C47-35CD-1740-B8A6-2C27D4F7639E}">
      <dgm:prSet/>
      <dgm:spPr/>
      <dgm:t>
        <a:bodyPr/>
        <a:lstStyle/>
        <a:p>
          <a:endParaRPr lang="en-GB"/>
        </a:p>
      </dgm:t>
    </dgm:pt>
    <dgm:pt modelId="{E5383A9A-A160-5F46-8DF5-F655F0027A0F}" type="sibTrans" cxnId="{40DF4C47-35CD-1740-B8A6-2C27D4F7639E}">
      <dgm:prSet/>
      <dgm:spPr/>
      <dgm:t>
        <a:bodyPr/>
        <a:lstStyle/>
        <a:p>
          <a:endParaRPr lang="en-GB"/>
        </a:p>
      </dgm:t>
    </dgm:pt>
    <dgm:pt modelId="{79348100-962F-A142-A574-2ADBAE98B776}">
      <dgm:prSet/>
      <dgm:spPr>
        <a:solidFill>
          <a:srgbClr val="3C1EC6"/>
        </a:solidFill>
        <a:ln>
          <a:noFill/>
        </a:ln>
      </dgm:spPr>
      <dgm:t>
        <a:bodyPr/>
        <a:lstStyle/>
        <a:p>
          <a:r>
            <a:rPr lang="nl-NL" noProof="0" dirty="0">
              <a:latin typeface="Outfit"/>
              <a:ea typeface="Outfit"/>
              <a:cs typeface="Outfit"/>
              <a:sym typeface="Outfit"/>
            </a:rPr>
            <a:t>4. Een VN-rapport samengesteld door honderden internationale wetenschappers over klimaatverandering en de dreiging voor mens en dier.</a:t>
          </a:r>
          <a:endParaRPr lang="nl-NL" noProof="0" dirty="0">
            <a:latin typeface="Outfit"/>
            <a:ea typeface="Outfit"/>
            <a:cs typeface="Outfit"/>
          </a:endParaRPr>
        </a:p>
      </dgm:t>
    </dgm:pt>
    <dgm:pt modelId="{AD9C65A4-F8B9-E24C-9AA7-8FCCB89BE785}" type="parTrans" cxnId="{3A81D3A5-BBBC-9C41-8603-1524A0AE5F67}">
      <dgm:prSet/>
      <dgm:spPr/>
      <dgm:t>
        <a:bodyPr/>
        <a:lstStyle/>
        <a:p>
          <a:endParaRPr lang="en-GB"/>
        </a:p>
      </dgm:t>
    </dgm:pt>
    <dgm:pt modelId="{E18279D3-76F3-4749-A741-6B70CEC99539}" type="sibTrans" cxnId="{3A81D3A5-BBBC-9C41-8603-1524A0AE5F67}">
      <dgm:prSet/>
      <dgm:spPr/>
      <dgm:t>
        <a:bodyPr/>
        <a:lstStyle/>
        <a:p>
          <a:endParaRPr lang="en-GB"/>
        </a:p>
      </dgm:t>
    </dgm:pt>
    <dgm:pt modelId="{3172CDA3-7593-E54F-BE36-458F640A3078}">
      <dgm:prSet/>
      <dgm:spPr>
        <a:solidFill>
          <a:srgbClr val="3C1EC6"/>
        </a:solidFill>
        <a:ln>
          <a:noFill/>
        </a:ln>
      </dgm:spPr>
      <dgm:t>
        <a:bodyPr/>
        <a:lstStyle/>
        <a:p>
          <a:r>
            <a:rPr lang="nl-NL" noProof="0" dirty="0">
              <a:latin typeface="Outfit"/>
              <a:ea typeface="Outfit"/>
              <a:cs typeface="Outfit"/>
              <a:sym typeface="Outfit"/>
            </a:rPr>
            <a:t>5. Een journalist van een bekend dagblad, die schrijft over de samenhang tussen klimaat en energie, maar geen wetenschappelijke opleiding heeft. </a:t>
          </a:r>
          <a:endParaRPr lang="nl-NL" noProof="0" dirty="0">
            <a:latin typeface="Outfit"/>
            <a:ea typeface="Outfit"/>
            <a:cs typeface="Outfit"/>
          </a:endParaRPr>
        </a:p>
      </dgm:t>
    </dgm:pt>
    <dgm:pt modelId="{58A98AEF-5F1F-A048-998B-2B2B94F55B60}" type="parTrans" cxnId="{D5959863-6023-E247-9848-B8D2A51A6971}">
      <dgm:prSet/>
      <dgm:spPr/>
      <dgm:t>
        <a:bodyPr/>
        <a:lstStyle/>
        <a:p>
          <a:endParaRPr lang="en-GB"/>
        </a:p>
      </dgm:t>
    </dgm:pt>
    <dgm:pt modelId="{4E338B4D-DA02-D744-A241-A8EDBB43210B}" type="sibTrans" cxnId="{D5959863-6023-E247-9848-B8D2A51A6971}">
      <dgm:prSet/>
      <dgm:spPr/>
      <dgm:t>
        <a:bodyPr/>
        <a:lstStyle/>
        <a:p>
          <a:endParaRPr lang="en-GB"/>
        </a:p>
      </dgm:t>
    </dgm:pt>
    <dgm:pt modelId="{AD81FFDC-920D-D247-8A5E-D2ADA9CDB0C9}" type="pres">
      <dgm:prSet presAssocID="{C54BD2FD-B3A3-1540-BDE6-8C3C3BBF557A}" presName="diagram" presStyleCnt="0">
        <dgm:presLayoutVars>
          <dgm:dir/>
          <dgm:resizeHandles val="exact"/>
        </dgm:presLayoutVars>
      </dgm:prSet>
      <dgm:spPr/>
    </dgm:pt>
    <dgm:pt modelId="{196505E7-7C4C-AA40-81CC-B564570D033D}" type="pres">
      <dgm:prSet presAssocID="{7D6D8188-D69C-3842-A6D7-EC8CF23333AB}" presName="node" presStyleLbl="node1" presStyleIdx="0" presStyleCnt="5">
        <dgm:presLayoutVars>
          <dgm:bulletEnabled val="1"/>
        </dgm:presLayoutVars>
      </dgm:prSet>
      <dgm:spPr/>
    </dgm:pt>
    <dgm:pt modelId="{6701868F-EB79-064F-8142-3E3EE81B8224}" type="pres">
      <dgm:prSet presAssocID="{15677439-D340-234A-AF60-6B1484723949}" presName="sibTrans" presStyleCnt="0"/>
      <dgm:spPr/>
    </dgm:pt>
    <dgm:pt modelId="{5D5D3F52-A969-B14A-9126-89524B8F2E5B}" type="pres">
      <dgm:prSet presAssocID="{11448A71-6B34-0346-86FC-7C836D3691FA}" presName="node" presStyleLbl="node1" presStyleIdx="1" presStyleCnt="5">
        <dgm:presLayoutVars>
          <dgm:bulletEnabled val="1"/>
        </dgm:presLayoutVars>
      </dgm:prSet>
      <dgm:spPr/>
    </dgm:pt>
    <dgm:pt modelId="{B0D874D1-A35D-8E44-8B1A-C3E3CDCBAA58}" type="pres">
      <dgm:prSet presAssocID="{29233F1C-36C6-A841-BF1B-A9489E94AF9F}" presName="sibTrans" presStyleCnt="0"/>
      <dgm:spPr/>
    </dgm:pt>
    <dgm:pt modelId="{D6AFF3A0-305F-6C47-9AB0-8A91B96A93B1}" type="pres">
      <dgm:prSet presAssocID="{DD076E5C-3E90-5B49-AC41-C95E0E6EA33E}" presName="node" presStyleLbl="node1" presStyleIdx="2" presStyleCnt="5">
        <dgm:presLayoutVars>
          <dgm:bulletEnabled val="1"/>
        </dgm:presLayoutVars>
      </dgm:prSet>
      <dgm:spPr/>
    </dgm:pt>
    <dgm:pt modelId="{BE22F291-34FC-A040-A24E-51DA50F0F48F}" type="pres">
      <dgm:prSet presAssocID="{E5383A9A-A160-5F46-8DF5-F655F0027A0F}" presName="sibTrans" presStyleCnt="0"/>
      <dgm:spPr/>
    </dgm:pt>
    <dgm:pt modelId="{EDFAAE7C-7A51-8B41-A911-D31695396C1A}" type="pres">
      <dgm:prSet presAssocID="{79348100-962F-A142-A574-2ADBAE98B776}" presName="node" presStyleLbl="node1" presStyleIdx="3" presStyleCnt="5">
        <dgm:presLayoutVars>
          <dgm:bulletEnabled val="1"/>
        </dgm:presLayoutVars>
      </dgm:prSet>
      <dgm:spPr/>
    </dgm:pt>
    <dgm:pt modelId="{0ECB29AF-6426-A447-A400-5C5125290E75}" type="pres">
      <dgm:prSet presAssocID="{E18279D3-76F3-4749-A741-6B70CEC99539}" presName="sibTrans" presStyleCnt="0"/>
      <dgm:spPr/>
    </dgm:pt>
    <dgm:pt modelId="{D28333C2-BA3E-8C47-875D-E78B4D5C389D}" type="pres">
      <dgm:prSet presAssocID="{3172CDA3-7593-E54F-BE36-458F640A3078}" presName="node" presStyleLbl="node1" presStyleIdx="4" presStyleCnt="5">
        <dgm:presLayoutVars>
          <dgm:bulletEnabled val="1"/>
        </dgm:presLayoutVars>
      </dgm:prSet>
      <dgm:spPr/>
    </dgm:pt>
  </dgm:ptLst>
  <dgm:cxnLst>
    <dgm:cxn modelId="{64BA3705-DE15-8849-A5ED-CC2D4CA8E02F}" type="presOf" srcId="{C54BD2FD-B3A3-1540-BDE6-8C3C3BBF557A}" destId="{AD81FFDC-920D-D247-8A5E-D2ADA9CDB0C9}" srcOrd="0" destOrd="0" presId="urn:microsoft.com/office/officeart/2005/8/layout/default"/>
    <dgm:cxn modelId="{0176BE27-F31F-FA40-B303-AAD213E917F0}" type="presOf" srcId="{7D6D8188-D69C-3842-A6D7-EC8CF23333AB}" destId="{196505E7-7C4C-AA40-81CC-B564570D033D}" srcOrd="0" destOrd="0" presId="urn:microsoft.com/office/officeart/2005/8/layout/default"/>
    <dgm:cxn modelId="{D5959863-6023-E247-9848-B8D2A51A6971}" srcId="{C54BD2FD-B3A3-1540-BDE6-8C3C3BBF557A}" destId="{3172CDA3-7593-E54F-BE36-458F640A3078}" srcOrd="4" destOrd="0" parTransId="{58A98AEF-5F1F-A048-998B-2B2B94F55B60}" sibTransId="{4E338B4D-DA02-D744-A241-A8EDBB43210B}"/>
    <dgm:cxn modelId="{40DF4C47-35CD-1740-B8A6-2C27D4F7639E}" srcId="{C54BD2FD-B3A3-1540-BDE6-8C3C3BBF557A}" destId="{DD076E5C-3E90-5B49-AC41-C95E0E6EA33E}" srcOrd="2" destOrd="0" parTransId="{CEB0A2DB-C1AA-8340-B46E-70B1F0681F90}" sibTransId="{E5383A9A-A160-5F46-8DF5-F655F0027A0F}"/>
    <dgm:cxn modelId="{884FB76E-6D06-1E4E-9C46-F13F4DC0B9D5}" type="presOf" srcId="{79348100-962F-A142-A574-2ADBAE98B776}" destId="{EDFAAE7C-7A51-8B41-A911-D31695396C1A}" srcOrd="0" destOrd="0" presId="urn:microsoft.com/office/officeart/2005/8/layout/default"/>
    <dgm:cxn modelId="{3A81D3A5-BBBC-9C41-8603-1524A0AE5F67}" srcId="{C54BD2FD-B3A3-1540-BDE6-8C3C3BBF557A}" destId="{79348100-962F-A142-A574-2ADBAE98B776}" srcOrd="3" destOrd="0" parTransId="{AD9C65A4-F8B9-E24C-9AA7-8FCCB89BE785}" sibTransId="{E18279D3-76F3-4749-A741-6B70CEC99539}"/>
    <dgm:cxn modelId="{404914AC-7FBC-FD43-8A58-0320986A6D15}" srcId="{C54BD2FD-B3A3-1540-BDE6-8C3C3BBF557A}" destId="{7D6D8188-D69C-3842-A6D7-EC8CF23333AB}" srcOrd="0" destOrd="0" parTransId="{2B9EA8A0-F245-0F48-84B4-A09A5B3ED689}" sibTransId="{15677439-D340-234A-AF60-6B1484723949}"/>
    <dgm:cxn modelId="{716DB6C7-5B1C-B541-978C-24256EF9D314}" type="presOf" srcId="{3172CDA3-7593-E54F-BE36-458F640A3078}" destId="{D28333C2-BA3E-8C47-875D-E78B4D5C389D}" srcOrd="0" destOrd="0" presId="urn:microsoft.com/office/officeart/2005/8/layout/default"/>
    <dgm:cxn modelId="{3733EDCF-1AE2-2347-A616-5E1A84D9A0EA}" srcId="{C54BD2FD-B3A3-1540-BDE6-8C3C3BBF557A}" destId="{11448A71-6B34-0346-86FC-7C836D3691FA}" srcOrd="1" destOrd="0" parTransId="{52CCD5C1-0719-E647-B054-434C3E13A5F5}" sibTransId="{29233F1C-36C6-A841-BF1B-A9489E94AF9F}"/>
    <dgm:cxn modelId="{C33FD8F9-4B48-CD4E-94D2-7C7301E0C830}" type="presOf" srcId="{DD076E5C-3E90-5B49-AC41-C95E0E6EA33E}" destId="{D6AFF3A0-305F-6C47-9AB0-8A91B96A93B1}" srcOrd="0" destOrd="0" presId="urn:microsoft.com/office/officeart/2005/8/layout/default"/>
    <dgm:cxn modelId="{A90803FD-7583-1D48-BD34-F8B100CC4EA4}" type="presOf" srcId="{11448A71-6B34-0346-86FC-7C836D3691FA}" destId="{5D5D3F52-A969-B14A-9126-89524B8F2E5B}" srcOrd="0" destOrd="0" presId="urn:microsoft.com/office/officeart/2005/8/layout/default"/>
    <dgm:cxn modelId="{B3D7A1EA-FCBA-9C46-A557-3D20EB98AF15}" type="presParOf" srcId="{AD81FFDC-920D-D247-8A5E-D2ADA9CDB0C9}" destId="{196505E7-7C4C-AA40-81CC-B564570D033D}" srcOrd="0" destOrd="0" presId="urn:microsoft.com/office/officeart/2005/8/layout/default"/>
    <dgm:cxn modelId="{DEE66969-4051-BC44-9223-6E9B327BA4C0}" type="presParOf" srcId="{AD81FFDC-920D-D247-8A5E-D2ADA9CDB0C9}" destId="{6701868F-EB79-064F-8142-3E3EE81B8224}" srcOrd="1" destOrd="0" presId="urn:microsoft.com/office/officeart/2005/8/layout/default"/>
    <dgm:cxn modelId="{6BE72443-4F5D-DE45-A29F-5AFEF9C29F42}" type="presParOf" srcId="{AD81FFDC-920D-D247-8A5E-D2ADA9CDB0C9}" destId="{5D5D3F52-A969-B14A-9126-89524B8F2E5B}" srcOrd="2" destOrd="0" presId="urn:microsoft.com/office/officeart/2005/8/layout/default"/>
    <dgm:cxn modelId="{6ECD1996-7D3E-E54B-8AAA-6C306811798B}" type="presParOf" srcId="{AD81FFDC-920D-D247-8A5E-D2ADA9CDB0C9}" destId="{B0D874D1-A35D-8E44-8B1A-C3E3CDCBAA58}" srcOrd="3" destOrd="0" presId="urn:microsoft.com/office/officeart/2005/8/layout/default"/>
    <dgm:cxn modelId="{69F40C52-D03E-BF4C-B719-04F11F892162}" type="presParOf" srcId="{AD81FFDC-920D-D247-8A5E-D2ADA9CDB0C9}" destId="{D6AFF3A0-305F-6C47-9AB0-8A91B96A93B1}" srcOrd="4" destOrd="0" presId="urn:microsoft.com/office/officeart/2005/8/layout/default"/>
    <dgm:cxn modelId="{021EBDC0-FCBF-584A-AA97-298CF539E9F4}" type="presParOf" srcId="{AD81FFDC-920D-D247-8A5E-D2ADA9CDB0C9}" destId="{BE22F291-34FC-A040-A24E-51DA50F0F48F}" srcOrd="5" destOrd="0" presId="urn:microsoft.com/office/officeart/2005/8/layout/default"/>
    <dgm:cxn modelId="{FB1211B8-3943-8648-8CF1-F4E305DA3F99}" type="presParOf" srcId="{AD81FFDC-920D-D247-8A5E-D2ADA9CDB0C9}" destId="{EDFAAE7C-7A51-8B41-A911-D31695396C1A}" srcOrd="6" destOrd="0" presId="urn:microsoft.com/office/officeart/2005/8/layout/default"/>
    <dgm:cxn modelId="{BF83C552-6933-9F40-A849-E4B221234ED5}" type="presParOf" srcId="{AD81FFDC-920D-D247-8A5E-D2ADA9CDB0C9}" destId="{0ECB29AF-6426-A447-A400-5C5125290E75}" srcOrd="7" destOrd="0" presId="urn:microsoft.com/office/officeart/2005/8/layout/default"/>
    <dgm:cxn modelId="{89D263C9-7E9A-204A-9678-9627C4592F26}" type="presParOf" srcId="{AD81FFDC-920D-D247-8A5E-D2ADA9CDB0C9}" destId="{D28333C2-BA3E-8C47-875D-E78B4D5C389D}" srcOrd="8" destOrd="0" presId="urn:microsoft.com/office/officeart/2005/8/layout/default"/>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54BD2FD-B3A3-1540-BDE6-8C3C3BBF557A}" type="doc">
      <dgm:prSet loTypeId="urn:microsoft.com/office/officeart/2005/8/layout/default" loCatId="" qsTypeId="urn:microsoft.com/office/officeart/2005/8/quickstyle/simple2#2" qsCatId="simple" csTypeId="urn:microsoft.com/office/officeart/2005/8/colors/accent1_2#2" csCatId="accent1" phldr="1"/>
      <dgm:spPr/>
      <dgm:t>
        <a:bodyPr/>
        <a:lstStyle/>
        <a:p>
          <a:endParaRPr lang="en-GB"/>
        </a:p>
      </dgm:t>
    </dgm:pt>
    <dgm:pt modelId="{11448A71-6B34-0346-86FC-7C836D3691FA}">
      <dgm:prSet/>
      <dgm:spPr>
        <a:solidFill>
          <a:srgbClr val="3C1EC6"/>
        </a:solidFill>
        <a:ln>
          <a:noFill/>
        </a:ln>
      </dgm:spPr>
      <dgm:t>
        <a:bodyPr/>
        <a:lstStyle/>
        <a:p>
          <a:pPr>
            <a:buClr>
              <a:srgbClr val="3B1FC6"/>
            </a:buClr>
            <a:buSzPts val="1200"/>
          </a:pPr>
          <a:r>
            <a:rPr lang="nl-NL" noProof="0" dirty="0">
              <a:solidFill>
                <a:schemeClr val="bg1"/>
              </a:solidFill>
              <a:latin typeface="Outfit"/>
              <a:ea typeface="Outfit"/>
              <a:cs typeface="Outfit"/>
              <a:sym typeface="Outfit"/>
            </a:rPr>
            <a:t>1. Iedereen op TikTok sport ‘s ochtends, dus het moet wel goed zijn.</a:t>
          </a:r>
          <a:endParaRPr lang="nl-NL" noProof="0" dirty="0">
            <a:solidFill>
              <a:schemeClr val="bg1"/>
            </a:solidFill>
            <a:latin typeface="Outfit"/>
            <a:ea typeface="Outfit"/>
            <a:cs typeface="Outfit"/>
          </a:endParaRPr>
        </a:p>
      </dgm:t>
    </dgm:pt>
    <dgm:pt modelId="{52CCD5C1-0719-E647-B054-434C3E13A5F5}" type="parTrans" cxnId="{3733EDCF-1AE2-2347-A616-5E1A84D9A0EA}">
      <dgm:prSet/>
      <dgm:spPr/>
      <dgm:t>
        <a:bodyPr/>
        <a:lstStyle/>
        <a:p>
          <a:endParaRPr lang="en-GB"/>
        </a:p>
      </dgm:t>
    </dgm:pt>
    <dgm:pt modelId="{29233F1C-36C6-A841-BF1B-A9489E94AF9F}" type="sibTrans" cxnId="{3733EDCF-1AE2-2347-A616-5E1A84D9A0EA}">
      <dgm:prSet/>
      <dgm:spPr/>
      <dgm:t>
        <a:bodyPr/>
        <a:lstStyle/>
        <a:p>
          <a:endParaRPr lang="en-GB"/>
        </a:p>
      </dgm:t>
    </dgm:pt>
    <dgm:pt modelId="{DD076E5C-3E90-5B49-AC41-C95E0E6EA33E}">
      <dgm:prSet/>
      <dgm:spPr>
        <a:solidFill>
          <a:srgbClr val="3C1EC6"/>
        </a:solidFill>
        <a:ln>
          <a:noFill/>
        </a:ln>
      </dgm:spPr>
      <dgm:t>
        <a:bodyPr/>
        <a:lstStyle/>
        <a:p>
          <a:r>
            <a:rPr lang="nl-NL" noProof="0" dirty="0">
              <a:solidFill>
                <a:schemeClr val="bg1"/>
              </a:solidFill>
              <a:latin typeface="Outfit"/>
              <a:ea typeface="Outfit"/>
              <a:cs typeface="Outfit"/>
              <a:sym typeface="Outfit"/>
            </a:rPr>
            <a:t>2. Sinds ik ’s ochtends train, ben ik beter in wiskunde.</a:t>
          </a:r>
          <a:endParaRPr lang="nl-NL" noProof="0" dirty="0">
            <a:solidFill>
              <a:schemeClr val="bg1"/>
            </a:solidFill>
            <a:latin typeface="Outfit"/>
            <a:ea typeface="Outfit"/>
            <a:cs typeface="Outfit"/>
          </a:endParaRPr>
        </a:p>
      </dgm:t>
    </dgm:pt>
    <dgm:pt modelId="{CEB0A2DB-C1AA-8340-B46E-70B1F0681F90}" type="parTrans" cxnId="{40DF4C47-35CD-1740-B8A6-2C27D4F7639E}">
      <dgm:prSet/>
      <dgm:spPr/>
      <dgm:t>
        <a:bodyPr/>
        <a:lstStyle/>
        <a:p>
          <a:endParaRPr lang="en-GB"/>
        </a:p>
      </dgm:t>
    </dgm:pt>
    <dgm:pt modelId="{E5383A9A-A160-5F46-8DF5-F655F0027A0F}" type="sibTrans" cxnId="{40DF4C47-35CD-1740-B8A6-2C27D4F7639E}">
      <dgm:prSet/>
      <dgm:spPr/>
      <dgm:t>
        <a:bodyPr/>
        <a:lstStyle/>
        <a:p>
          <a:endParaRPr lang="en-GB"/>
        </a:p>
      </dgm:t>
    </dgm:pt>
    <dgm:pt modelId="{79348100-962F-A142-A574-2ADBAE98B776}">
      <dgm:prSet/>
      <dgm:spPr>
        <a:solidFill>
          <a:srgbClr val="3C1EC6"/>
        </a:solidFill>
        <a:ln>
          <a:noFill/>
        </a:ln>
      </dgm:spPr>
      <dgm:t>
        <a:bodyPr/>
        <a:lstStyle/>
        <a:p>
          <a:pPr rtl="0"/>
          <a:r>
            <a:rPr lang="nl-NL" noProof="0" dirty="0">
              <a:solidFill>
                <a:schemeClr val="bg1"/>
              </a:solidFill>
              <a:latin typeface="Outfit"/>
              <a:ea typeface="Outfit"/>
              <a:cs typeface="Outfit"/>
              <a:sym typeface="Outfit"/>
            </a:rPr>
            <a:t>3. Een ochtend-workout is gezond. Je bent immers de dag gezond begonnen door te sporten.</a:t>
          </a:r>
          <a:endParaRPr lang="nl-NL" noProof="0" dirty="0">
            <a:solidFill>
              <a:schemeClr val="bg1"/>
            </a:solidFill>
            <a:latin typeface="Outfit"/>
            <a:ea typeface="Outfit"/>
            <a:cs typeface="Outfit"/>
          </a:endParaRPr>
        </a:p>
      </dgm:t>
    </dgm:pt>
    <dgm:pt modelId="{AD9C65A4-F8B9-E24C-9AA7-8FCCB89BE785}" type="parTrans" cxnId="{3A81D3A5-BBBC-9C41-8603-1524A0AE5F67}">
      <dgm:prSet/>
      <dgm:spPr/>
      <dgm:t>
        <a:bodyPr/>
        <a:lstStyle/>
        <a:p>
          <a:endParaRPr lang="en-GB"/>
        </a:p>
      </dgm:t>
    </dgm:pt>
    <dgm:pt modelId="{E18279D3-76F3-4749-A741-6B70CEC99539}" type="sibTrans" cxnId="{3A81D3A5-BBBC-9C41-8603-1524A0AE5F67}">
      <dgm:prSet/>
      <dgm:spPr/>
      <dgm:t>
        <a:bodyPr/>
        <a:lstStyle/>
        <a:p>
          <a:endParaRPr lang="en-GB"/>
        </a:p>
      </dgm:t>
    </dgm:pt>
    <dgm:pt modelId="{3172CDA3-7593-E54F-BE36-458F640A3078}">
      <dgm:prSet/>
      <dgm:spPr>
        <a:solidFill>
          <a:srgbClr val="3C1EC6"/>
        </a:solidFill>
        <a:ln>
          <a:noFill/>
        </a:ln>
      </dgm:spPr>
      <dgm:t>
        <a:bodyPr/>
        <a:lstStyle/>
        <a:p>
          <a:r>
            <a:rPr lang="nl-NL" noProof="0" dirty="0">
              <a:solidFill>
                <a:schemeClr val="bg1"/>
              </a:solidFill>
              <a:latin typeface="Outfit"/>
              <a:ea typeface="Outfit"/>
              <a:cs typeface="Outfit"/>
              <a:sym typeface="Outfit"/>
            </a:rPr>
            <a:t>4. Ofwel doe je een ochtend work-out, ofwel blijf je de hele dag moe.</a:t>
          </a:r>
          <a:endParaRPr lang="nl-NL" noProof="0" dirty="0">
            <a:solidFill>
              <a:schemeClr val="bg1"/>
            </a:solidFill>
            <a:latin typeface="Outfit"/>
            <a:ea typeface="Outfit"/>
            <a:cs typeface="Outfit"/>
          </a:endParaRPr>
        </a:p>
      </dgm:t>
    </dgm:pt>
    <dgm:pt modelId="{58A98AEF-5F1F-A048-998B-2B2B94F55B60}" type="parTrans" cxnId="{D5959863-6023-E247-9848-B8D2A51A6971}">
      <dgm:prSet/>
      <dgm:spPr/>
      <dgm:t>
        <a:bodyPr/>
        <a:lstStyle/>
        <a:p>
          <a:endParaRPr lang="en-GB"/>
        </a:p>
      </dgm:t>
    </dgm:pt>
    <dgm:pt modelId="{4E338B4D-DA02-D744-A241-A8EDBB43210B}" type="sibTrans" cxnId="{D5959863-6023-E247-9848-B8D2A51A6971}">
      <dgm:prSet/>
      <dgm:spPr/>
      <dgm:t>
        <a:bodyPr/>
        <a:lstStyle/>
        <a:p>
          <a:endParaRPr lang="en-GB"/>
        </a:p>
      </dgm:t>
    </dgm:pt>
    <dgm:pt modelId="{AD81FFDC-920D-D247-8A5E-D2ADA9CDB0C9}" type="pres">
      <dgm:prSet presAssocID="{C54BD2FD-B3A3-1540-BDE6-8C3C3BBF557A}" presName="diagram" presStyleCnt="0">
        <dgm:presLayoutVars>
          <dgm:dir/>
          <dgm:resizeHandles val="exact"/>
        </dgm:presLayoutVars>
      </dgm:prSet>
      <dgm:spPr/>
    </dgm:pt>
    <dgm:pt modelId="{5D5D3F52-A969-B14A-9126-89524B8F2E5B}" type="pres">
      <dgm:prSet presAssocID="{11448A71-6B34-0346-86FC-7C836D3691FA}" presName="node" presStyleLbl="node1" presStyleIdx="0" presStyleCnt="4">
        <dgm:presLayoutVars>
          <dgm:bulletEnabled val="1"/>
        </dgm:presLayoutVars>
      </dgm:prSet>
      <dgm:spPr/>
    </dgm:pt>
    <dgm:pt modelId="{B0D874D1-A35D-8E44-8B1A-C3E3CDCBAA58}" type="pres">
      <dgm:prSet presAssocID="{29233F1C-36C6-A841-BF1B-A9489E94AF9F}" presName="sibTrans" presStyleCnt="0"/>
      <dgm:spPr/>
    </dgm:pt>
    <dgm:pt modelId="{D6AFF3A0-305F-6C47-9AB0-8A91B96A93B1}" type="pres">
      <dgm:prSet presAssocID="{DD076E5C-3E90-5B49-AC41-C95E0E6EA33E}" presName="node" presStyleLbl="node1" presStyleIdx="1" presStyleCnt="4">
        <dgm:presLayoutVars>
          <dgm:bulletEnabled val="1"/>
        </dgm:presLayoutVars>
      </dgm:prSet>
      <dgm:spPr/>
    </dgm:pt>
    <dgm:pt modelId="{BE22F291-34FC-A040-A24E-51DA50F0F48F}" type="pres">
      <dgm:prSet presAssocID="{E5383A9A-A160-5F46-8DF5-F655F0027A0F}" presName="sibTrans" presStyleCnt="0"/>
      <dgm:spPr/>
    </dgm:pt>
    <dgm:pt modelId="{EDFAAE7C-7A51-8B41-A911-D31695396C1A}" type="pres">
      <dgm:prSet presAssocID="{79348100-962F-A142-A574-2ADBAE98B776}" presName="node" presStyleLbl="node1" presStyleIdx="2" presStyleCnt="4">
        <dgm:presLayoutVars>
          <dgm:bulletEnabled val="1"/>
        </dgm:presLayoutVars>
      </dgm:prSet>
      <dgm:spPr/>
    </dgm:pt>
    <dgm:pt modelId="{0ECB29AF-6426-A447-A400-5C5125290E75}" type="pres">
      <dgm:prSet presAssocID="{E18279D3-76F3-4749-A741-6B70CEC99539}" presName="sibTrans" presStyleCnt="0"/>
      <dgm:spPr/>
    </dgm:pt>
    <dgm:pt modelId="{D28333C2-BA3E-8C47-875D-E78B4D5C389D}" type="pres">
      <dgm:prSet presAssocID="{3172CDA3-7593-E54F-BE36-458F640A3078}" presName="node" presStyleLbl="node1" presStyleIdx="3" presStyleCnt="4">
        <dgm:presLayoutVars>
          <dgm:bulletEnabled val="1"/>
        </dgm:presLayoutVars>
      </dgm:prSet>
      <dgm:spPr/>
    </dgm:pt>
  </dgm:ptLst>
  <dgm:cxnLst>
    <dgm:cxn modelId="{64BA3705-DE15-8849-A5ED-CC2D4CA8E02F}" type="presOf" srcId="{C54BD2FD-B3A3-1540-BDE6-8C3C3BBF557A}" destId="{AD81FFDC-920D-D247-8A5E-D2ADA9CDB0C9}" srcOrd="0" destOrd="0" presId="urn:microsoft.com/office/officeart/2005/8/layout/default"/>
    <dgm:cxn modelId="{D5959863-6023-E247-9848-B8D2A51A6971}" srcId="{C54BD2FD-B3A3-1540-BDE6-8C3C3BBF557A}" destId="{3172CDA3-7593-E54F-BE36-458F640A3078}" srcOrd="3" destOrd="0" parTransId="{58A98AEF-5F1F-A048-998B-2B2B94F55B60}" sibTransId="{4E338B4D-DA02-D744-A241-A8EDBB43210B}"/>
    <dgm:cxn modelId="{40DF4C47-35CD-1740-B8A6-2C27D4F7639E}" srcId="{C54BD2FD-B3A3-1540-BDE6-8C3C3BBF557A}" destId="{DD076E5C-3E90-5B49-AC41-C95E0E6EA33E}" srcOrd="1" destOrd="0" parTransId="{CEB0A2DB-C1AA-8340-B46E-70B1F0681F90}" sibTransId="{E5383A9A-A160-5F46-8DF5-F655F0027A0F}"/>
    <dgm:cxn modelId="{884FB76E-6D06-1E4E-9C46-F13F4DC0B9D5}" type="presOf" srcId="{79348100-962F-A142-A574-2ADBAE98B776}" destId="{EDFAAE7C-7A51-8B41-A911-D31695396C1A}" srcOrd="0" destOrd="0" presId="urn:microsoft.com/office/officeart/2005/8/layout/default"/>
    <dgm:cxn modelId="{3A81D3A5-BBBC-9C41-8603-1524A0AE5F67}" srcId="{C54BD2FD-B3A3-1540-BDE6-8C3C3BBF557A}" destId="{79348100-962F-A142-A574-2ADBAE98B776}" srcOrd="2" destOrd="0" parTransId="{AD9C65A4-F8B9-E24C-9AA7-8FCCB89BE785}" sibTransId="{E18279D3-76F3-4749-A741-6B70CEC99539}"/>
    <dgm:cxn modelId="{716DB6C7-5B1C-B541-978C-24256EF9D314}" type="presOf" srcId="{3172CDA3-7593-E54F-BE36-458F640A3078}" destId="{D28333C2-BA3E-8C47-875D-E78B4D5C389D}" srcOrd="0" destOrd="0" presId="urn:microsoft.com/office/officeart/2005/8/layout/default"/>
    <dgm:cxn modelId="{3733EDCF-1AE2-2347-A616-5E1A84D9A0EA}" srcId="{C54BD2FD-B3A3-1540-BDE6-8C3C3BBF557A}" destId="{11448A71-6B34-0346-86FC-7C836D3691FA}" srcOrd="0" destOrd="0" parTransId="{52CCD5C1-0719-E647-B054-434C3E13A5F5}" sibTransId="{29233F1C-36C6-A841-BF1B-A9489E94AF9F}"/>
    <dgm:cxn modelId="{C33FD8F9-4B48-CD4E-94D2-7C7301E0C830}" type="presOf" srcId="{DD076E5C-3E90-5B49-AC41-C95E0E6EA33E}" destId="{D6AFF3A0-305F-6C47-9AB0-8A91B96A93B1}" srcOrd="0" destOrd="0" presId="urn:microsoft.com/office/officeart/2005/8/layout/default"/>
    <dgm:cxn modelId="{A90803FD-7583-1D48-BD34-F8B100CC4EA4}" type="presOf" srcId="{11448A71-6B34-0346-86FC-7C836D3691FA}" destId="{5D5D3F52-A969-B14A-9126-89524B8F2E5B}" srcOrd="0" destOrd="0" presId="urn:microsoft.com/office/officeart/2005/8/layout/default"/>
    <dgm:cxn modelId="{6BE72443-4F5D-DE45-A29F-5AFEF9C29F42}" type="presParOf" srcId="{AD81FFDC-920D-D247-8A5E-D2ADA9CDB0C9}" destId="{5D5D3F52-A969-B14A-9126-89524B8F2E5B}" srcOrd="0" destOrd="0" presId="urn:microsoft.com/office/officeart/2005/8/layout/default"/>
    <dgm:cxn modelId="{6ECD1996-7D3E-E54B-8AAA-6C306811798B}" type="presParOf" srcId="{AD81FFDC-920D-D247-8A5E-D2ADA9CDB0C9}" destId="{B0D874D1-A35D-8E44-8B1A-C3E3CDCBAA58}" srcOrd="1" destOrd="0" presId="urn:microsoft.com/office/officeart/2005/8/layout/default"/>
    <dgm:cxn modelId="{69F40C52-D03E-BF4C-B719-04F11F892162}" type="presParOf" srcId="{AD81FFDC-920D-D247-8A5E-D2ADA9CDB0C9}" destId="{D6AFF3A0-305F-6C47-9AB0-8A91B96A93B1}" srcOrd="2" destOrd="0" presId="urn:microsoft.com/office/officeart/2005/8/layout/default"/>
    <dgm:cxn modelId="{021EBDC0-FCBF-584A-AA97-298CF539E9F4}" type="presParOf" srcId="{AD81FFDC-920D-D247-8A5E-D2ADA9CDB0C9}" destId="{BE22F291-34FC-A040-A24E-51DA50F0F48F}" srcOrd="3" destOrd="0" presId="urn:microsoft.com/office/officeart/2005/8/layout/default"/>
    <dgm:cxn modelId="{FB1211B8-3943-8648-8CF1-F4E305DA3F99}" type="presParOf" srcId="{AD81FFDC-920D-D247-8A5E-D2ADA9CDB0C9}" destId="{EDFAAE7C-7A51-8B41-A911-D31695396C1A}" srcOrd="4" destOrd="0" presId="urn:microsoft.com/office/officeart/2005/8/layout/default"/>
    <dgm:cxn modelId="{BF83C552-6933-9F40-A849-E4B221234ED5}" type="presParOf" srcId="{AD81FFDC-920D-D247-8A5E-D2ADA9CDB0C9}" destId="{0ECB29AF-6426-A447-A400-5C5125290E75}" srcOrd="5" destOrd="0" presId="urn:microsoft.com/office/officeart/2005/8/layout/default"/>
    <dgm:cxn modelId="{89D263C9-7E9A-204A-9678-9627C4592F26}" type="presParOf" srcId="{AD81FFDC-920D-D247-8A5E-D2ADA9CDB0C9}" destId="{D28333C2-BA3E-8C47-875D-E78B4D5C389D}"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54BD2FD-B3A3-1540-BDE6-8C3C3BBF557A}" type="doc">
      <dgm:prSet loTypeId="urn:microsoft.com/office/officeart/2005/8/layout/default" loCatId="" qsTypeId="urn:microsoft.com/office/officeart/2005/8/quickstyle/simple2#3" qsCatId="simple" csTypeId="urn:microsoft.com/office/officeart/2005/8/colors/accent1_2#3" csCatId="accent1" phldr="1"/>
      <dgm:spPr/>
      <dgm:t>
        <a:bodyPr/>
        <a:lstStyle/>
        <a:p>
          <a:endParaRPr lang="en-GB"/>
        </a:p>
      </dgm:t>
    </dgm:pt>
    <dgm:pt modelId="{7D6D8188-D69C-3842-A6D7-EC8CF23333AB}">
      <dgm:prSet/>
      <dgm:spPr>
        <a:solidFill>
          <a:srgbClr val="3C1EC6"/>
        </a:solidFill>
        <a:ln>
          <a:noFill/>
        </a:ln>
      </dgm:spPr>
      <dgm:t>
        <a:bodyPr/>
        <a:lstStyle/>
        <a:p>
          <a:r>
            <a:rPr lang="nl-NL" noProof="0" dirty="0">
              <a:solidFill>
                <a:schemeClr val="bg1"/>
              </a:solidFill>
              <a:latin typeface="Outfit"/>
              <a:ea typeface="Outfit"/>
              <a:cs typeface="Outfit"/>
              <a:sym typeface="Outfit"/>
            </a:rPr>
            <a:t>1. In advertenties op Instagram en </a:t>
          </a:r>
          <a:r>
            <a:rPr lang="nl-NL" noProof="0" dirty="0" err="1">
              <a:solidFill>
                <a:schemeClr val="bg1"/>
              </a:solidFill>
              <a:latin typeface="Outfit"/>
              <a:ea typeface="Outfit"/>
              <a:cs typeface="Outfit"/>
              <a:sym typeface="Outfit"/>
            </a:rPr>
            <a:t>TikTok</a:t>
          </a:r>
          <a:r>
            <a:rPr lang="nl-NL" noProof="0" dirty="0">
              <a:solidFill>
                <a:schemeClr val="bg1"/>
              </a:solidFill>
              <a:latin typeface="Outfit"/>
              <a:ea typeface="Outfit"/>
              <a:cs typeface="Outfit"/>
              <a:sym typeface="Outfit"/>
            </a:rPr>
            <a:t> promoten </a:t>
          </a:r>
          <a:r>
            <a:rPr lang="nl-NL" noProof="0" dirty="0" err="1">
              <a:solidFill>
                <a:schemeClr val="bg1"/>
              </a:solidFill>
              <a:latin typeface="Outfit"/>
              <a:ea typeface="Outfit"/>
              <a:cs typeface="Outfit"/>
              <a:sym typeface="Outfit"/>
            </a:rPr>
            <a:t>influencers</a:t>
          </a:r>
          <a:r>
            <a:rPr lang="nl-NL" noProof="0" dirty="0">
              <a:solidFill>
                <a:schemeClr val="bg1"/>
              </a:solidFill>
              <a:latin typeface="Outfit"/>
              <a:ea typeface="Outfit"/>
              <a:cs typeface="Outfit"/>
              <a:sym typeface="Outfit"/>
            </a:rPr>
            <a:t> </a:t>
          </a:r>
          <a:r>
            <a:rPr lang="nl-NL" noProof="0" dirty="0" err="1">
              <a:solidFill>
                <a:schemeClr val="bg1"/>
              </a:solidFill>
              <a:latin typeface="Outfit"/>
              <a:ea typeface="Outfit"/>
              <a:cs typeface="Outfit"/>
              <a:sym typeface="Outfit"/>
            </a:rPr>
            <a:t>proteïneshakes</a:t>
          </a:r>
          <a:r>
            <a:rPr lang="nl-NL" noProof="0" dirty="0">
              <a:solidFill>
                <a:schemeClr val="bg1"/>
              </a:solidFill>
              <a:latin typeface="Outfit"/>
              <a:ea typeface="Outfit"/>
              <a:cs typeface="Outfit"/>
              <a:sym typeface="Outfit"/>
            </a:rPr>
            <a:t> om spiermassa te kweken. Deze proteïnedranken helpen je spieren te herstellen en dragen bij aan de opbouw van spierweefsel.</a:t>
          </a:r>
          <a:endParaRPr lang="nl-NL" noProof="0" dirty="0">
            <a:solidFill>
              <a:schemeClr val="bg1"/>
            </a:solidFill>
          </a:endParaRPr>
        </a:p>
      </dgm:t>
    </dgm:pt>
    <dgm:pt modelId="{2B9EA8A0-F245-0F48-84B4-A09A5B3ED689}" type="parTrans" cxnId="{404914AC-7FBC-FD43-8A58-0320986A6D15}">
      <dgm:prSet/>
      <dgm:spPr/>
      <dgm:t>
        <a:bodyPr/>
        <a:lstStyle/>
        <a:p>
          <a:endParaRPr lang="en-GB"/>
        </a:p>
      </dgm:t>
    </dgm:pt>
    <dgm:pt modelId="{15677439-D340-234A-AF60-6B1484723949}" type="sibTrans" cxnId="{404914AC-7FBC-FD43-8A58-0320986A6D15}">
      <dgm:prSet/>
      <dgm:spPr/>
      <dgm:t>
        <a:bodyPr/>
        <a:lstStyle/>
        <a:p>
          <a:endParaRPr lang="en-GB"/>
        </a:p>
      </dgm:t>
    </dgm:pt>
    <dgm:pt modelId="{11448A71-6B34-0346-86FC-7C836D3691FA}">
      <dgm:prSet/>
      <dgm:spPr>
        <a:solidFill>
          <a:srgbClr val="3C1EC6"/>
        </a:solidFill>
        <a:ln>
          <a:noFill/>
        </a:ln>
      </dgm:spPr>
      <dgm:t>
        <a:bodyPr/>
        <a:lstStyle/>
        <a:p>
          <a:pPr>
            <a:buClr>
              <a:srgbClr val="3B1FC6"/>
            </a:buClr>
            <a:buSzPts val="1200"/>
          </a:pPr>
          <a:r>
            <a:rPr lang="nl-NL" noProof="0" dirty="0">
              <a:solidFill>
                <a:schemeClr val="bg1"/>
              </a:solidFill>
              <a:latin typeface="Outfit"/>
              <a:sym typeface="Outfit"/>
            </a:rPr>
            <a:t>2</a:t>
          </a:r>
          <a:r>
            <a:rPr lang="nl-NL" noProof="0" dirty="0">
              <a:solidFill>
                <a:schemeClr val="bg1"/>
              </a:solidFill>
              <a:latin typeface="Outfit"/>
              <a:ea typeface="Outfit"/>
              <a:cs typeface="Outfit"/>
              <a:sym typeface="Outfit"/>
            </a:rPr>
            <a:t>. Grote internationale studies van de Verenigde Naties tonen aan dat overmatige suikerconsumptie het risico op obesitas en diabetes verhoogt. Dit wordt ondersteund door langdurig onderzoek met duizenden deelnemers wereldwijd. </a:t>
          </a:r>
          <a:endParaRPr lang="nl-NL" noProof="0" dirty="0">
            <a:solidFill>
              <a:schemeClr val="bg1"/>
            </a:solidFill>
            <a:latin typeface="Outfit"/>
            <a:ea typeface="Outfit"/>
            <a:cs typeface="Outfit"/>
          </a:endParaRPr>
        </a:p>
      </dgm:t>
    </dgm:pt>
    <dgm:pt modelId="{52CCD5C1-0719-E647-B054-434C3E13A5F5}" type="parTrans" cxnId="{3733EDCF-1AE2-2347-A616-5E1A84D9A0EA}">
      <dgm:prSet/>
      <dgm:spPr/>
      <dgm:t>
        <a:bodyPr/>
        <a:lstStyle/>
        <a:p>
          <a:endParaRPr lang="en-GB"/>
        </a:p>
      </dgm:t>
    </dgm:pt>
    <dgm:pt modelId="{29233F1C-36C6-A841-BF1B-A9489E94AF9F}" type="sibTrans" cxnId="{3733EDCF-1AE2-2347-A616-5E1A84D9A0EA}">
      <dgm:prSet/>
      <dgm:spPr/>
      <dgm:t>
        <a:bodyPr/>
        <a:lstStyle/>
        <a:p>
          <a:endParaRPr lang="en-GB"/>
        </a:p>
      </dgm:t>
    </dgm:pt>
    <dgm:pt modelId="{DD076E5C-3E90-5B49-AC41-C95E0E6EA33E}">
      <dgm:prSet/>
      <dgm:spPr>
        <a:solidFill>
          <a:srgbClr val="3C1EC6"/>
        </a:solidFill>
        <a:ln>
          <a:noFill/>
        </a:ln>
      </dgm:spPr>
      <dgm:t>
        <a:bodyPr/>
        <a:lstStyle/>
        <a:p>
          <a:r>
            <a:rPr lang="nl-NL" noProof="0" dirty="0">
              <a:solidFill>
                <a:schemeClr val="bg1"/>
              </a:solidFill>
              <a:latin typeface="Outfit"/>
              <a:ea typeface="Outfit"/>
              <a:cs typeface="Outfit"/>
              <a:sym typeface="Outfit"/>
            </a:rPr>
            <a:t>3. Lisa kreeg buikpijn na het eten van een misvormde wortel  en besloot dat lelijke groenten ongezond zijn. Ze verwees naar een blogartikel met de alarmerende titel ‘misvormde groenten vernietigen je darmen!’. Hierin werd geen toelichting gegeven over het onderzoek. </a:t>
          </a:r>
          <a:endParaRPr lang="nl-NL" noProof="0" dirty="0">
            <a:solidFill>
              <a:schemeClr val="bg1"/>
            </a:solidFill>
            <a:latin typeface="Outfit"/>
            <a:ea typeface="Outfit"/>
            <a:cs typeface="Outfit"/>
          </a:endParaRPr>
        </a:p>
      </dgm:t>
    </dgm:pt>
    <dgm:pt modelId="{CEB0A2DB-C1AA-8340-B46E-70B1F0681F90}" type="parTrans" cxnId="{40DF4C47-35CD-1740-B8A6-2C27D4F7639E}">
      <dgm:prSet/>
      <dgm:spPr/>
      <dgm:t>
        <a:bodyPr/>
        <a:lstStyle/>
        <a:p>
          <a:endParaRPr lang="en-GB"/>
        </a:p>
      </dgm:t>
    </dgm:pt>
    <dgm:pt modelId="{E5383A9A-A160-5F46-8DF5-F655F0027A0F}" type="sibTrans" cxnId="{40DF4C47-35CD-1740-B8A6-2C27D4F7639E}">
      <dgm:prSet/>
      <dgm:spPr/>
      <dgm:t>
        <a:bodyPr/>
        <a:lstStyle/>
        <a:p>
          <a:endParaRPr lang="en-GB"/>
        </a:p>
      </dgm:t>
    </dgm:pt>
    <dgm:pt modelId="{79348100-962F-A142-A574-2ADBAE98B776}">
      <dgm:prSet/>
      <dgm:spPr>
        <a:solidFill>
          <a:srgbClr val="3C1EC6"/>
        </a:solidFill>
        <a:ln>
          <a:noFill/>
        </a:ln>
      </dgm:spPr>
      <dgm:t>
        <a:bodyPr/>
        <a:lstStyle/>
        <a:p>
          <a:r>
            <a:rPr lang="nl-NL" noProof="0" dirty="0">
              <a:solidFill>
                <a:schemeClr val="bg1"/>
              </a:solidFill>
              <a:latin typeface="Outfit"/>
            </a:rPr>
            <a:t>4</a:t>
          </a:r>
          <a:r>
            <a:rPr lang="nl-NL" noProof="0" dirty="0">
              <a:solidFill>
                <a:schemeClr val="bg1"/>
              </a:solidFill>
              <a:latin typeface="Outfit"/>
              <a:ea typeface="Outfit"/>
              <a:cs typeface="Outfit"/>
              <a:sym typeface="Outfit"/>
            </a:rPr>
            <a:t>. De Vlaamse overheid benadrukt dat zowel reguliere groenten als biologische groenten veilig zijn en niet te veel pesticiden bevatten, sommige mensen kiezen om persoonlijke redenen voor biologisch. </a:t>
          </a:r>
          <a:endParaRPr lang="nl-NL" noProof="0" dirty="0">
            <a:solidFill>
              <a:schemeClr val="bg1"/>
            </a:solidFill>
            <a:latin typeface="Outfit"/>
            <a:ea typeface="Outfit"/>
            <a:cs typeface="Outfit"/>
          </a:endParaRPr>
        </a:p>
      </dgm:t>
    </dgm:pt>
    <dgm:pt modelId="{AD9C65A4-F8B9-E24C-9AA7-8FCCB89BE785}" type="parTrans" cxnId="{3A81D3A5-BBBC-9C41-8603-1524A0AE5F67}">
      <dgm:prSet/>
      <dgm:spPr/>
      <dgm:t>
        <a:bodyPr/>
        <a:lstStyle/>
        <a:p>
          <a:endParaRPr lang="en-GB"/>
        </a:p>
      </dgm:t>
    </dgm:pt>
    <dgm:pt modelId="{E18279D3-76F3-4749-A741-6B70CEC99539}" type="sibTrans" cxnId="{3A81D3A5-BBBC-9C41-8603-1524A0AE5F67}">
      <dgm:prSet/>
      <dgm:spPr/>
      <dgm:t>
        <a:bodyPr/>
        <a:lstStyle/>
        <a:p>
          <a:endParaRPr lang="en-GB"/>
        </a:p>
      </dgm:t>
    </dgm:pt>
    <dgm:pt modelId="{AD81FFDC-920D-D247-8A5E-D2ADA9CDB0C9}" type="pres">
      <dgm:prSet presAssocID="{C54BD2FD-B3A3-1540-BDE6-8C3C3BBF557A}" presName="diagram" presStyleCnt="0">
        <dgm:presLayoutVars>
          <dgm:dir/>
          <dgm:resizeHandles val="exact"/>
        </dgm:presLayoutVars>
      </dgm:prSet>
      <dgm:spPr/>
    </dgm:pt>
    <dgm:pt modelId="{196505E7-7C4C-AA40-81CC-B564570D033D}" type="pres">
      <dgm:prSet presAssocID="{7D6D8188-D69C-3842-A6D7-EC8CF23333AB}" presName="node" presStyleLbl="node1" presStyleIdx="0" presStyleCnt="4" custScaleX="135310" custScaleY="72385">
        <dgm:presLayoutVars>
          <dgm:bulletEnabled val="1"/>
        </dgm:presLayoutVars>
      </dgm:prSet>
      <dgm:spPr/>
    </dgm:pt>
    <dgm:pt modelId="{6701868F-EB79-064F-8142-3E3EE81B8224}" type="pres">
      <dgm:prSet presAssocID="{15677439-D340-234A-AF60-6B1484723949}" presName="sibTrans" presStyleCnt="0"/>
      <dgm:spPr/>
    </dgm:pt>
    <dgm:pt modelId="{5D5D3F52-A969-B14A-9126-89524B8F2E5B}" type="pres">
      <dgm:prSet presAssocID="{11448A71-6B34-0346-86FC-7C836D3691FA}" presName="node" presStyleLbl="node1" presStyleIdx="1" presStyleCnt="4" custScaleX="128766" custScaleY="75852">
        <dgm:presLayoutVars>
          <dgm:bulletEnabled val="1"/>
        </dgm:presLayoutVars>
      </dgm:prSet>
      <dgm:spPr/>
    </dgm:pt>
    <dgm:pt modelId="{B0D874D1-A35D-8E44-8B1A-C3E3CDCBAA58}" type="pres">
      <dgm:prSet presAssocID="{29233F1C-36C6-A841-BF1B-A9489E94AF9F}" presName="sibTrans" presStyleCnt="0"/>
      <dgm:spPr/>
    </dgm:pt>
    <dgm:pt modelId="{D6AFF3A0-305F-6C47-9AB0-8A91B96A93B1}" type="pres">
      <dgm:prSet presAssocID="{DD076E5C-3E90-5B49-AC41-C95E0E6EA33E}" presName="node" presStyleLbl="node1" presStyleIdx="2" presStyleCnt="4" custScaleX="132085" custScaleY="79914">
        <dgm:presLayoutVars>
          <dgm:bulletEnabled val="1"/>
        </dgm:presLayoutVars>
      </dgm:prSet>
      <dgm:spPr/>
    </dgm:pt>
    <dgm:pt modelId="{BE22F291-34FC-A040-A24E-51DA50F0F48F}" type="pres">
      <dgm:prSet presAssocID="{E5383A9A-A160-5F46-8DF5-F655F0027A0F}" presName="sibTrans" presStyleCnt="0"/>
      <dgm:spPr/>
    </dgm:pt>
    <dgm:pt modelId="{EDFAAE7C-7A51-8B41-A911-D31695396C1A}" type="pres">
      <dgm:prSet presAssocID="{79348100-962F-A142-A574-2ADBAE98B776}" presName="node" presStyleLbl="node1" presStyleIdx="3" presStyleCnt="4" custScaleX="127268" custScaleY="77101">
        <dgm:presLayoutVars>
          <dgm:bulletEnabled val="1"/>
        </dgm:presLayoutVars>
      </dgm:prSet>
      <dgm:spPr/>
    </dgm:pt>
  </dgm:ptLst>
  <dgm:cxnLst>
    <dgm:cxn modelId="{64BA3705-DE15-8849-A5ED-CC2D4CA8E02F}" type="presOf" srcId="{C54BD2FD-B3A3-1540-BDE6-8C3C3BBF557A}" destId="{AD81FFDC-920D-D247-8A5E-D2ADA9CDB0C9}" srcOrd="0" destOrd="0" presId="urn:microsoft.com/office/officeart/2005/8/layout/default"/>
    <dgm:cxn modelId="{0176BE27-F31F-FA40-B303-AAD213E917F0}" type="presOf" srcId="{7D6D8188-D69C-3842-A6D7-EC8CF23333AB}" destId="{196505E7-7C4C-AA40-81CC-B564570D033D}" srcOrd="0" destOrd="0" presId="urn:microsoft.com/office/officeart/2005/8/layout/default"/>
    <dgm:cxn modelId="{40DF4C47-35CD-1740-B8A6-2C27D4F7639E}" srcId="{C54BD2FD-B3A3-1540-BDE6-8C3C3BBF557A}" destId="{DD076E5C-3E90-5B49-AC41-C95E0E6EA33E}" srcOrd="2" destOrd="0" parTransId="{CEB0A2DB-C1AA-8340-B46E-70B1F0681F90}" sibTransId="{E5383A9A-A160-5F46-8DF5-F655F0027A0F}"/>
    <dgm:cxn modelId="{884FB76E-6D06-1E4E-9C46-F13F4DC0B9D5}" type="presOf" srcId="{79348100-962F-A142-A574-2ADBAE98B776}" destId="{EDFAAE7C-7A51-8B41-A911-D31695396C1A}" srcOrd="0" destOrd="0" presId="urn:microsoft.com/office/officeart/2005/8/layout/default"/>
    <dgm:cxn modelId="{3A81D3A5-BBBC-9C41-8603-1524A0AE5F67}" srcId="{C54BD2FD-B3A3-1540-BDE6-8C3C3BBF557A}" destId="{79348100-962F-A142-A574-2ADBAE98B776}" srcOrd="3" destOrd="0" parTransId="{AD9C65A4-F8B9-E24C-9AA7-8FCCB89BE785}" sibTransId="{E18279D3-76F3-4749-A741-6B70CEC99539}"/>
    <dgm:cxn modelId="{404914AC-7FBC-FD43-8A58-0320986A6D15}" srcId="{C54BD2FD-B3A3-1540-BDE6-8C3C3BBF557A}" destId="{7D6D8188-D69C-3842-A6D7-EC8CF23333AB}" srcOrd="0" destOrd="0" parTransId="{2B9EA8A0-F245-0F48-84B4-A09A5B3ED689}" sibTransId="{15677439-D340-234A-AF60-6B1484723949}"/>
    <dgm:cxn modelId="{3733EDCF-1AE2-2347-A616-5E1A84D9A0EA}" srcId="{C54BD2FD-B3A3-1540-BDE6-8C3C3BBF557A}" destId="{11448A71-6B34-0346-86FC-7C836D3691FA}" srcOrd="1" destOrd="0" parTransId="{52CCD5C1-0719-E647-B054-434C3E13A5F5}" sibTransId="{29233F1C-36C6-A841-BF1B-A9489E94AF9F}"/>
    <dgm:cxn modelId="{C33FD8F9-4B48-CD4E-94D2-7C7301E0C830}" type="presOf" srcId="{DD076E5C-3E90-5B49-AC41-C95E0E6EA33E}" destId="{D6AFF3A0-305F-6C47-9AB0-8A91B96A93B1}" srcOrd="0" destOrd="0" presId="urn:microsoft.com/office/officeart/2005/8/layout/default"/>
    <dgm:cxn modelId="{A90803FD-7583-1D48-BD34-F8B100CC4EA4}" type="presOf" srcId="{11448A71-6B34-0346-86FC-7C836D3691FA}" destId="{5D5D3F52-A969-B14A-9126-89524B8F2E5B}" srcOrd="0" destOrd="0" presId="urn:microsoft.com/office/officeart/2005/8/layout/default"/>
    <dgm:cxn modelId="{B3D7A1EA-FCBA-9C46-A557-3D20EB98AF15}" type="presParOf" srcId="{AD81FFDC-920D-D247-8A5E-D2ADA9CDB0C9}" destId="{196505E7-7C4C-AA40-81CC-B564570D033D}" srcOrd="0" destOrd="0" presId="urn:microsoft.com/office/officeart/2005/8/layout/default"/>
    <dgm:cxn modelId="{DEE66969-4051-BC44-9223-6E9B327BA4C0}" type="presParOf" srcId="{AD81FFDC-920D-D247-8A5E-D2ADA9CDB0C9}" destId="{6701868F-EB79-064F-8142-3E3EE81B8224}" srcOrd="1" destOrd="0" presId="urn:microsoft.com/office/officeart/2005/8/layout/default"/>
    <dgm:cxn modelId="{6BE72443-4F5D-DE45-A29F-5AFEF9C29F42}" type="presParOf" srcId="{AD81FFDC-920D-D247-8A5E-D2ADA9CDB0C9}" destId="{5D5D3F52-A969-B14A-9126-89524B8F2E5B}" srcOrd="2" destOrd="0" presId="urn:microsoft.com/office/officeart/2005/8/layout/default"/>
    <dgm:cxn modelId="{6ECD1996-7D3E-E54B-8AAA-6C306811798B}" type="presParOf" srcId="{AD81FFDC-920D-D247-8A5E-D2ADA9CDB0C9}" destId="{B0D874D1-A35D-8E44-8B1A-C3E3CDCBAA58}" srcOrd="3" destOrd="0" presId="urn:microsoft.com/office/officeart/2005/8/layout/default"/>
    <dgm:cxn modelId="{69F40C52-D03E-BF4C-B719-04F11F892162}" type="presParOf" srcId="{AD81FFDC-920D-D247-8A5E-D2ADA9CDB0C9}" destId="{D6AFF3A0-305F-6C47-9AB0-8A91B96A93B1}" srcOrd="4" destOrd="0" presId="urn:microsoft.com/office/officeart/2005/8/layout/default"/>
    <dgm:cxn modelId="{021EBDC0-FCBF-584A-AA97-298CF539E9F4}" type="presParOf" srcId="{AD81FFDC-920D-D247-8A5E-D2ADA9CDB0C9}" destId="{BE22F291-34FC-A040-A24E-51DA50F0F48F}" srcOrd="5" destOrd="0" presId="urn:microsoft.com/office/officeart/2005/8/layout/default"/>
    <dgm:cxn modelId="{FB1211B8-3943-8648-8CF1-F4E305DA3F99}" type="presParOf" srcId="{AD81FFDC-920D-D247-8A5E-D2ADA9CDB0C9}" destId="{EDFAAE7C-7A51-8B41-A911-D31695396C1A}" srcOrd="6" destOrd="0" presId="urn:microsoft.com/office/officeart/2005/8/layout/default"/>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54BD2FD-B3A3-1540-BDE6-8C3C3BBF557A}" type="doc">
      <dgm:prSet loTypeId="urn:microsoft.com/office/officeart/2005/8/layout/default" loCatId="" qsTypeId="urn:microsoft.com/office/officeart/2005/8/quickstyle/simple2#15" qsCatId="simple" csTypeId="urn:microsoft.com/office/officeart/2005/8/colors/accent1_2#15" csCatId="accent1" phldr="1"/>
      <dgm:spPr/>
      <dgm:t>
        <a:bodyPr/>
        <a:lstStyle/>
        <a:p>
          <a:endParaRPr lang="en-GB"/>
        </a:p>
      </dgm:t>
    </dgm:pt>
    <dgm:pt modelId="{7D6D8188-D69C-3842-A6D7-EC8CF23333AB}">
      <dgm:prSet/>
      <dgm:spPr>
        <a:solidFill>
          <a:srgbClr val="3C1EC6"/>
        </a:solidFill>
        <a:ln>
          <a:noFill/>
        </a:ln>
      </dgm:spPr>
      <dgm:t>
        <a:bodyPr/>
        <a:lstStyle/>
        <a:p>
          <a:r>
            <a:rPr lang="nl-NL" b="0" noProof="0" dirty="0">
              <a:solidFill>
                <a:schemeClr val="bg1"/>
              </a:solidFill>
              <a:latin typeface="Outfit"/>
              <a:sym typeface="Outfit"/>
            </a:rPr>
            <a:t>1. Een wetenschapper presenteert een wetenschappelijke theorie waarin die zelf niet gelooft, om politici tevreden te stellen.</a:t>
          </a:r>
          <a:endParaRPr lang="nl-NL" b="0" noProof="0" dirty="0">
            <a:solidFill>
              <a:schemeClr val="bg1"/>
            </a:solidFill>
          </a:endParaRPr>
        </a:p>
      </dgm:t>
    </dgm:pt>
    <dgm:pt modelId="{2B9EA8A0-F245-0F48-84B4-A09A5B3ED689}" type="parTrans" cxnId="{404914AC-7FBC-FD43-8A58-0320986A6D15}">
      <dgm:prSet/>
      <dgm:spPr/>
      <dgm:t>
        <a:bodyPr/>
        <a:lstStyle/>
        <a:p>
          <a:endParaRPr lang="en-GB"/>
        </a:p>
      </dgm:t>
    </dgm:pt>
    <dgm:pt modelId="{15677439-D340-234A-AF60-6B1484723949}" type="sibTrans" cxnId="{404914AC-7FBC-FD43-8A58-0320986A6D15}">
      <dgm:prSet/>
      <dgm:spPr/>
      <dgm:t>
        <a:bodyPr/>
        <a:lstStyle/>
        <a:p>
          <a:endParaRPr lang="en-GB"/>
        </a:p>
      </dgm:t>
    </dgm:pt>
    <dgm:pt modelId="{11448A71-6B34-0346-86FC-7C836D3691FA}">
      <dgm:prSet/>
      <dgm:spPr>
        <a:solidFill>
          <a:srgbClr val="3C1EC6"/>
        </a:solidFill>
        <a:ln>
          <a:noFill/>
        </a:ln>
      </dgm:spPr>
      <dgm:t>
        <a:bodyPr/>
        <a:lstStyle/>
        <a:p>
          <a:pPr>
            <a:buClr>
              <a:srgbClr val="3B1FC6"/>
            </a:buClr>
            <a:buSzPts val="1200"/>
          </a:pPr>
          <a:r>
            <a:rPr lang="nl-NL" b="0" noProof="0" dirty="0">
              <a:solidFill>
                <a:schemeClr val="bg1"/>
              </a:solidFill>
              <a:latin typeface="Outfit"/>
              <a:sym typeface="Outfit"/>
            </a:rPr>
            <a:t>2. Een onderzoeker publiceert een artikel met informatie die later fout blijkt te zijn omwille van een meetfout. </a:t>
          </a:r>
          <a:endParaRPr lang="nl-NL" b="0" noProof="0" dirty="0">
            <a:solidFill>
              <a:schemeClr val="bg1"/>
            </a:solidFill>
            <a:latin typeface="Outfit"/>
            <a:ea typeface="Outfit"/>
            <a:cs typeface="Outfit"/>
          </a:endParaRPr>
        </a:p>
      </dgm:t>
    </dgm:pt>
    <dgm:pt modelId="{52CCD5C1-0719-E647-B054-434C3E13A5F5}" type="parTrans" cxnId="{3733EDCF-1AE2-2347-A616-5E1A84D9A0EA}">
      <dgm:prSet/>
      <dgm:spPr/>
      <dgm:t>
        <a:bodyPr/>
        <a:lstStyle/>
        <a:p>
          <a:endParaRPr lang="en-GB"/>
        </a:p>
      </dgm:t>
    </dgm:pt>
    <dgm:pt modelId="{29233F1C-36C6-A841-BF1B-A9489E94AF9F}" type="sibTrans" cxnId="{3733EDCF-1AE2-2347-A616-5E1A84D9A0EA}">
      <dgm:prSet/>
      <dgm:spPr/>
      <dgm:t>
        <a:bodyPr/>
        <a:lstStyle/>
        <a:p>
          <a:endParaRPr lang="en-GB"/>
        </a:p>
      </dgm:t>
    </dgm:pt>
    <dgm:pt modelId="{DD076E5C-3E90-5B49-AC41-C95E0E6EA33E}">
      <dgm:prSet/>
      <dgm:spPr>
        <a:solidFill>
          <a:srgbClr val="3C1EC6"/>
        </a:solidFill>
        <a:ln>
          <a:noFill/>
        </a:ln>
      </dgm:spPr>
      <dgm:t>
        <a:bodyPr/>
        <a:lstStyle/>
        <a:p>
          <a:r>
            <a:rPr lang="nl-NL" b="0" noProof="0" dirty="0">
              <a:solidFill>
                <a:schemeClr val="bg1"/>
              </a:solidFill>
              <a:latin typeface="Outfit"/>
              <a:sym typeface="Outfit"/>
            </a:rPr>
            <a:t>3. Een farmaceutisch bedrijf laat bewust testresultaten weg die tonen dat een medicijn niet werkt. </a:t>
          </a:r>
          <a:endParaRPr lang="nl-NL" b="0" noProof="0" dirty="0">
            <a:solidFill>
              <a:schemeClr val="bg1"/>
            </a:solidFill>
            <a:latin typeface="Outfit"/>
            <a:ea typeface="Outfit"/>
            <a:cs typeface="Outfit"/>
          </a:endParaRPr>
        </a:p>
      </dgm:t>
    </dgm:pt>
    <dgm:pt modelId="{CEB0A2DB-C1AA-8340-B46E-70B1F0681F90}" type="parTrans" cxnId="{40DF4C47-35CD-1740-B8A6-2C27D4F7639E}">
      <dgm:prSet/>
      <dgm:spPr/>
      <dgm:t>
        <a:bodyPr/>
        <a:lstStyle/>
        <a:p>
          <a:endParaRPr lang="en-GB"/>
        </a:p>
      </dgm:t>
    </dgm:pt>
    <dgm:pt modelId="{E5383A9A-A160-5F46-8DF5-F655F0027A0F}" type="sibTrans" cxnId="{40DF4C47-35CD-1740-B8A6-2C27D4F7639E}">
      <dgm:prSet/>
      <dgm:spPr/>
      <dgm:t>
        <a:bodyPr/>
        <a:lstStyle/>
        <a:p>
          <a:endParaRPr lang="en-GB"/>
        </a:p>
      </dgm:t>
    </dgm:pt>
    <dgm:pt modelId="{79348100-962F-A142-A574-2ADBAE98B776}">
      <dgm:prSet/>
      <dgm:spPr>
        <a:solidFill>
          <a:srgbClr val="3C1EC6"/>
        </a:solidFill>
        <a:ln>
          <a:noFill/>
        </a:ln>
      </dgm:spPr>
      <dgm:t>
        <a:bodyPr/>
        <a:lstStyle/>
        <a:p>
          <a:r>
            <a:rPr lang="nl-NL" b="0" noProof="0" dirty="0">
              <a:solidFill>
                <a:schemeClr val="bg1"/>
              </a:solidFill>
              <a:latin typeface="Outfit"/>
            </a:rPr>
            <a:t>4. Een onderzoeker kiest </a:t>
          </a:r>
          <a:r>
            <a:rPr lang="nl-NL" b="0" noProof="0" dirty="0">
              <a:solidFill>
                <a:schemeClr val="bg1"/>
              </a:solidFill>
              <a:latin typeface="Outfit"/>
              <a:ea typeface="Outfit"/>
              <a:sym typeface="Outfit"/>
            </a:rPr>
            <a:t>enkel de grafieken die zijn hypothese ondersteunen </a:t>
          </a:r>
          <a:r>
            <a:rPr lang="nl-NL" b="0" noProof="0" dirty="0">
              <a:solidFill>
                <a:schemeClr val="bg1"/>
              </a:solidFill>
              <a:latin typeface="Outfit"/>
              <a:ea typeface="Outfit"/>
              <a:cs typeface="Outfit"/>
              <a:sym typeface="Outfit"/>
            </a:rPr>
            <a:t>en laat de rest weg.</a:t>
          </a:r>
          <a:endParaRPr lang="nl-NL" b="0" noProof="0" dirty="0">
            <a:solidFill>
              <a:schemeClr val="bg1"/>
            </a:solidFill>
            <a:latin typeface="Outfit"/>
            <a:ea typeface="Outfit"/>
            <a:cs typeface="Outfit"/>
          </a:endParaRPr>
        </a:p>
      </dgm:t>
    </dgm:pt>
    <dgm:pt modelId="{AD9C65A4-F8B9-E24C-9AA7-8FCCB89BE785}" type="parTrans" cxnId="{3A81D3A5-BBBC-9C41-8603-1524A0AE5F67}">
      <dgm:prSet/>
      <dgm:spPr/>
      <dgm:t>
        <a:bodyPr/>
        <a:lstStyle/>
        <a:p>
          <a:endParaRPr lang="en-GB"/>
        </a:p>
      </dgm:t>
    </dgm:pt>
    <dgm:pt modelId="{E18279D3-76F3-4749-A741-6B70CEC99539}" type="sibTrans" cxnId="{3A81D3A5-BBBC-9C41-8603-1524A0AE5F67}">
      <dgm:prSet/>
      <dgm:spPr/>
      <dgm:t>
        <a:bodyPr/>
        <a:lstStyle/>
        <a:p>
          <a:endParaRPr lang="en-GB"/>
        </a:p>
      </dgm:t>
    </dgm:pt>
    <dgm:pt modelId="{AD81FFDC-920D-D247-8A5E-D2ADA9CDB0C9}" type="pres">
      <dgm:prSet presAssocID="{C54BD2FD-B3A3-1540-BDE6-8C3C3BBF557A}" presName="diagram" presStyleCnt="0">
        <dgm:presLayoutVars>
          <dgm:dir/>
          <dgm:resizeHandles val="exact"/>
        </dgm:presLayoutVars>
      </dgm:prSet>
      <dgm:spPr/>
    </dgm:pt>
    <dgm:pt modelId="{196505E7-7C4C-AA40-81CC-B564570D033D}" type="pres">
      <dgm:prSet presAssocID="{7D6D8188-D69C-3842-A6D7-EC8CF23333AB}" presName="node" presStyleLbl="node1" presStyleIdx="0" presStyleCnt="4" custScaleX="129101">
        <dgm:presLayoutVars>
          <dgm:bulletEnabled val="1"/>
        </dgm:presLayoutVars>
      </dgm:prSet>
      <dgm:spPr/>
    </dgm:pt>
    <dgm:pt modelId="{6701868F-EB79-064F-8142-3E3EE81B8224}" type="pres">
      <dgm:prSet presAssocID="{15677439-D340-234A-AF60-6B1484723949}" presName="sibTrans" presStyleCnt="0"/>
      <dgm:spPr/>
    </dgm:pt>
    <dgm:pt modelId="{5D5D3F52-A969-B14A-9126-89524B8F2E5B}" type="pres">
      <dgm:prSet presAssocID="{11448A71-6B34-0346-86FC-7C836D3691FA}" presName="node" presStyleLbl="node1" presStyleIdx="1" presStyleCnt="4" custScaleX="135612">
        <dgm:presLayoutVars>
          <dgm:bulletEnabled val="1"/>
        </dgm:presLayoutVars>
      </dgm:prSet>
      <dgm:spPr/>
    </dgm:pt>
    <dgm:pt modelId="{B0D874D1-A35D-8E44-8B1A-C3E3CDCBAA58}" type="pres">
      <dgm:prSet presAssocID="{29233F1C-36C6-A841-BF1B-A9489E94AF9F}" presName="sibTrans" presStyleCnt="0"/>
      <dgm:spPr/>
    </dgm:pt>
    <dgm:pt modelId="{D6AFF3A0-305F-6C47-9AB0-8A91B96A93B1}" type="pres">
      <dgm:prSet presAssocID="{DD076E5C-3E90-5B49-AC41-C95E0E6EA33E}" presName="node" presStyleLbl="node1" presStyleIdx="2" presStyleCnt="4" custScaleX="126943">
        <dgm:presLayoutVars>
          <dgm:bulletEnabled val="1"/>
        </dgm:presLayoutVars>
      </dgm:prSet>
      <dgm:spPr/>
    </dgm:pt>
    <dgm:pt modelId="{BE22F291-34FC-A040-A24E-51DA50F0F48F}" type="pres">
      <dgm:prSet presAssocID="{E5383A9A-A160-5F46-8DF5-F655F0027A0F}" presName="sibTrans" presStyleCnt="0"/>
      <dgm:spPr/>
    </dgm:pt>
    <dgm:pt modelId="{EDFAAE7C-7A51-8B41-A911-D31695396C1A}" type="pres">
      <dgm:prSet presAssocID="{79348100-962F-A142-A574-2ADBAE98B776}" presName="node" presStyleLbl="node1" presStyleIdx="3" presStyleCnt="4" custScaleX="135180">
        <dgm:presLayoutVars>
          <dgm:bulletEnabled val="1"/>
        </dgm:presLayoutVars>
      </dgm:prSet>
      <dgm:spPr/>
    </dgm:pt>
  </dgm:ptLst>
  <dgm:cxnLst>
    <dgm:cxn modelId="{64BA3705-DE15-8849-A5ED-CC2D4CA8E02F}" type="presOf" srcId="{C54BD2FD-B3A3-1540-BDE6-8C3C3BBF557A}" destId="{AD81FFDC-920D-D247-8A5E-D2ADA9CDB0C9}" srcOrd="0" destOrd="0" presId="urn:microsoft.com/office/officeart/2005/8/layout/default"/>
    <dgm:cxn modelId="{0176BE27-F31F-FA40-B303-AAD213E917F0}" type="presOf" srcId="{7D6D8188-D69C-3842-A6D7-EC8CF23333AB}" destId="{196505E7-7C4C-AA40-81CC-B564570D033D}" srcOrd="0" destOrd="0" presId="urn:microsoft.com/office/officeart/2005/8/layout/default"/>
    <dgm:cxn modelId="{40DF4C47-35CD-1740-B8A6-2C27D4F7639E}" srcId="{C54BD2FD-B3A3-1540-BDE6-8C3C3BBF557A}" destId="{DD076E5C-3E90-5B49-AC41-C95E0E6EA33E}" srcOrd="2" destOrd="0" parTransId="{CEB0A2DB-C1AA-8340-B46E-70B1F0681F90}" sibTransId="{E5383A9A-A160-5F46-8DF5-F655F0027A0F}"/>
    <dgm:cxn modelId="{884FB76E-6D06-1E4E-9C46-F13F4DC0B9D5}" type="presOf" srcId="{79348100-962F-A142-A574-2ADBAE98B776}" destId="{EDFAAE7C-7A51-8B41-A911-D31695396C1A}" srcOrd="0" destOrd="0" presId="urn:microsoft.com/office/officeart/2005/8/layout/default"/>
    <dgm:cxn modelId="{3A81D3A5-BBBC-9C41-8603-1524A0AE5F67}" srcId="{C54BD2FD-B3A3-1540-BDE6-8C3C3BBF557A}" destId="{79348100-962F-A142-A574-2ADBAE98B776}" srcOrd="3" destOrd="0" parTransId="{AD9C65A4-F8B9-E24C-9AA7-8FCCB89BE785}" sibTransId="{E18279D3-76F3-4749-A741-6B70CEC99539}"/>
    <dgm:cxn modelId="{404914AC-7FBC-FD43-8A58-0320986A6D15}" srcId="{C54BD2FD-B3A3-1540-BDE6-8C3C3BBF557A}" destId="{7D6D8188-D69C-3842-A6D7-EC8CF23333AB}" srcOrd="0" destOrd="0" parTransId="{2B9EA8A0-F245-0F48-84B4-A09A5B3ED689}" sibTransId="{15677439-D340-234A-AF60-6B1484723949}"/>
    <dgm:cxn modelId="{3733EDCF-1AE2-2347-A616-5E1A84D9A0EA}" srcId="{C54BD2FD-B3A3-1540-BDE6-8C3C3BBF557A}" destId="{11448A71-6B34-0346-86FC-7C836D3691FA}" srcOrd="1" destOrd="0" parTransId="{52CCD5C1-0719-E647-B054-434C3E13A5F5}" sibTransId="{29233F1C-36C6-A841-BF1B-A9489E94AF9F}"/>
    <dgm:cxn modelId="{C33FD8F9-4B48-CD4E-94D2-7C7301E0C830}" type="presOf" srcId="{DD076E5C-3E90-5B49-AC41-C95E0E6EA33E}" destId="{D6AFF3A0-305F-6C47-9AB0-8A91B96A93B1}" srcOrd="0" destOrd="0" presId="urn:microsoft.com/office/officeart/2005/8/layout/default"/>
    <dgm:cxn modelId="{A90803FD-7583-1D48-BD34-F8B100CC4EA4}" type="presOf" srcId="{11448A71-6B34-0346-86FC-7C836D3691FA}" destId="{5D5D3F52-A969-B14A-9126-89524B8F2E5B}" srcOrd="0" destOrd="0" presId="urn:microsoft.com/office/officeart/2005/8/layout/default"/>
    <dgm:cxn modelId="{B3D7A1EA-FCBA-9C46-A557-3D20EB98AF15}" type="presParOf" srcId="{AD81FFDC-920D-D247-8A5E-D2ADA9CDB0C9}" destId="{196505E7-7C4C-AA40-81CC-B564570D033D}" srcOrd="0" destOrd="0" presId="urn:microsoft.com/office/officeart/2005/8/layout/default"/>
    <dgm:cxn modelId="{DEE66969-4051-BC44-9223-6E9B327BA4C0}" type="presParOf" srcId="{AD81FFDC-920D-D247-8A5E-D2ADA9CDB0C9}" destId="{6701868F-EB79-064F-8142-3E3EE81B8224}" srcOrd="1" destOrd="0" presId="urn:microsoft.com/office/officeart/2005/8/layout/default"/>
    <dgm:cxn modelId="{6BE72443-4F5D-DE45-A29F-5AFEF9C29F42}" type="presParOf" srcId="{AD81FFDC-920D-D247-8A5E-D2ADA9CDB0C9}" destId="{5D5D3F52-A969-B14A-9126-89524B8F2E5B}" srcOrd="2" destOrd="0" presId="urn:microsoft.com/office/officeart/2005/8/layout/default"/>
    <dgm:cxn modelId="{6ECD1996-7D3E-E54B-8AAA-6C306811798B}" type="presParOf" srcId="{AD81FFDC-920D-D247-8A5E-D2ADA9CDB0C9}" destId="{B0D874D1-A35D-8E44-8B1A-C3E3CDCBAA58}" srcOrd="3" destOrd="0" presId="urn:microsoft.com/office/officeart/2005/8/layout/default"/>
    <dgm:cxn modelId="{69F40C52-D03E-BF4C-B719-04F11F892162}" type="presParOf" srcId="{AD81FFDC-920D-D247-8A5E-D2ADA9CDB0C9}" destId="{D6AFF3A0-305F-6C47-9AB0-8A91B96A93B1}" srcOrd="4" destOrd="0" presId="urn:microsoft.com/office/officeart/2005/8/layout/default"/>
    <dgm:cxn modelId="{021EBDC0-FCBF-584A-AA97-298CF539E9F4}" type="presParOf" srcId="{AD81FFDC-920D-D247-8A5E-D2ADA9CDB0C9}" destId="{BE22F291-34FC-A040-A24E-51DA50F0F48F}" srcOrd="5" destOrd="0" presId="urn:microsoft.com/office/officeart/2005/8/layout/default"/>
    <dgm:cxn modelId="{FB1211B8-3943-8648-8CF1-F4E305DA3F99}" type="presParOf" srcId="{AD81FFDC-920D-D247-8A5E-D2ADA9CDB0C9}" destId="{EDFAAE7C-7A51-8B41-A911-D31695396C1A}"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54BD2FD-B3A3-1540-BDE6-8C3C3BBF557A}" type="doc">
      <dgm:prSet loTypeId="urn:microsoft.com/office/officeart/2005/8/layout/default" loCatId="" qsTypeId="urn:microsoft.com/office/officeart/2005/8/quickstyle/simple2#23" qsCatId="simple" csTypeId="urn:microsoft.com/office/officeart/2005/8/colors/accent1_2#23" csCatId="accent1" phldr="1"/>
      <dgm:spPr/>
      <dgm:t>
        <a:bodyPr/>
        <a:lstStyle/>
        <a:p>
          <a:endParaRPr lang="en-GB"/>
        </a:p>
      </dgm:t>
    </dgm:pt>
    <dgm:pt modelId="{7D6D8188-D69C-3842-A6D7-EC8CF23333AB}">
      <dgm:prSet/>
      <dgm:spPr>
        <a:solidFill>
          <a:srgbClr val="3C1EC6"/>
        </a:solidFill>
        <a:ln>
          <a:noFill/>
        </a:ln>
      </dgm:spPr>
      <dgm:t>
        <a:bodyPr/>
        <a:lstStyle/>
        <a:p>
          <a:pPr rtl="0"/>
          <a:r>
            <a:rPr lang="nl-NL" b="0" noProof="0" dirty="0">
              <a:solidFill>
                <a:schemeClr val="bg1"/>
              </a:solidFill>
              <a:latin typeface="Outfit"/>
              <a:sym typeface="Outfit"/>
            </a:rPr>
            <a:t>1. Abel zegt dat de zon morgen zeker zal verschijnen aan de horizon, omdat hij al heel zijn leven niet anders heeft geweten.</a:t>
          </a:r>
          <a:endParaRPr lang="nl-NL" b="0" noProof="0" dirty="0">
            <a:solidFill>
              <a:schemeClr val="bg1"/>
            </a:solidFill>
          </a:endParaRPr>
        </a:p>
      </dgm:t>
    </dgm:pt>
    <dgm:pt modelId="{2B9EA8A0-F245-0F48-84B4-A09A5B3ED689}" type="parTrans" cxnId="{404914AC-7FBC-FD43-8A58-0320986A6D15}">
      <dgm:prSet/>
      <dgm:spPr/>
      <dgm:t>
        <a:bodyPr/>
        <a:lstStyle/>
        <a:p>
          <a:endParaRPr lang="en-GB"/>
        </a:p>
      </dgm:t>
    </dgm:pt>
    <dgm:pt modelId="{15677439-D340-234A-AF60-6B1484723949}" type="sibTrans" cxnId="{404914AC-7FBC-FD43-8A58-0320986A6D15}">
      <dgm:prSet/>
      <dgm:spPr/>
      <dgm:t>
        <a:bodyPr/>
        <a:lstStyle/>
        <a:p>
          <a:endParaRPr lang="en-GB"/>
        </a:p>
      </dgm:t>
    </dgm:pt>
    <dgm:pt modelId="{11448A71-6B34-0346-86FC-7C836D3691FA}">
      <dgm:prSet/>
      <dgm:spPr>
        <a:solidFill>
          <a:srgbClr val="3C1EC6"/>
        </a:solidFill>
        <a:ln>
          <a:noFill/>
        </a:ln>
      </dgm:spPr>
      <dgm:t>
        <a:bodyPr/>
        <a:lstStyle/>
        <a:p>
          <a:pPr>
            <a:buClr>
              <a:srgbClr val="3B1FC6"/>
            </a:buClr>
            <a:buSzPts val="1200"/>
          </a:pPr>
          <a:r>
            <a:rPr lang="nl-NL" b="0" noProof="0" dirty="0">
              <a:solidFill>
                <a:schemeClr val="bg1"/>
              </a:solidFill>
              <a:latin typeface="Outfit"/>
              <a:sym typeface="Outfit"/>
            </a:rPr>
            <a:t>2. Barry zegt dat kernenergie de beste oplossing is om het klimaatprobleem op te lossen, omdat de productie van kernenergie geen </a:t>
          </a:r>
          <a:r>
            <a:rPr lang="en-GB" b="0" i="0" dirty="0"/>
            <a:t>CO</a:t>
          </a:r>
          <a:r>
            <a:rPr lang="en-GB" b="0" i="0" baseline="-25000" dirty="0"/>
            <a:t>2</a:t>
          </a:r>
          <a:r>
            <a:rPr lang="nl-NL" b="0" noProof="0" dirty="0">
              <a:solidFill>
                <a:schemeClr val="bg1"/>
              </a:solidFill>
              <a:latin typeface="Outfit"/>
              <a:sym typeface="Outfit"/>
            </a:rPr>
            <a:t> uitstoot.</a:t>
          </a:r>
          <a:endParaRPr lang="nl-NL" b="0" noProof="0" dirty="0">
            <a:solidFill>
              <a:schemeClr val="bg1"/>
            </a:solidFill>
            <a:latin typeface="Outfit"/>
            <a:ea typeface="Outfit"/>
            <a:cs typeface="Outfit"/>
          </a:endParaRPr>
        </a:p>
      </dgm:t>
    </dgm:pt>
    <dgm:pt modelId="{52CCD5C1-0719-E647-B054-434C3E13A5F5}" type="parTrans" cxnId="{3733EDCF-1AE2-2347-A616-5E1A84D9A0EA}">
      <dgm:prSet/>
      <dgm:spPr/>
      <dgm:t>
        <a:bodyPr/>
        <a:lstStyle/>
        <a:p>
          <a:endParaRPr lang="en-GB"/>
        </a:p>
      </dgm:t>
    </dgm:pt>
    <dgm:pt modelId="{29233F1C-36C6-A841-BF1B-A9489E94AF9F}" type="sibTrans" cxnId="{3733EDCF-1AE2-2347-A616-5E1A84D9A0EA}">
      <dgm:prSet/>
      <dgm:spPr/>
      <dgm:t>
        <a:bodyPr/>
        <a:lstStyle/>
        <a:p>
          <a:endParaRPr lang="en-GB"/>
        </a:p>
      </dgm:t>
    </dgm:pt>
    <dgm:pt modelId="{DD076E5C-3E90-5B49-AC41-C95E0E6EA33E}">
      <dgm:prSet/>
      <dgm:spPr>
        <a:solidFill>
          <a:srgbClr val="3C1EC6"/>
        </a:solidFill>
        <a:ln>
          <a:noFill/>
        </a:ln>
      </dgm:spPr>
      <dgm:t>
        <a:bodyPr/>
        <a:lstStyle/>
        <a:p>
          <a:r>
            <a:rPr lang="nl-NL" b="0" noProof="0" dirty="0">
              <a:solidFill>
                <a:schemeClr val="bg1"/>
              </a:solidFill>
              <a:latin typeface="Outfit"/>
              <a:sym typeface="Outfit"/>
            </a:rPr>
            <a:t>3. Catherina zegt dat het geen </a:t>
          </a:r>
          <a:r>
            <a:rPr lang="nl-NL" b="0" noProof="0" dirty="0">
              <a:solidFill>
                <a:schemeClr val="bg1"/>
              </a:solidFill>
              <a:latin typeface="Outfit"/>
              <a:ea typeface="Outfit"/>
              <a:sym typeface="Outfit"/>
            </a:rPr>
            <a:t>probleem is om vlees te eten, omdat de dieren zelf toch al dood zijn.</a:t>
          </a:r>
          <a:endParaRPr lang="nl-NL" b="0" noProof="0" dirty="0">
            <a:solidFill>
              <a:schemeClr val="bg1"/>
            </a:solidFill>
            <a:latin typeface="Outfit"/>
            <a:ea typeface="Outfit"/>
            <a:cs typeface="Outfit"/>
          </a:endParaRPr>
        </a:p>
      </dgm:t>
    </dgm:pt>
    <dgm:pt modelId="{CEB0A2DB-C1AA-8340-B46E-70B1F0681F90}" type="parTrans" cxnId="{40DF4C47-35CD-1740-B8A6-2C27D4F7639E}">
      <dgm:prSet/>
      <dgm:spPr/>
      <dgm:t>
        <a:bodyPr/>
        <a:lstStyle/>
        <a:p>
          <a:endParaRPr lang="en-GB"/>
        </a:p>
      </dgm:t>
    </dgm:pt>
    <dgm:pt modelId="{E5383A9A-A160-5F46-8DF5-F655F0027A0F}" type="sibTrans" cxnId="{40DF4C47-35CD-1740-B8A6-2C27D4F7639E}">
      <dgm:prSet/>
      <dgm:spPr/>
      <dgm:t>
        <a:bodyPr/>
        <a:lstStyle/>
        <a:p>
          <a:endParaRPr lang="en-GB"/>
        </a:p>
      </dgm:t>
    </dgm:pt>
    <dgm:pt modelId="{79348100-962F-A142-A574-2ADBAE98B776}">
      <dgm:prSet/>
      <dgm:spPr>
        <a:solidFill>
          <a:srgbClr val="3C1EC6"/>
        </a:solidFill>
        <a:ln>
          <a:noFill/>
        </a:ln>
      </dgm:spPr>
      <dgm:t>
        <a:bodyPr/>
        <a:lstStyle/>
        <a:p>
          <a:r>
            <a:rPr lang="nl-NL" b="0" noProof="0" dirty="0">
              <a:solidFill>
                <a:schemeClr val="bg1"/>
              </a:solidFill>
              <a:latin typeface="Outfit"/>
              <a:ea typeface="Outfit"/>
              <a:sym typeface="Outfit"/>
            </a:rPr>
            <a:t>4. </a:t>
          </a:r>
          <a:r>
            <a:rPr lang="nl-NL" b="0" noProof="0" dirty="0" err="1">
              <a:solidFill>
                <a:schemeClr val="bg1"/>
              </a:solidFill>
              <a:latin typeface="Outfit"/>
              <a:ea typeface="Outfit"/>
              <a:sym typeface="Outfit"/>
            </a:rPr>
            <a:t>Dounia</a:t>
          </a:r>
          <a:r>
            <a:rPr lang="nl-NL" b="0" noProof="0" dirty="0">
              <a:solidFill>
                <a:schemeClr val="bg1"/>
              </a:solidFill>
              <a:latin typeface="Outfit"/>
              <a:ea typeface="Outfit"/>
              <a:sym typeface="Outfit"/>
            </a:rPr>
            <a:t> zegt dat je wetenschappers niet per se moet geloven, omdat ze ook maar een mening verkondigen.</a:t>
          </a:r>
          <a:endParaRPr lang="nl-NL" b="0" noProof="0" dirty="0">
            <a:solidFill>
              <a:schemeClr val="bg1"/>
            </a:solidFill>
            <a:latin typeface="Outfit"/>
            <a:ea typeface="Outfit"/>
            <a:cs typeface="Outfit"/>
          </a:endParaRPr>
        </a:p>
      </dgm:t>
    </dgm:pt>
    <dgm:pt modelId="{AD9C65A4-F8B9-E24C-9AA7-8FCCB89BE785}" type="parTrans" cxnId="{3A81D3A5-BBBC-9C41-8603-1524A0AE5F67}">
      <dgm:prSet/>
      <dgm:spPr/>
      <dgm:t>
        <a:bodyPr/>
        <a:lstStyle/>
        <a:p>
          <a:endParaRPr lang="en-GB"/>
        </a:p>
      </dgm:t>
    </dgm:pt>
    <dgm:pt modelId="{E18279D3-76F3-4749-A741-6B70CEC99539}" type="sibTrans" cxnId="{3A81D3A5-BBBC-9C41-8603-1524A0AE5F67}">
      <dgm:prSet/>
      <dgm:spPr/>
      <dgm:t>
        <a:bodyPr/>
        <a:lstStyle/>
        <a:p>
          <a:endParaRPr lang="en-GB"/>
        </a:p>
      </dgm:t>
    </dgm:pt>
    <dgm:pt modelId="{3172CDA3-7593-E54F-BE36-458F640A3078}">
      <dgm:prSet/>
      <dgm:spPr>
        <a:solidFill>
          <a:srgbClr val="3C1EC6"/>
        </a:solidFill>
        <a:ln>
          <a:noFill/>
        </a:ln>
      </dgm:spPr>
      <dgm:t>
        <a:bodyPr/>
        <a:lstStyle/>
        <a:p>
          <a:r>
            <a:rPr lang="nl-NL" b="0" noProof="0" dirty="0">
              <a:solidFill>
                <a:schemeClr val="bg1"/>
              </a:solidFill>
              <a:latin typeface="Outfit"/>
              <a:ea typeface="Outfit"/>
              <a:sym typeface="Outfit"/>
            </a:rPr>
            <a:t>5. </a:t>
          </a:r>
          <a:r>
            <a:rPr lang="nl-NL" b="0" noProof="0" dirty="0" err="1">
              <a:solidFill>
                <a:schemeClr val="bg1"/>
              </a:solidFill>
              <a:latin typeface="Outfit"/>
              <a:ea typeface="Outfit"/>
              <a:sym typeface="Outfit"/>
            </a:rPr>
            <a:t>Ennio</a:t>
          </a:r>
          <a:r>
            <a:rPr lang="nl-NL" b="0" noProof="0" dirty="0">
              <a:solidFill>
                <a:schemeClr val="bg1"/>
              </a:solidFill>
              <a:latin typeface="Outfit"/>
              <a:ea typeface="Outfit"/>
              <a:sym typeface="Outfit"/>
            </a:rPr>
            <a:t> (een </a:t>
          </a:r>
          <a:r>
            <a:rPr lang="nl-NL" b="0" noProof="0" dirty="0">
              <a:solidFill>
                <a:schemeClr val="bg1"/>
              </a:solidFill>
              <a:latin typeface="Outfit"/>
              <a:ea typeface="Outfit"/>
              <a:cs typeface="Outfit"/>
              <a:sym typeface="Outfit"/>
            </a:rPr>
            <a:t>robot) zegt dat mensen niet kritisch zijn, omdat ze emoties hebben.</a:t>
          </a:r>
          <a:endParaRPr lang="nl-NL" b="0" noProof="0" dirty="0">
            <a:solidFill>
              <a:schemeClr val="bg1"/>
            </a:solidFill>
            <a:latin typeface="Outfit"/>
            <a:ea typeface="Outfit"/>
            <a:cs typeface="Outfit"/>
          </a:endParaRPr>
        </a:p>
      </dgm:t>
    </dgm:pt>
    <dgm:pt modelId="{58A98AEF-5F1F-A048-998B-2B2B94F55B60}" type="parTrans" cxnId="{D5959863-6023-E247-9848-B8D2A51A6971}">
      <dgm:prSet/>
      <dgm:spPr/>
      <dgm:t>
        <a:bodyPr/>
        <a:lstStyle/>
        <a:p>
          <a:endParaRPr lang="en-GB"/>
        </a:p>
      </dgm:t>
    </dgm:pt>
    <dgm:pt modelId="{4E338B4D-DA02-D744-A241-A8EDBB43210B}" type="sibTrans" cxnId="{D5959863-6023-E247-9848-B8D2A51A6971}">
      <dgm:prSet/>
      <dgm:spPr/>
      <dgm:t>
        <a:bodyPr/>
        <a:lstStyle/>
        <a:p>
          <a:endParaRPr lang="en-GB"/>
        </a:p>
      </dgm:t>
    </dgm:pt>
    <dgm:pt modelId="{AD81FFDC-920D-D247-8A5E-D2ADA9CDB0C9}" type="pres">
      <dgm:prSet presAssocID="{C54BD2FD-B3A3-1540-BDE6-8C3C3BBF557A}" presName="diagram" presStyleCnt="0">
        <dgm:presLayoutVars>
          <dgm:dir/>
          <dgm:resizeHandles val="exact"/>
        </dgm:presLayoutVars>
      </dgm:prSet>
      <dgm:spPr/>
    </dgm:pt>
    <dgm:pt modelId="{196505E7-7C4C-AA40-81CC-B564570D033D}" type="pres">
      <dgm:prSet presAssocID="{7D6D8188-D69C-3842-A6D7-EC8CF23333AB}" presName="node" presStyleLbl="node1" presStyleIdx="0" presStyleCnt="5" custLinFactNeighborX="-89" custLinFactNeighborY="1029">
        <dgm:presLayoutVars>
          <dgm:bulletEnabled val="1"/>
        </dgm:presLayoutVars>
      </dgm:prSet>
      <dgm:spPr/>
    </dgm:pt>
    <dgm:pt modelId="{6701868F-EB79-064F-8142-3E3EE81B8224}" type="pres">
      <dgm:prSet presAssocID="{15677439-D340-234A-AF60-6B1484723949}" presName="sibTrans" presStyleCnt="0"/>
      <dgm:spPr/>
    </dgm:pt>
    <dgm:pt modelId="{5D5D3F52-A969-B14A-9126-89524B8F2E5B}" type="pres">
      <dgm:prSet presAssocID="{11448A71-6B34-0346-86FC-7C836D3691FA}" presName="node" presStyleLbl="node1" presStyleIdx="1" presStyleCnt="5" custLinFactNeighborX="-2161" custLinFactNeighborY="-1029">
        <dgm:presLayoutVars>
          <dgm:bulletEnabled val="1"/>
        </dgm:presLayoutVars>
      </dgm:prSet>
      <dgm:spPr/>
    </dgm:pt>
    <dgm:pt modelId="{B0D874D1-A35D-8E44-8B1A-C3E3CDCBAA58}" type="pres">
      <dgm:prSet presAssocID="{29233F1C-36C6-A841-BF1B-A9489E94AF9F}" presName="sibTrans" presStyleCnt="0"/>
      <dgm:spPr/>
    </dgm:pt>
    <dgm:pt modelId="{D6AFF3A0-305F-6C47-9AB0-8A91B96A93B1}" type="pres">
      <dgm:prSet presAssocID="{DD076E5C-3E90-5B49-AC41-C95E0E6EA33E}" presName="node" presStyleLbl="node1" presStyleIdx="2" presStyleCnt="5">
        <dgm:presLayoutVars>
          <dgm:bulletEnabled val="1"/>
        </dgm:presLayoutVars>
      </dgm:prSet>
      <dgm:spPr/>
    </dgm:pt>
    <dgm:pt modelId="{BE22F291-34FC-A040-A24E-51DA50F0F48F}" type="pres">
      <dgm:prSet presAssocID="{E5383A9A-A160-5F46-8DF5-F655F0027A0F}" presName="sibTrans" presStyleCnt="0"/>
      <dgm:spPr/>
    </dgm:pt>
    <dgm:pt modelId="{EDFAAE7C-7A51-8B41-A911-D31695396C1A}" type="pres">
      <dgm:prSet presAssocID="{79348100-962F-A142-A574-2ADBAE98B776}" presName="node" presStyleLbl="node1" presStyleIdx="3" presStyleCnt="5">
        <dgm:presLayoutVars>
          <dgm:bulletEnabled val="1"/>
        </dgm:presLayoutVars>
      </dgm:prSet>
      <dgm:spPr/>
    </dgm:pt>
    <dgm:pt modelId="{0ECB29AF-6426-A447-A400-5C5125290E75}" type="pres">
      <dgm:prSet presAssocID="{E18279D3-76F3-4749-A741-6B70CEC99539}" presName="sibTrans" presStyleCnt="0"/>
      <dgm:spPr/>
    </dgm:pt>
    <dgm:pt modelId="{D28333C2-BA3E-8C47-875D-E78B4D5C389D}" type="pres">
      <dgm:prSet presAssocID="{3172CDA3-7593-E54F-BE36-458F640A3078}" presName="node" presStyleLbl="node1" presStyleIdx="4" presStyleCnt="5">
        <dgm:presLayoutVars>
          <dgm:bulletEnabled val="1"/>
        </dgm:presLayoutVars>
      </dgm:prSet>
      <dgm:spPr/>
    </dgm:pt>
  </dgm:ptLst>
  <dgm:cxnLst>
    <dgm:cxn modelId="{64BA3705-DE15-8849-A5ED-CC2D4CA8E02F}" type="presOf" srcId="{C54BD2FD-B3A3-1540-BDE6-8C3C3BBF557A}" destId="{AD81FFDC-920D-D247-8A5E-D2ADA9CDB0C9}" srcOrd="0" destOrd="0" presId="urn:microsoft.com/office/officeart/2005/8/layout/default"/>
    <dgm:cxn modelId="{0176BE27-F31F-FA40-B303-AAD213E917F0}" type="presOf" srcId="{7D6D8188-D69C-3842-A6D7-EC8CF23333AB}" destId="{196505E7-7C4C-AA40-81CC-B564570D033D}" srcOrd="0" destOrd="0" presId="urn:microsoft.com/office/officeart/2005/8/layout/default"/>
    <dgm:cxn modelId="{D5959863-6023-E247-9848-B8D2A51A6971}" srcId="{C54BD2FD-B3A3-1540-BDE6-8C3C3BBF557A}" destId="{3172CDA3-7593-E54F-BE36-458F640A3078}" srcOrd="4" destOrd="0" parTransId="{58A98AEF-5F1F-A048-998B-2B2B94F55B60}" sibTransId="{4E338B4D-DA02-D744-A241-A8EDBB43210B}"/>
    <dgm:cxn modelId="{40DF4C47-35CD-1740-B8A6-2C27D4F7639E}" srcId="{C54BD2FD-B3A3-1540-BDE6-8C3C3BBF557A}" destId="{DD076E5C-3E90-5B49-AC41-C95E0E6EA33E}" srcOrd="2" destOrd="0" parTransId="{CEB0A2DB-C1AA-8340-B46E-70B1F0681F90}" sibTransId="{E5383A9A-A160-5F46-8DF5-F655F0027A0F}"/>
    <dgm:cxn modelId="{884FB76E-6D06-1E4E-9C46-F13F4DC0B9D5}" type="presOf" srcId="{79348100-962F-A142-A574-2ADBAE98B776}" destId="{EDFAAE7C-7A51-8B41-A911-D31695396C1A}" srcOrd="0" destOrd="0" presId="urn:microsoft.com/office/officeart/2005/8/layout/default"/>
    <dgm:cxn modelId="{3A81D3A5-BBBC-9C41-8603-1524A0AE5F67}" srcId="{C54BD2FD-B3A3-1540-BDE6-8C3C3BBF557A}" destId="{79348100-962F-A142-A574-2ADBAE98B776}" srcOrd="3" destOrd="0" parTransId="{AD9C65A4-F8B9-E24C-9AA7-8FCCB89BE785}" sibTransId="{E18279D3-76F3-4749-A741-6B70CEC99539}"/>
    <dgm:cxn modelId="{404914AC-7FBC-FD43-8A58-0320986A6D15}" srcId="{C54BD2FD-B3A3-1540-BDE6-8C3C3BBF557A}" destId="{7D6D8188-D69C-3842-A6D7-EC8CF23333AB}" srcOrd="0" destOrd="0" parTransId="{2B9EA8A0-F245-0F48-84B4-A09A5B3ED689}" sibTransId="{15677439-D340-234A-AF60-6B1484723949}"/>
    <dgm:cxn modelId="{716DB6C7-5B1C-B541-978C-24256EF9D314}" type="presOf" srcId="{3172CDA3-7593-E54F-BE36-458F640A3078}" destId="{D28333C2-BA3E-8C47-875D-E78B4D5C389D}" srcOrd="0" destOrd="0" presId="urn:microsoft.com/office/officeart/2005/8/layout/default"/>
    <dgm:cxn modelId="{3733EDCF-1AE2-2347-A616-5E1A84D9A0EA}" srcId="{C54BD2FD-B3A3-1540-BDE6-8C3C3BBF557A}" destId="{11448A71-6B34-0346-86FC-7C836D3691FA}" srcOrd="1" destOrd="0" parTransId="{52CCD5C1-0719-E647-B054-434C3E13A5F5}" sibTransId="{29233F1C-36C6-A841-BF1B-A9489E94AF9F}"/>
    <dgm:cxn modelId="{C33FD8F9-4B48-CD4E-94D2-7C7301E0C830}" type="presOf" srcId="{DD076E5C-3E90-5B49-AC41-C95E0E6EA33E}" destId="{D6AFF3A0-305F-6C47-9AB0-8A91B96A93B1}" srcOrd="0" destOrd="0" presId="urn:microsoft.com/office/officeart/2005/8/layout/default"/>
    <dgm:cxn modelId="{A90803FD-7583-1D48-BD34-F8B100CC4EA4}" type="presOf" srcId="{11448A71-6B34-0346-86FC-7C836D3691FA}" destId="{5D5D3F52-A969-B14A-9126-89524B8F2E5B}" srcOrd="0" destOrd="0" presId="urn:microsoft.com/office/officeart/2005/8/layout/default"/>
    <dgm:cxn modelId="{B3D7A1EA-FCBA-9C46-A557-3D20EB98AF15}" type="presParOf" srcId="{AD81FFDC-920D-D247-8A5E-D2ADA9CDB0C9}" destId="{196505E7-7C4C-AA40-81CC-B564570D033D}" srcOrd="0" destOrd="0" presId="urn:microsoft.com/office/officeart/2005/8/layout/default"/>
    <dgm:cxn modelId="{DEE66969-4051-BC44-9223-6E9B327BA4C0}" type="presParOf" srcId="{AD81FFDC-920D-D247-8A5E-D2ADA9CDB0C9}" destId="{6701868F-EB79-064F-8142-3E3EE81B8224}" srcOrd="1" destOrd="0" presId="urn:microsoft.com/office/officeart/2005/8/layout/default"/>
    <dgm:cxn modelId="{6BE72443-4F5D-DE45-A29F-5AFEF9C29F42}" type="presParOf" srcId="{AD81FFDC-920D-D247-8A5E-D2ADA9CDB0C9}" destId="{5D5D3F52-A969-B14A-9126-89524B8F2E5B}" srcOrd="2" destOrd="0" presId="urn:microsoft.com/office/officeart/2005/8/layout/default"/>
    <dgm:cxn modelId="{6ECD1996-7D3E-E54B-8AAA-6C306811798B}" type="presParOf" srcId="{AD81FFDC-920D-D247-8A5E-D2ADA9CDB0C9}" destId="{B0D874D1-A35D-8E44-8B1A-C3E3CDCBAA58}" srcOrd="3" destOrd="0" presId="urn:microsoft.com/office/officeart/2005/8/layout/default"/>
    <dgm:cxn modelId="{69F40C52-D03E-BF4C-B719-04F11F892162}" type="presParOf" srcId="{AD81FFDC-920D-D247-8A5E-D2ADA9CDB0C9}" destId="{D6AFF3A0-305F-6C47-9AB0-8A91B96A93B1}" srcOrd="4" destOrd="0" presId="urn:microsoft.com/office/officeart/2005/8/layout/default"/>
    <dgm:cxn modelId="{021EBDC0-FCBF-584A-AA97-298CF539E9F4}" type="presParOf" srcId="{AD81FFDC-920D-D247-8A5E-D2ADA9CDB0C9}" destId="{BE22F291-34FC-A040-A24E-51DA50F0F48F}" srcOrd="5" destOrd="0" presId="urn:microsoft.com/office/officeart/2005/8/layout/default"/>
    <dgm:cxn modelId="{FB1211B8-3943-8648-8CF1-F4E305DA3F99}" type="presParOf" srcId="{AD81FFDC-920D-D247-8A5E-D2ADA9CDB0C9}" destId="{EDFAAE7C-7A51-8B41-A911-D31695396C1A}" srcOrd="6" destOrd="0" presId="urn:microsoft.com/office/officeart/2005/8/layout/default"/>
    <dgm:cxn modelId="{BF83C552-6933-9F40-A849-E4B221234ED5}" type="presParOf" srcId="{AD81FFDC-920D-D247-8A5E-D2ADA9CDB0C9}" destId="{0ECB29AF-6426-A447-A400-5C5125290E75}" srcOrd="7" destOrd="0" presId="urn:microsoft.com/office/officeart/2005/8/layout/default"/>
    <dgm:cxn modelId="{89D263C9-7E9A-204A-9678-9627C4592F26}" type="presParOf" srcId="{AD81FFDC-920D-D247-8A5E-D2ADA9CDB0C9}" destId="{D28333C2-BA3E-8C47-875D-E78B4D5C389D}"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54BD2FD-B3A3-1540-BDE6-8C3C3BBF557A}" type="doc">
      <dgm:prSet loTypeId="urn:microsoft.com/office/officeart/2005/8/layout/vList2" loCatId="" qsTypeId="urn:microsoft.com/office/officeart/2005/8/quickstyle/simple2#24" qsCatId="simple" csTypeId="urn:microsoft.com/office/officeart/2005/8/colors/accent1_2#24" csCatId="accent1" phldr="1"/>
      <dgm:spPr/>
      <dgm:t>
        <a:bodyPr/>
        <a:lstStyle/>
        <a:p>
          <a:endParaRPr lang="en-GB"/>
        </a:p>
      </dgm:t>
    </dgm:pt>
    <dgm:pt modelId="{7D6D8188-D69C-3842-A6D7-EC8CF23333AB}">
      <dgm:prSet/>
      <dgm:spPr>
        <a:solidFill>
          <a:srgbClr val="3C1EC6"/>
        </a:solidFill>
        <a:ln>
          <a:noFill/>
        </a:ln>
      </dgm:spPr>
      <dgm:t>
        <a:bodyPr/>
        <a:lstStyle/>
        <a:p>
          <a:r>
            <a:rPr lang="nl-NL" b="0" noProof="0" dirty="0">
              <a:solidFill>
                <a:schemeClr val="bg1"/>
              </a:solidFill>
              <a:latin typeface="Outfit"/>
              <a:sym typeface="Outfit"/>
            </a:rPr>
            <a:t>1. Ontdekking! Honden zijn verstandiger dan katten.</a:t>
          </a:r>
          <a:endParaRPr lang="nl-NL" b="0" noProof="0" dirty="0">
            <a:solidFill>
              <a:schemeClr val="bg1"/>
            </a:solidFill>
          </a:endParaRPr>
        </a:p>
      </dgm:t>
    </dgm:pt>
    <dgm:pt modelId="{2B9EA8A0-F245-0F48-84B4-A09A5B3ED689}" type="parTrans" cxnId="{404914AC-7FBC-FD43-8A58-0320986A6D15}">
      <dgm:prSet/>
      <dgm:spPr/>
      <dgm:t>
        <a:bodyPr/>
        <a:lstStyle/>
        <a:p>
          <a:endParaRPr lang="en-GB"/>
        </a:p>
      </dgm:t>
    </dgm:pt>
    <dgm:pt modelId="{15677439-D340-234A-AF60-6B1484723949}" type="sibTrans" cxnId="{404914AC-7FBC-FD43-8A58-0320986A6D15}">
      <dgm:prSet/>
      <dgm:spPr/>
      <dgm:t>
        <a:bodyPr/>
        <a:lstStyle/>
        <a:p>
          <a:endParaRPr lang="en-GB"/>
        </a:p>
      </dgm:t>
    </dgm:pt>
    <dgm:pt modelId="{11448A71-6B34-0346-86FC-7C836D3691FA}">
      <dgm:prSet/>
      <dgm:spPr>
        <a:solidFill>
          <a:srgbClr val="3C1EC6"/>
        </a:solidFill>
        <a:ln>
          <a:noFill/>
        </a:ln>
      </dgm:spPr>
      <dgm:t>
        <a:bodyPr/>
        <a:lstStyle/>
        <a:p>
          <a:pPr>
            <a:buClr>
              <a:srgbClr val="3B1FC6"/>
            </a:buClr>
            <a:buSzPts val="1200"/>
          </a:pPr>
          <a:r>
            <a:rPr lang="nl-NL" b="0" noProof="0" dirty="0">
              <a:solidFill>
                <a:schemeClr val="bg1"/>
              </a:solidFill>
              <a:latin typeface="Outfit"/>
              <a:sym typeface="Outfit"/>
            </a:rPr>
            <a:t>2. Aliens bestaan! We hebben een steen gevonden van 100 miljoen jaar oud waarop het restant van een nagel van een teen van een buitenaards wezen te zien is.</a:t>
          </a:r>
          <a:endParaRPr lang="nl-NL" b="0" noProof="0" dirty="0">
            <a:solidFill>
              <a:schemeClr val="bg1"/>
            </a:solidFill>
            <a:latin typeface="Outfit"/>
            <a:ea typeface="Outfit"/>
            <a:cs typeface="Outfit"/>
          </a:endParaRPr>
        </a:p>
      </dgm:t>
    </dgm:pt>
    <dgm:pt modelId="{52CCD5C1-0719-E647-B054-434C3E13A5F5}" type="parTrans" cxnId="{3733EDCF-1AE2-2347-A616-5E1A84D9A0EA}">
      <dgm:prSet/>
      <dgm:spPr/>
      <dgm:t>
        <a:bodyPr/>
        <a:lstStyle/>
        <a:p>
          <a:endParaRPr lang="en-GB"/>
        </a:p>
      </dgm:t>
    </dgm:pt>
    <dgm:pt modelId="{29233F1C-36C6-A841-BF1B-A9489E94AF9F}" type="sibTrans" cxnId="{3733EDCF-1AE2-2347-A616-5E1A84D9A0EA}">
      <dgm:prSet/>
      <dgm:spPr/>
      <dgm:t>
        <a:bodyPr/>
        <a:lstStyle/>
        <a:p>
          <a:endParaRPr lang="en-GB"/>
        </a:p>
      </dgm:t>
    </dgm:pt>
    <dgm:pt modelId="{DD076E5C-3E90-5B49-AC41-C95E0E6EA33E}">
      <dgm:prSet/>
      <dgm:spPr>
        <a:solidFill>
          <a:srgbClr val="3C1EC6"/>
        </a:solidFill>
        <a:ln>
          <a:noFill/>
        </a:ln>
      </dgm:spPr>
      <dgm:t>
        <a:bodyPr/>
        <a:lstStyle/>
        <a:p>
          <a:r>
            <a:rPr lang="nl-NL" b="0" noProof="0" dirty="0">
              <a:solidFill>
                <a:schemeClr val="bg1"/>
              </a:solidFill>
              <a:latin typeface="Outfit"/>
              <a:sym typeface="Outfit"/>
            </a:rPr>
            <a:t>3. Onderzoek toont aan dat chocolade </a:t>
          </a:r>
          <a:r>
            <a:rPr lang="nl-NL" b="0" noProof="0" dirty="0">
              <a:solidFill>
                <a:schemeClr val="bg1"/>
              </a:solidFill>
              <a:latin typeface="Outfit"/>
              <a:ea typeface="Outfit"/>
              <a:sym typeface="Outfit"/>
            </a:rPr>
            <a:t>eten je IQ met 20 punten verhoogt.</a:t>
          </a:r>
          <a:endParaRPr lang="nl-NL" b="0" noProof="0" dirty="0">
            <a:solidFill>
              <a:schemeClr val="bg1"/>
            </a:solidFill>
            <a:latin typeface="Outfit"/>
            <a:ea typeface="Outfit"/>
            <a:cs typeface="Outfit"/>
          </a:endParaRPr>
        </a:p>
      </dgm:t>
    </dgm:pt>
    <dgm:pt modelId="{CEB0A2DB-C1AA-8340-B46E-70B1F0681F90}" type="parTrans" cxnId="{40DF4C47-35CD-1740-B8A6-2C27D4F7639E}">
      <dgm:prSet/>
      <dgm:spPr/>
      <dgm:t>
        <a:bodyPr/>
        <a:lstStyle/>
        <a:p>
          <a:endParaRPr lang="en-GB"/>
        </a:p>
      </dgm:t>
    </dgm:pt>
    <dgm:pt modelId="{E5383A9A-A160-5F46-8DF5-F655F0027A0F}" type="sibTrans" cxnId="{40DF4C47-35CD-1740-B8A6-2C27D4F7639E}">
      <dgm:prSet/>
      <dgm:spPr/>
      <dgm:t>
        <a:bodyPr/>
        <a:lstStyle/>
        <a:p>
          <a:endParaRPr lang="en-GB"/>
        </a:p>
      </dgm:t>
    </dgm:pt>
    <dgm:pt modelId="{79348100-962F-A142-A574-2ADBAE98B776}">
      <dgm:prSet/>
      <dgm:spPr>
        <a:solidFill>
          <a:srgbClr val="3C1EC6"/>
        </a:solidFill>
        <a:ln>
          <a:noFill/>
        </a:ln>
      </dgm:spPr>
      <dgm:t>
        <a:bodyPr/>
        <a:lstStyle/>
        <a:p>
          <a:r>
            <a:rPr lang="nl-NL" b="0" noProof="0" dirty="0">
              <a:solidFill>
                <a:schemeClr val="bg1"/>
              </a:solidFill>
              <a:latin typeface="Outfit"/>
              <a:ea typeface="Outfit"/>
              <a:sym typeface="Outfit"/>
            </a:rPr>
            <a:t>4. Een team wetenschappers beweert dat tijdreizen binnenkort mogelijk wordt met een nieuwe technologie.</a:t>
          </a:r>
          <a:endParaRPr lang="nl-NL" b="0" noProof="0" dirty="0">
            <a:solidFill>
              <a:schemeClr val="bg1"/>
            </a:solidFill>
            <a:latin typeface="Outfit"/>
            <a:ea typeface="Outfit"/>
            <a:cs typeface="Outfit"/>
          </a:endParaRPr>
        </a:p>
      </dgm:t>
    </dgm:pt>
    <dgm:pt modelId="{AD9C65A4-F8B9-E24C-9AA7-8FCCB89BE785}" type="parTrans" cxnId="{3A81D3A5-BBBC-9C41-8603-1524A0AE5F67}">
      <dgm:prSet/>
      <dgm:spPr/>
      <dgm:t>
        <a:bodyPr/>
        <a:lstStyle/>
        <a:p>
          <a:endParaRPr lang="en-GB"/>
        </a:p>
      </dgm:t>
    </dgm:pt>
    <dgm:pt modelId="{E18279D3-76F3-4749-A741-6B70CEC99539}" type="sibTrans" cxnId="{3A81D3A5-BBBC-9C41-8603-1524A0AE5F67}">
      <dgm:prSet/>
      <dgm:spPr/>
      <dgm:t>
        <a:bodyPr/>
        <a:lstStyle/>
        <a:p>
          <a:endParaRPr lang="en-GB"/>
        </a:p>
      </dgm:t>
    </dgm:pt>
    <dgm:pt modelId="{3172CDA3-7593-E54F-BE36-458F640A3078}">
      <dgm:prSet/>
      <dgm:spPr>
        <a:solidFill>
          <a:srgbClr val="3C1EC6"/>
        </a:solidFill>
        <a:ln>
          <a:noFill/>
        </a:ln>
      </dgm:spPr>
      <dgm:t>
        <a:bodyPr/>
        <a:lstStyle/>
        <a:p>
          <a:r>
            <a:rPr lang="nl-NL" b="0" noProof="0" dirty="0">
              <a:solidFill>
                <a:schemeClr val="bg1"/>
              </a:solidFill>
              <a:latin typeface="Outfit"/>
              <a:ea typeface="Outfit"/>
              <a:sym typeface="Outfit"/>
            </a:rPr>
            <a:t>5. Er is bewijs gevonden </a:t>
          </a:r>
          <a:r>
            <a:rPr lang="nl-NL" b="0" noProof="0" dirty="0">
              <a:solidFill>
                <a:schemeClr val="bg1"/>
              </a:solidFill>
              <a:latin typeface="Outfit"/>
              <a:ea typeface="Outfit"/>
              <a:cs typeface="Outfit"/>
              <a:sym typeface="Outfit"/>
            </a:rPr>
            <a:t>dat dinosaurussen nog steeds bestaan, in een verborgen vallei in Afrika.</a:t>
          </a:r>
          <a:endParaRPr lang="nl-NL" b="0" noProof="0" dirty="0">
            <a:solidFill>
              <a:schemeClr val="bg1"/>
            </a:solidFill>
            <a:latin typeface="Outfit"/>
            <a:ea typeface="Outfit"/>
            <a:cs typeface="Outfit"/>
          </a:endParaRPr>
        </a:p>
      </dgm:t>
    </dgm:pt>
    <dgm:pt modelId="{58A98AEF-5F1F-A048-998B-2B2B94F55B60}" type="parTrans" cxnId="{D5959863-6023-E247-9848-B8D2A51A6971}">
      <dgm:prSet/>
      <dgm:spPr/>
      <dgm:t>
        <a:bodyPr/>
        <a:lstStyle/>
        <a:p>
          <a:endParaRPr lang="en-GB"/>
        </a:p>
      </dgm:t>
    </dgm:pt>
    <dgm:pt modelId="{4E338B4D-DA02-D744-A241-A8EDBB43210B}" type="sibTrans" cxnId="{D5959863-6023-E247-9848-B8D2A51A6971}">
      <dgm:prSet/>
      <dgm:spPr/>
      <dgm:t>
        <a:bodyPr/>
        <a:lstStyle/>
        <a:p>
          <a:endParaRPr lang="en-GB"/>
        </a:p>
      </dgm:t>
    </dgm:pt>
    <dgm:pt modelId="{3D3C24AD-33BE-FD45-818A-C2B472A33FDB}" type="pres">
      <dgm:prSet presAssocID="{C54BD2FD-B3A3-1540-BDE6-8C3C3BBF557A}" presName="linear" presStyleCnt="0">
        <dgm:presLayoutVars>
          <dgm:animLvl val="lvl"/>
          <dgm:resizeHandles val="exact"/>
        </dgm:presLayoutVars>
      </dgm:prSet>
      <dgm:spPr/>
    </dgm:pt>
    <dgm:pt modelId="{20D9B71A-01C1-FE49-A487-ED169C174C6D}" type="pres">
      <dgm:prSet presAssocID="{7D6D8188-D69C-3842-A6D7-EC8CF23333AB}" presName="parentText" presStyleLbl="node1" presStyleIdx="0" presStyleCnt="5">
        <dgm:presLayoutVars>
          <dgm:chMax val="0"/>
          <dgm:bulletEnabled val="1"/>
        </dgm:presLayoutVars>
      </dgm:prSet>
      <dgm:spPr/>
    </dgm:pt>
    <dgm:pt modelId="{5FF7F301-E3BB-0C4A-9123-B02BF821491F}" type="pres">
      <dgm:prSet presAssocID="{15677439-D340-234A-AF60-6B1484723949}" presName="spacer" presStyleCnt="0"/>
      <dgm:spPr/>
    </dgm:pt>
    <dgm:pt modelId="{4A167420-1008-814E-B18B-C024B5B5B11B}" type="pres">
      <dgm:prSet presAssocID="{11448A71-6B34-0346-86FC-7C836D3691FA}" presName="parentText" presStyleLbl="node1" presStyleIdx="1" presStyleCnt="5">
        <dgm:presLayoutVars>
          <dgm:chMax val="0"/>
          <dgm:bulletEnabled val="1"/>
        </dgm:presLayoutVars>
      </dgm:prSet>
      <dgm:spPr/>
    </dgm:pt>
    <dgm:pt modelId="{A0D04D13-8634-0446-BF96-1F55D2820F0E}" type="pres">
      <dgm:prSet presAssocID="{29233F1C-36C6-A841-BF1B-A9489E94AF9F}" presName="spacer" presStyleCnt="0"/>
      <dgm:spPr/>
    </dgm:pt>
    <dgm:pt modelId="{152AC015-04CC-4545-8035-9E60592039E4}" type="pres">
      <dgm:prSet presAssocID="{DD076E5C-3E90-5B49-AC41-C95E0E6EA33E}" presName="parentText" presStyleLbl="node1" presStyleIdx="2" presStyleCnt="5">
        <dgm:presLayoutVars>
          <dgm:chMax val="0"/>
          <dgm:bulletEnabled val="1"/>
        </dgm:presLayoutVars>
      </dgm:prSet>
      <dgm:spPr/>
    </dgm:pt>
    <dgm:pt modelId="{D57623FF-5F51-FD47-8068-51BAA118F139}" type="pres">
      <dgm:prSet presAssocID="{E5383A9A-A160-5F46-8DF5-F655F0027A0F}" presName="spacer" presStyleCnt="0"/>
      <dgm:spPr/>
    </dgm:pt>
    <dgm:pt modelId="{0CB70A4A-4AC5-7E41-9054-15AA12C89F3C}" type="pres">
      <dgm:prSet presAssocID="{79348100-962F-A142-A574-2ADBAE98B776}" presName="parentText" presStyleLbl="node1" presStyleIdx="3" presStyleCnt="5">
        <dgm:presLayoutVars>
          <dgm:chMax val="0"/>
          <dgm:bulletEnabled val="1"/>
        </dgm:presLayoutVars>
      </dgm:prSet>
      <dgm:spPr/>
    </dgm:pt>
    <dgm:pt modelId="{7401C60D-27B9-3C4B-8479-38BB4AFC7FF5}" type="pres">
      <dgm:prSet presAssocID="{E18279D3-76F3-4749-A741-6B70CEC99539}" presName="spacer" presStyleCnt="0"/>
      <dgm:spPr/>
    </dgm:pt>
    <dgm:pt modelId="{EEDDCFCF-6174-C949-87D7-846075CD641F}" type="pres">
      <dgm:prSet presAssocID="{3172CDA3-7593-E54F-BE36-458F640A3078}" presName="parentText" presStyleLbl="node1" presStyleIdx="4" presStyleCnt="5">
        <dgm:presLayoutVars>
          <dgm:chMax val="0"/>
          <dgm:bulletEnabled val="1"/>
        </dgm:presLayoutVars>
      </dgm:prSet>
      <dgm:spPr/>
    </dgm:pt>
  </dgm:ptLst>
  <dgm:cxnLst>
    <dgm:cxn modelId="{35C8763C-0679-7344-9885-166E5FF46008}" type="presOf" srcId="{11448A71-6B34-0346-86FC-7C836D3691FA}" destId="{4A167420-1008-814E-B18B-C024B5B5B11B}" srcOrd="0" destOrd="0" presId="urn:microsoft.com/office/officeart/2005/8/layout/vList2"/>
    <dgm:cxn modelId="{5DEFC05C-FD7A-9448-AF6E-8C6FE8E5CFB7}" type="presOf" srcId="{C54BD2FD-B3A3-1540-BDE6-8C3C3BBF557A}" destId="{3D3C24AD-33BE-FD45-818A-C2B472A33FDB}" srcOrd="0" destOrd="0" presId="urn:microsoft.com/office/officeart/2005/8/layout/vList2"/>
    <dgm:cxn modelId="{939F9D5E-A9C1-4149-8FF9-87378A45494D}" type="presOf" srcId="{79348100-962F-A142-A574-2ADBAE98B776}" destId="{0CB70A4A-4AC5-7E41-9054-15AA12C89F3C}" srcOrd="0" destOrd="0" presId="urn:microsoft.com/office/officeart/2005/8/layout/vList2"/>
    <dgm:cxn modelId="{D5959863-6023-E247-9848-B8D2A51A6971}" srcId="{C54BD2FD-B3A3-1540-BDE6-8C3C3BBF557A}" destId="{3172CDA3-7593-E54F-BE36-458F640A3078}" srcOrd="4" destOrd="0" parTransId="{58A98AEF-5F1F-A048-998B-2B2B94F55B60}" sibTransId="{4E338B4D-DA02-D744-A241-A8EDBB43210B}"/>
    <dgm:cxn modelId="{40DF4C47-35CD-1740-B8A6-2C27D4F7639E}" srcId="{C54BD2FD-B3A3-1540-BDE6-8C3C3BBF557A}" destId="{DD076E5C-3E90-5B49-AC41-C95E0E6EA33E}" srcOrd="2" destOrd="0" parTransId="{CEB0A2DB-C1AA-8340-B46E-70B1F0681F90}" sibTransId="{E5383A9A-A160-5F46-8DF5-F655F0027A0F}"/>
    <dgm:cxn modelId="{3A81D3A5-BBBC-9C41-8603-1524A0AE5F67}" srcId="{C54BD2FD-B3A3-1540-BDE6-8C3C3BBF557A}" destId="{79348100-962F-A142-A574-2ADBAE98B776}" srcOrd="3" destOrd="0" parTransId="{AD9C65A4-F8B9-E24C-9AA7-8FCCB89BE785}" sibTransId="{E18279D3-76F3-4749-A741-6B70CEC99539}"/>
    <dgm:cxn modelId="{404914AC-7FBC-FD43-8A58-0320986A6D15}" srcId="{C54BD2FD-B3A3-1540-BDE6-8C3C3BBF557A}" destId="{7D6D8188-D69C-3842-A6D7-EC8CF23333AB}" srcOrd="0" destOrd="0" parTransId="{2B9EA8A0-F245-0F48-84B4-A09A5B3ED689}" sibTransId="{15677439-D340-234A-AF60-6B1484723949}"/>
    <dgm:cxn modelId="{A6C7B1C0-3EFB-7747-9E2A-F2CCAA582677}" type="presOf" srcId="{DD076E5C-3E90-5B49-AC41-C95E0E6EA33E}" destId="{152AC015-04CC-4545-8035-9E60592039E4}" srcOrd="0" destOrd="0" presId="urn:microsoft.com/office/officeart/2005/8/layout/vList2"/>
    <dgm:cxn modelId="{3733EDCF-1AE2-2347-A616-5E1A84D9A0EA}" srcId="{C54BD2FD-B3A3-1540-BDE6-8C3C3BBF557A}" destId="{11448A71-6B34-0346-86FC-7C836D3691FA}" srcOrd="1" destOrd="0" parTransId="{52CCD5C1-0719-E647-B054-434C3E13A5F5}" sibTransId="{29233F1C-36C6-A841-BF1B-A9489E94AF9F}"/>
    <dgm:cxn modelId="{E6C324DB-C004-4D41-99DA-A993BAFFF196}" type="presOf" srcId="{3172CDA3-7593-E54F-BE36-458F640A3078}" destId="{EEDDCFCF-6174-C949-87D7-846075CD641F}" srcOrd="0" destOrd="0" presId="urn:microsoft.com/office/officeart/2005/8/layout/vList2"/>
    <dgm:cxn modelId="{7D4DF4EE-51FA-714E-9081-8927CB858096}" type="presOf" srcId="{7D6D8188-D69C-3842-A6D7-EC8CF23333AB}" destId="{20D9B71A-01C1-FE49-A487-ED169C174C6D}" srcOrd="0" destOrd="0" presId="urn:microsoft.com/office/officeart/2005/8/layout/vList2"/>
    <dgm:cxn modelId="{FD0727B3-042D-3349-98B8-5D23295E1E35}" type="presParOf" srcId="{3D3C24AD-33BE-FD45-818A-C2B472A33FDB}" destId="{20D9B71A-01C1-FE49-A487-ED169C174C6D}" srcOrd="0" destOrd="0" presId="urn:microsoft.com/office/officeart/2005/8/layout/vList2"/>
    <dgm:cxn modelId="{558C6FAF-078C-9C45-AECD-3F0612F4FBD1}" type="presParOf" srcId="{3D3C24AD-33BE-FD45-818A-C2B472A33FDB}" destId="{5FF7F301-E3BB-0C4A-9123-B02BF821491F}" srcOrd="1" destOrd="0" presId="urn:microsoft.com/office/officeart/2005/8/layout/vList2"/>
    <dgm:cxn modelId="{D22840CA-83CF-644C-BC35-E525B750752C}" type="presParOf" srcId="{3D3C24AD-33BE-FD45-818A-C2B472A33FDB}" destId="{4A167420-1008-814E-B18B-C024B5B5B11B}" srcOrd="2" destOrd="0" presId="urn:microsoft.com/office/officeart/2005/8/layout/vList2"/>
    <dgm:cxn modelId="{BFD5A39A-788B-3840-B82A-2F608A198682}" type="presParOf" srcId="{3D3C24AD-33BE-FD45-818A-C2B472A33FDB}" destId="{A0D04D13-8634-0446-BF96-1F55D2820F0E}" srcOrd="3" destOrd="0" presId="urn:microsoft.com/office/officeart/2005/8/layout/vList2"/>
    <dgm:cxn modelId="{EC46D0F8-EC33-7348-BAA3-F39D3016ADDC}" type="presParOf" srcId="{3D3C24AD-33BE-FD45-818A-C2B472A33FDB}" destId="{152AC015-04CC-4545-8035-9E60592039E4}" srcOrd="4" destOrd="0" presId="urn:microsoft.com/office/officeart/2005/8/layout/vList2"/>
    <dgm:cxn modelId="{E96E1FC1-9F6A-A14C-9AA7-4EC90AEF69B6}" type="presParOf" srcId="{3D3C24AD-33BE-FD45-818A-C2B472A33FDB}" destId="{D57623FF-5F51-FD47-8068-51BAA118F139}" srcOrd="5" destOrd="0" presId="urn:microsoft.com/office/officeart/2005/8/layout/vList2"/>
    <dgm:cxn modelId="{B5C40CFC-B105-A149-95F0-B72719B8B3D4}" type="presParOf" srcId="{3D3C24AD-33BE-FD45-818A-C2B472A33FDB}" destId="{0CB70A4A-4AC5-7E41-9054-15AA12C89F3C}" srcOrd="6" destOrd="0" presId="urn:microsoft.com/office/officeart/2005/8/layout/vList2"/>
    <dgm:cxn modelId="{52893455-7682-5D42-8432-EA4D7B4CAB06}" type="presParOf" srcId="{3D3C24AD-33BE-FD45-818A-C2B472A33FDB}" destId="{7401C60D-27B9-3C4B-8479-38BB4AFC7FF5}" srcOrd="7" destOrd="0" presId="urn:microsoft.com/office/officeart/2005/8/layout/vList2"/>
    <dgm:cxn modelId="{598FDAD5-DB9E-D243-8958-D71941CF9D93}" type="presParOf" srcId="{3D3C24AD-33BE-FD45-818A-C2B472A33FDB}" destId="{EEDDCFCF-6174-C949-87D7-846075CD641F}"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6505E7-7C4C-AA40-81CC-B564570D033D}">
      <dsp:nvSpPr>
        <dsp:cNvPr id="0" name=""/>
        <dsp:cNvSpPr/>
      </dsp:nvSpPr>
      <dsp:spPr>
        <a:xfrm>
          <a:off x="0" y="302822"/>
          <a:ext cx="2056648" cy="1233988"/>
        </a:xfrm>
        <a:prstGeom prst="rect">
          <a:avLst/>
        </a:prstGeom>
        <a:solidFill>
          <a:srgbClr val="3C1EC6"/>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nl-NL" sz="1200" kern="1200" noProof="0" dirty="0">
              <a:latin typeface="Outfit"/>
              <a:ea typeface="Outfit"/>
              <a:cs typeface="Outfit"/>
              <a:sym typeface="Outfit"/>
            </a:rPr>
            <a:t>1. Een gediplomeerd ingenieur die werkt bij een oliebedrijf en zegt dat de impact van klimaatopwarming overdreven wordt.</a:t>
          </a:r>
          <a:endParaRPr lang="nl-NL" sz="1200" kern="1200" noProof="0" dirty="0"/>
        </a:p>
      </dsp:txBody>
      <dsp:txXfrm>
        <a:off x="0" y="302822"/>
        <a:ext cx="2056648" cy="1233988"/>
      </dsp:txXfrm>
    </dsp:sp>
    <dsp:sp modelId="{5D5D3F52-A969-B14A-9126-89524B8F2E5B}">
      <dsp:nvSpPr>
        <dsp:cNvPr id="0" name=""/>
        <dsp:cNvSpPr/>
      </dsp:nvSpPr>
      <dsp:spPr>
        <a:xfrm>
          <a:off x="2262312" y="302822"/>
          <a:ext cx="2056648" cy="1233988"/>
        </a:xfrm>
        <a:prstGeom prst="rect">
          <a:avLst/>
        </a:prstGeom>
        <a:solidFill>
          <a:srgbClr val="3C1EC6"/>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nl-NL" sz="1200" kern="1200" noProof="0" dirty="0">
              <a:latin typeface="Outfit"/>
              <a:ea typeface="Outfit"/>
              <a:cs typeface="Outfit"/>
              <a:sym typeface="Outfit"/>
            </a:rPr>
            <a:t>2. Een populaire influencer met miljoenen volgers, die zegt dat klimaatopwarming een ‘natuurlijke cyclus’ is en geen probleem vormt.</a:t>
          </a:r>
          <a:endParaRPr lang="nl-NL" sz="1200" kern="1200" noProof="0" dirty="0">
            <a:latin typeface="Outfit"/>
            <a:ea typeface="Outfit"/>
            <a:cs typeface="Outfit"/>
          </a:endParaRPr>
        </a:p>
      </dsp:txBody>
      <dsp:txXfrm>
        <a:off x="2262312" y="302822"/>
        <a:ext cx="2056648" cy="1233988"/>
      </dsp:txXfrm>
    </dsp:sp>
    <dsp:sp modelId="{D6AFF3A0-305F-6C47-9AB0-8A91B96A93B1}">
      <dsp:nvSpPr>
        <dsp:cNvPr id="0" name=""/>
        <dsp:cNvSpPr/>
      </dsp:nvSpPr>
      <dsp:spPr>
        <a:xfrm>
          <a:off x="4524625" y="302822"/>
          <a:ext cx="2056648" cy="1233988"/>
        </a:xfrm>
        <a:prstGeom prst="rect">
          <a:avLst/>
        </a:prstGeom>
        <a:solidFill>
          <a:srgbClr val="3C1EC6"/>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nl-NL" sz="1200" kern="1200" noProof="0" dirty="0">
              <a:latin typeface="Outfit"/>
              <a:ea typeface="Outfit"/>
              <a:cs typeface="Outfit"/>
              <a:sym typeface="Outfit"/>
            </a:rPr>
            <a:t>3. Een politicus die zegt dat die niet gelooft in klimaatopwarming, omdat het slecht is voor de economie.</a:t>
          </a:r>
          <a:endParaRPr lang="nl-NL" sz="1200" kern="1200" noProof="0" dirty="0">
            <a:latin typeface="Outfit"/>
            <a:ea typeface="Outfit"/>
            <a:cs typeface="Outfit"/>
          </a:endParaRPr>
        </a:p>
      </dsp:txBody>
      <dsp:txXfrm>
        <a:off x="4524625" y="302822"/>
        <a:ext cx="2056648" cy="1233988"/>
      </dsp:txXfrm>
    </dsp:sp>
    <dsp:sp modelId="{EDFAAE7C-7A51-8B41-A911-D31695396C1A}">
      <dsp:nvSpPr>
        <dsp:cNvPr id="0" name=""/>
        <dsp:cNvSpPr/>
      </dsp:nvSpPr>
      <dsp:spPr>
        <a:xfrm>
          <a:off x="1131156" y="1742475"/>
          <a:ext cx="2056648" cy="1233988"/>
        </a:xfrm>
        <a:prstGeom prst="rect">
          <a:avLst/>
        </a:prstGeom>
        <a:solidFill>
          <a:srgbClr val="3C1EC6"/>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nl-NL" sz="1200" kern="1200" noProof="0" dirty="0">
              <a:latin typeface="Outfit"/>
              <a:ea typeface="Outfit"/>
              <a:cs typeface="Outfit"/>
              <a:sym typeface="Outfit"/>
            </a:rPr>
            <a:t>4. Een VN-rapport samengesteld door honderden internationale wetenschappers over klimaatverandering en de dreiging voor mens en dier.</a:t>
          </a:r>
          <a:endParaRPr lang="nl-NL" sz="1200" kern="1200" noProof="0" dirty="0">
            <a:latin typeface="Outfit"/>
            <a:ea typeface="Outfit"/>
            <a:cs typeface="Outfit"/>
          </a:endParaRPr>
        </a:p>
      </dsp:txBody>
      <dsp:txXfrm>
        <a:off x="1131156" y="1742475"/>
        <a:ext cx="2056648" cy="1233988"/>
      </dsp:txXfrm>
    </dsp:sp>
    <dsp:sp modelId="{D28333C2-BA3E-8C47-875D-E78B4D5C389D}">
      <dsp:nvSpPr>
        <dsp:cNvPr id="0" name=""/>
        <dsp:cNvSpPr/>
      </dsp:nvSpPr>
      <dsp:spPr>
        <a:xfrm>
          <a:off x="3393469" y="1742475"/>
          <a:ext cx="2056648" cy="1233988"/>
        </a:xfrm>
        <a:prstGeom prst="rect">
          <a:avLst/>
        </a:prstGeom>
        <a:solidFill>
          <a:srgbClr val="3C1EC6"/>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nl-NL" sz="1200" kern="1200" noProof="0" dirty="0">
              <a:latin typeface="Outfit"/>
              <a:ea typeface="Outfit"/>
              <a:cs typeface="Outfit"/>
              <a:sym typeface="Outfit"/>
            </a:rPr>
            <a:t>5. Een journalist van een bekend dagblad, die schrijft over de samenhang tussen klimaat en energie, maar geen wetenschappelijke opleiding heeft. </a:t>
          </a:r>
          <a:endParaRPr lang="nl-NL" sz="1200" kern="1200" noProof="0" dirty="0">
            <a:latin typeface="Outfit"/>
            <a:ea typeface="Outfit"/>
            <a:cs typeface="Outfit"/>
          </a:endParaRPr>
        </a:p>
      </dsp:txBody>
      <dsp:txXfrm>
        <a:off x="3393469" y="1742475"/>
        <a:ext cx="2056648" cy="12339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5D3F52-A969-B14A-9126-89524B8F2E5B}">
      <dsp:nvSpPr>
        <dsp:cNvPr id="0" name=""/>
        <dsp:cNvSpPr/>
      </dsp:nvSpPr>
      <dsp:spPr>
        <a:xfrm>
          <a:off x="645273" y="2037"/>
          <a:ext cx="2519393" cy="1511636"/>
        </a:xfrm>
        <a:prstGeom prst="rect">
          <a:avLst/>
        </a:prstGeom>
        <a:solidFill>
          <a:srgbClr val="3C1EC6"/>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Clr>
              <a:srgbClr val="3B1FC6"/>
            </a:buClr>
            <a:buSzPts val="1200"/>
            <a:buNone/>
          </a:pPr>
          <a:r>
            <a:rPr lang="nl-NL" sz="1800" kern="1200" noProof="0" dirty="0">
              <a:solidFill>
                <a:schemeClr val="bg1"/>
              </a:solidFill>
              <a:latin typeface="Outfit"/>
              <a:ea typeface="Outfit"/>
              <a:cs typeface="Outfit"/>
              <a:sym typeface="Outfit"/>
            </a:rPr>
            <a:t>1. Iedereen op TikTok sport ‘s ochtends, dus het moet wel goed zijn.</a:t>
          </a:r>
          <a:endParaRPr lang="nl-NL" sz="1800" kern="1200" noProof="0" dirty="0">
            <a:solidFill>
              <a:schemeClr val="bg1"/>
            </a:solidFill>
            <a:latin typeface="Outfit"/>
            <a:ea typeface="Outfit"/>
            <a:cs typeface="Outfit"/>
          </a:endParaRPr>
        </a:p>
      </dsp:txBody>
      <dsp:txXfrm>
        <a:off x="645273" y="2037"/>
        <a:ext cx="2519393" cy="1511636"/>
      </dsp:txXfrm>
    </dsp:sp>
    <dsp:sp modelId="{D6AFF3A0-305F-6C47-9AB0-8A91B96A93B1}">
      <dsp:nvSpPr>
        <dsp:cNvPr id="0" name=""/>
        <dsp:cNvSpPr/>
      </dsp:nvSpPr>
      <dsp:spPr>
        <a:xfrm>
          <a:off x="3416606" y="2037"/>
          <a:ext cx="2519393" cy="1511636"/>
        </a:xfrm>
        <a:prstGeom prst="rect">
          <a:avLst/>
        </a:prstGeom>
        <a:solidFill>
          <a:srgbClr val="3C1EC6"/>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nl-NL" sz="1800" kern="1200" noProof="0" dirty="0">
              <a:solidFill>
                <a:schemeClr val="bg1"/>
              </a:solidFill>
              <a:latin typeface="Outfit"/>
              <a:ea typeface="Outfit"/>
              <a:cs typeface="Outfit"/>
              <a:sym typeface="Outfit"/>
            </a:rPr>
            <a:t>2. Sinds ik ’s ochtends train, ben ik beter in wiskunde.</a:t>
          </a:r>
          <a:endParaRPr lang="nl-NL" sz="1800" kern="1200" noProof="0" dirty="0">
            <a:solidFill>
              <a:schemeClr val="bg1"/>
            </a:solidFill>
            <a:latin typeface="Outfit"/>
            <a:ea typeface="Outfit"/>
            <a:cs typeface="Outfit"/>
          </a:endParaRPr>
        </a:p>
      </dsp:txBody>
      <dsp:txXfrm>
        <a:off x="3416606" y="2037"/>
        <a:ext cx="2519393" cy="1511636"/>
      </dsp:txXfrm>
    </dsp:sp>
    <dsp:sp modelId="{EDFAAE7C-7A51-8B41-A911-D31695396C1A}">
      <dsp:nvSpPr>
        <dsp:cNvPr id="0" name=""/>
        <dsp:cNvSpPr/>
      </dsp:nvSpPr>
      <dsp:spPr>
        <a:xfrm>
          <a:off x="645273" y="1765613"/>
          <a:ext cx="2519393" cy="1511636"/>
        </a:xfrm>
        <a:prstGeom prst="rect">
          <a:avLst/>
        </a:prstGeom>
        <a:solidFill>
          <a:srgbClr val="3C1EC6"/>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nl-NL" sz="1800" kern="1200" noProof="0" dirty="0">
              <a:solidFill>
                <a:schemeClr val="bg1"/>
              </a:solidFill>
              <a:latin typeface="Outfit"/>
              <a:ea typeface="Outfit"/>
              <a:cs typeface="Outfit"/>
              <a:sym typeface="Outfit"/>
            </a:rPr>
            <a:t>3. Een ochtend-workout is gezond. Je bent immers de dag gezond begonnen door te sporten.</a:t>
          </a:r>
          <a:endParaRPr lang="nl-NL" sz="1800" kern="1200" noProof="0" dirty="0">
            <a:solidFill>
              <a:schemeClr val="bg1"/>
            </a:solidFill>
            <a:latin typeface="Outfit"/>
            <a:ea typeface="Outfit"/>
            <a:cs typeface="Outfit"/>
          </a:endParaRPr>
        </a:p>
      </dsp:txBody>
      <dsp:txXfrm>
        <a:off x="645273" y="1765613"/>
        <a:ext cx="2519393" cy="1511636"/>
      </dsp:txXfrm>
    </dsp:sp>
    <dsp:sp modelId="{D28333C2-BA3E-8C47-875D-E78B4D5C389D}">
      <dsp:nvSpPr>
        <dsp:cNvPr id="0" name=""/>
        <dsp:cNvSpPr/>
      </dsp:nvSpPr>
      <dsp:spPr>
        <a:xfrm>
          <a:off x="3416606" y="1765613"/>
          <a:ext cx="2519393" cy="1511636"/>
        </a:xfrm>
        <a:prstGeom prst="rect">
          <a:avLst/>
        </a:prstGeom>
        <a:solidFill>
          <a:srgbClr val="3C1EC6"/>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nl-NL" sz="1800" kern="1200" noProof="0" dirty="0">
              <a:solidFill>
                <a:schemeClr val="bg1"/>
              </a:solidFill>
              <a:latin typeface="Outfit"/>
              <a:ea typeface="Outfit"/>
              <a:cs typeface="Outfit"/>
              <a:sym typeface="Outfit"/>
            </a:rPr>
            <a:t>4. Ofwel doe je een ochtend work-out, ofwel blijf je de hele dag moe.</a:t>
          </a:r>
          <a:endParaRPr lang="nl-NL" sz="1800" kern="1200" noProof="0" dirty="0">
            <a:solidFill>
              <a:schemeClr val="bg1"/>
            </a:solidFill>
            <a:latin typeface="Outfit"/>
            <a:ea typeface="Outfit"/>
            <a:cs typeface="Outfit"/>
          </a:endParaRPr>
        </a:p>
      </dsp:txBody>
      <dsp:txXfrm>
        <a:off x="3416606" y="1765613"/>
        <a:ext cx="2519393" cy="15116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6505E7-7C4C-AA40-81CC-B564570D033D}">
      <dsp:nvSpPr>
        <dsp:cNvPr id="0" name=""/>
        <dsp:cNvSpPr/>
      </dsp:nvSpPr>
      <dsp:spPr>
        <a:xfrm>
          <a:off x="1314" y="308671"/>
          <a:ext cx="4074155" cy="1307698"/>
        </a:xfrm>
        <a:prstGeom prst="rect">
          <a:avLst/>
        </a:prstGeom>
        <a:solidFill>
          <a:srgbClr val="3C1EC6"/>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l-NL" sz="1400" kern="1200" noProof="0" dirty="0">
              <a:solidFill>
                <a:schemeClr val="bg1"/>
              </a:solidFill>
              <a:latin typeface="Outfit"/>
              <a:ea typeface="Outfit"/>
              <a:cs typeface="Outfit"/>
              <a:sym typeface="Outfit"/>
            </a:rPr>
            <a:t>1. In advertenties op Instagram en </a:t>
          </a:r>
          <a:r>
            <a:rPr lang="nl-NL" sz="1400" kern="1200" noProof="0" dirty="0" err="1">
              <a:solidFill>
                <a:schemeClr val="bg1"/>
              </a:solidFill>
              <a:latin typeface="Outfit"/>
              <a:ea typeface="Outfit"/>
              <a:cs typeface="Outfit"/>
              <a:sym typeface="Outfit"/>
            </a:rPr>
            <a:t>TikTok</a:t>
          </a:r>
          <a:r>
            <a:rPr lang="nl-NL" sz="1400" kern="1200" noProof="0" dirty="0">
              <a:solidFill>
                <a:schemeClr val="bg1"/>
              </a:solidFill>
              <a:latin typeface="Outfit"/>
              <a:ea typeface="Outfit"/>
              <a:cs typeface="Outfit"/>
              <a:sym typeface="Outfit"/>
            </a:rPr>
            <a:t> promoten </a:t>
          </a:r>
          <a:r>
            <a:rPr lang="nl-NL" sz="1400" kern="1200" noProof="0" dirty="0" err="1">
              <a:solidFill>
                <a:schemeClr val="bg1"/>
              </a:solidFill>
              <a:latin typeface="Outfit"/>
              <a:ea typeface="Outfit"/>
              <a:cs typeface="Outfit"/>
              <a:sym typeface="Outfit"/>
            </a:rPr>
            <a:t>influencers</a:t>
          </a:r>
          <a:r>
            <a:rPr lang="nl-NL" sz="1400" kern="1200" noProof="0" dirty="0">
              <a:solidFill>
                <a:schemeClr val="bg1"/>
              </a:solidFill>
              <a:latin typeface="Outfit"/>
              <a:ea typeface="Outfit"/>
              <a:cs typeface="Outfit"/>
              <a:sym typeface="Outfit"/>
            </a:rPr>
            <a:t> </a:t>
          </a:r>
          <a:r>
            <a:rPr lang="nl-NL" sz="1400" kern="1200" noProof="0" dirty="0" err="1">
              <a:solidFill>
                <a:schemeClr val="bg1"/>
              </a:solidFill>
              <a:latin typeface="Outfit"/>
              <a:ea typeface="Outfit"/>
              <a:cs typeface="Outfit"/>
              <a:sym typeface="Outfit"/>
            </a:rPr>
            <a:t>proteïneshakes</a:t>
          </a:r>
          <a:r>
            <a:rPr lang="nl-NL" sz="1400" kern="1200" noProof="0" dirty="0">
              <a:solidFill>
                <a:schemeClr val="bg1"/>
              </a:solidFill>
              <a:latin typeface="Outfit"/>
              <a:ea typeface="Outfit"/>
              <a:cs typeface="Outfit"/>
              <a:sym typeface="Outfit"/>
            </a:rPr>
            <a:t> om spiermassa te kweken. Deze proteïnedranken helpen je spieren te herstellen en dragen bij aan de opbouw van spierweefsel.</a:t>
          </a:r>
          <a:endParaRPr lang="nl-NL" sz="1400" kern="1200" noProof="0" dirty="0">
            <a:solidFill>
              <a:schemeClr val="bg1"/>
            </a:solidFill>
          </a:endParaRPr>
        </a:p>
      </dsp:txBody>
      <dsp:txXfrm>
        <a:off x="1314" y="308671"/>
        <a:ext cx="4074155" cy="1307698"/>
      </dsp:txXfrm>
    </dsp:sp>
    <dsp:sp modelId="{5D5D3F52-A969-B14A-9126-89524B8F2E5B}">
      <dsp:nvSpPr>
        <dsp:cNvPr id="0" name=""/>
        <dsp:cNvSpPr/>
      </dsp:nvSpPr>
      <dsp:spPr>
        <a:xfrm>
          <a:off x="4376567" y="277354"/>
          <a:ext cx="3877116" cy="1370332"/>
        </a:xfrm>
        <a:prstGeom prst="rect">
          <a:avLst/>
        </a:prstGeom>
        <a:solidFill>
          <a:srgbClr val="3C1EC6"/>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Clr>
              <a:srgbClr val="3B1FC6"/>
            </a:buClr>
            <a:buSzPts val="1200"/>
            <a:buNone/>
          </a:pPr>
          <a:r>
            <a:rPr lang="nl-NL" sz="1400" kern="1200" noProof="0" dirty="0">
              <a:solidFill>
                <a:schemeClr val="bg1"/>
              </a:solidFill>
              <a:latin typeface="Outfit"/>
              <a:sym typeface="Outfit"/>
            </a:rPr>
            <a:t>2</a:t>
          </a:r>
          <a:r>
            <a:rPr lang="nl-NL" sz="1400" kern="1200" noProof="0" dirty="0">
              <a:solidFill>
                <a:schemeClr val="bg1"/>
              </a:solidFill>
              <a:latin typeface="Outfit"/>
              <a:ea typeface="Outfit"/>
              <a:cs typeface="Outfit"/>
              <a:sym typeface="Outfit"/>
            </a:rPr>
            <a:t>. Grote internationale studies van de Verenigde Naties tonen aan dat overmatige suikerconsumptie het risico op obesitas en diabetes verhoogt. Dit wordt ondersteund door langdurig onderzoek met duizenden deelnemers wereldwijd. </a:t>
          </a:r>
          <a:endParaRPr lang="nl-NL" sz="1400" kern="1200" noProof="0" dirty="0">
            <a:solidFill>
              <a:schemeClr val="bg1"/>
            </a:solidFill>
            <a:latin typeface="Outfit"/>
            <a:ea typeface="Outfit"/>
            <a:cs typeface="Outfit"/>
          </a:endParaRPr>
        </a:p>
      </dsp:txBody>
      <dsp:txXfrm>
        <a:off x="4376567" y="277354"/>
        <a:ext cx="3877116" cy="1370332"/>
      </dsp:txXfrm>
    </dsp:sp>
    <dsp:sp modelId="{D6AFF3A0-305F-6C47-9AB0-8A91B96A93B1}">
      <dsp:nvSpPr>
        <dsp:cNvPr id="0" name=""/>
        <dsp:cNvSpPr/>
      </dsp:nvSpPr>
      <dsp:spPr>
        <a:xfrm>
          <a:off x="72418" y="1948784"/>
          <a:ext cx="3977051" cy="1443716"/>
        </a:xfrm>
        <a:prstGeom prst="rect">
          <a:avLst/>
        </a:prstGeom>
        <a:solidFill>
          <a:srgbClr val="3C1EC6"/>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l-NL" sz="1400" kern="1200" noProof="0" dirty="0">
              <a:solidFill>
                <a:schemeClr val="bg1"/>
              </a:solidFill>
              <a:latin typeface="Outfit"/>
              <a:ea typeface="Outfit"/>
              <a:cs typeface="Outfit"/>
              <a:sym typeface="Outfit"/>
            </a:rPr>
            <a:t>3. Lisa kreeg buikpijn na het eten van een misvormde wortel  en besloot dat lelijke groenten ongezond zijn. Ze verwees naar een blogartikel met de alarmerende titel ‘misvormde groenten vernietigen je darmen!’. Hierin werd geen toelichting gegeven over het onderzoek. </a:t>
          </a:r>
          <a:endParaRPr lang="nl-NL" sz="1400" kern="1200" noProof="0" dirty="0">
            <a:solidFill>
              <a:schemeClr val="bg1"/>
            </a:solidFill>
            <a:latin typeface="Outfit"/>
            <a:ea typeface="Outfit"/>
            <a:cs typeface="Outfit"/>
          </a:endParaRPr>
        </a:p>
      </dsp:txBody>
      <dsp:txXfrm>
        <a:off x="72418" y="1948784"/>
        <a:ext cx="3977051" cy="1443716"/>
      </dsp:txXfrm>
    </dsp:sp>
    <dsp:sp modelId="{EDFAAE7C-7A51-8B41-A911-D31695396C1A}">
      <dsp:nvSpPr>
        <dsp:cNvPr id="0" name=""/>
        <dsp:cNvSpPr/>
      </dsp:nvSpPr>
      <dsp:spPr>
        <a:xfrm>
          <a:off x="4350567" y="1974194"/>
          <a:ext cx="3832012" cy="1392896"/>
        </a:xfrm>
        <a:prstGeom prst="rect">
          <a:avLst/>
        </a:prstGeom>
        <a:solidFill>
          <a:srgbClr val="3C1EC6"/>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l-NL" sz="1400" kern="1200" noProof="0" dirty="0">
              <a:solidFill>
                <a:schemeClr val="bg1"/>
              </a:solidFill>
              <a:latin typeface="Outfit"/>
            </a:rPr>
            <a:t>4</a:t>
          </a:r>
          <a:r>
            <a:rPr lang="nl-NL" sz="1400" kern="1200" noProof="0" dirty="0">
              <a:solidFill>
                <a:schemeClr val="bg1"/>
              </a:solidFill>
              <a:latin typeface="Outfit"/>
              <a:ea typeface="Outfit"/>
              <a:cs typeface="Outfit"/>
              <a:sym typeface="Outfit"/>
            </a:rPr>
            <a:t>. De Vlaamse overheid benadrukt dat zowel reguliere groenten als biologische groenten veilig zijn en niet te veel pesticiden bevatten, sommige mensen kiezen om persoonlijke redenen voor biologisch. </a:t>
          </a:r>
          <a:endParaRPr lang="nl-NL" sz="1400" kern="1200" noProof="0" dirty="0">
            <a:solidFill>
              <a:schemeClr val="bg1"/>
            </a:solidFill>
            <a:latin typeface="Outfit"/>
            <a:ea typeface="Outfit"/>
            <a:cs typeface="Outfit"/>
          </a:endParaRPr>
        </a:p>
      </dsp:txBody>
      <dsp:txXfrm>
        <a:off x="4350567" y="1974194"/>
        <a:ext cx="3832012" cy="13928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6505E7-7C4C-AA40-81CC-B564570D033D}">
      <dsp:nvSpPr>
        <dsp:cNvPr id="0" name=""/>
        <dsp:cNvSpPr/>
      </dsp:nvSpPr>
      <dsp:spPr>
        <a:xfrm>
          <a:off x="755642" y="437"/>
          <a:ext cx="3255740" cy="1513113"/>
        </a:xfrm>
        <a:prstGeom prst="rect">
          <a:avLst/>
        </a:prstGeom>
        <a:solidFill>
          <a:srgbClr val="3C1EC6"/>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nl-NL" sz="1800" b="0" kern="1200" noProof="0" dirty="0">
              <a:solidFill>
                <a:schemeClr val="bg1"/>
              </a:solidFill>
              <a:latin typeface="Outfit"/>
              <a:sym typeface="Outfit"/>
            </a:rPr>
            <a:t>1. Een wetenschapper presenteert een wetenschappelijke theorie waarin die zelf niet gelooft, om politici tevreden te stellen.</a:t>
          </a:r>
          <a:endParaRPr lang="nl-NL" sz="1800" b="0" kern="1200" noProof="0" dirty="0">
            <a:solidFill>
              <a:schemeClr val="bg1"/>
            </a:solidFill>
          </a:endParaRPr>
        </a:p>
      </dsp:txBody>
      <dsp:txXfrm>
        <a:off x="755642" y="437"/>
        <a:ext cx="3255740" cy="1513113"/>
      </dsp:txXfrm>
    </dsp:sp>
    <dsp:sp modelId="{5D5D3F52-A969-B14A-9126-89524B8F2E5B}">
      <dsp:nvSpPr>
        <dsp:cNvPr id="0" name=""/>
        <dsp:cNvSpPr/>
      </dsp:nvSpPr>
      <dsp:spPr>
        <a:xfrm>
          <a:off x="4263568" y="437"/>
          <a:ext cx="3419938" cy="1513113"/>
        </a:xfrm>
        <a:prstGeom prst="rect">
          <a:avLst/>
        </a:prstGeom>
        <a:solidFill>
          <a:srgbClr val="3C1EC6"/>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Clr>
              <a:srgbClr val="3B1FC6"/>
            </a:buClr>
            <a:buSzPts val="1200"/>
            <a:buNone/>
          </a:pPr>
          <a:r>
            <a:rPr lang="nl-NL" sz="1800" b="0" kern="1200" noProof="0" dirty="0">
              <a:solidFill>
                <a:schemeClr val="bg1"/>
              </a:solidFill>
              <a:latin typeface="Outfit"/>
              <a:sym typeface="Outfit"/>
            </a:rPr>
            <a:t>2. Een onderzoeker publiceert een artikel met informatie die later fout blijkt te zijn omwille van een meetfout. </a:t>
          </a:r>
          <a:endParaRPr lang="nl-NL" sz="1800" b="0" kern="1200" noProof="0" dirty="0">
            <a:solidFill>
              <a:schemeClr val="bg1"/>
            </a:solidFill>
            <a:latin typeface="Outfit"/>
            <a:ea typeface="Outfit"/>
            <a:cs typeface="Outfit"/>
          </a:endParaRPr>
        </a:p>
      </dsp:txBody>
      <dsp:txXfrm>
        <a:off x="4263568" y="437"/>
        <a:ext cx="3419938" cy="1513113"/>
      </dsp:txXfrm>
    </dsp:sp>
    <dsp:sp modelId="{D6AFF3A0-305F-6C47-9AB0-8A91B96A93B1}">
      <dsp:nvSpPr>
        <dsp:cNvPr id="0" name=""/>
        <dsp:cNvSpPr/>
      </dsp:nvSpPr>
      <dsp:spPr>
        <a:xfrm>
          <a:off x="788300" y="1765736"/>
          <a:ext cx="3201318" cy="1513113"/>
        </a:xfrm>
        <a:prstGeom prst="rect">
          <a:avLst/>
        </a:prstGeom>
        <a:solidFill>
          <a:srgbClr val="3C1EC6"/>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nl-NL" sz="1800" b="0" kern="1200" noProof="0" dirty="0">
              <a:solidFill>
                <a:schemeClr val="bg1"/>
              </a:solidFill>
              <a:latin typeface="Outfit"/>
              <a:sym typeface="Outfit"/>
            </a:rPr>
            <a:t>3. Een farmaceutisch bedrijf laat bewust testresultaten weg die tonen dat een medicijn niet werkt. </a:t>
          </a:r>
          <a:endParaRPr lang="nl-NL" sz="1800" b="0" kern="1200" noProof="0" dirty="0">
            <a:solidFill>
              <a:schemeClr val="bg1"/>
            </a:solidFill>
            <a:latin typeface="Outfit"/>
            <a:ea typeface="Outfit"/>
            <a:cs typeface="Outfit"/>
          </a:endParaRPr>
        </a:p>
      </dsp:txBody>
      <dsp:txXfrm>
        <a:off x="788300" y="1765736"/>
        <a:ext cx="3201318" cy="1513113"/>
      </dsp:txXfrm>
    </dsp:sp>
    <dsp:sp modelId="{EDFAAE7C-7A51-8B41-A911-D31695396C1A}">
      <dsp:nvSpPr>
        <dsp:cNvPr id="0" name=""/>
        <dsp:cNvSpPr/>
      </dsp:nvSpPr>
      <dsp:spPr>
        <a:xfrm>
          <a:off x="4241804" y="1765736"/>
          <a:ext cx="3409043" cy="1513113"/>
        </a:xfrm>
        <a:prstGeom prst="rect">
          <a:avLst/>
        </a:prstGeom>
        <a:solidFill>
          <a:srgbClr val="3C1EC6"/>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nl-NL" sz="1800" b="0" kern="1200" noProof="0" dirty="0">
              <a:solidFill>
                <a:schemeClr val="bg1"/>
              </a:solidFill>
              <a:latin typeface="Outfit"/>
            </a:rPr>
            <a:t>4. Een onderzoeker kiest </a:t>
          </a:r>
          <a:r>
            <a:rPr lang="nl-NL" sz="1800" b="0" kern="1200" noProof="0" dirty="0">
              <a:solidFill>
                <a:schemeClr val="bg1"/>
              </a:solidFill>
              <a:latin typeface="Outfit"/>
              <a:ea typeface="Outfit"/>
              <a:sym typeface="Outfit"/>
            </a:rPr>
            <a:t>enkel de grafieken die zijn hypothese ondersteunen </a:t>
          </a:r>
          <a:r>
            <a:rPr lang="nl-NL" sz="1800" b="0" kern="1200" noProof="0" dirty="0">
              <a:solidFill>
                <a:schemeClr val="bg1"/>
              </a:solidFill>
              <a:latin typeface="Outfit"/>
              <a:ea typeface="Outfit"/>
              <a:cs typeface="Outfit"/>
              <a:sym typeface="Outfit"/>
            </a:rPr>
            <a:t>en laat de rest weg.</a:t>
          </a:r>
          <a:endParaRPr lang="nl-NL" sz="1800" b="0" kern="1200" noProof="0" dirty="0">
            <a:solidFill>
              <a:schemeClr val="bg1"/>
            </a:solidFill>
            <a:latin typeface="Outfit"/>
            <a:ea typeface="Outfit"/>
            <a:cs typeface="Outfit"/>
          </a:endParaRPr>
        </a:p>
      </dsp:txBody>
      <dsp:txXfrm>
        <a:off x="4241804" y="1765736"/>
        <a:ext cx="3409043" cy="151311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6505E7-7C4C-AA40-81CC-B564570D033D}">
      <dsp:nvSpPr>
        <dsp:cNvPr id="0" name=""/>
        <dsp:cNvSpPr/>
      </dsp:nvSpPr>
      <dsp:spPr>
        <a:xfrm>
          <a:off x="23111" y="17472"/>
          <a:ext cx="2519579" cy="1511747"/>
        </a:xfrm>
        <a:prstGeom prst="rect">
          <a:avLst/>
        </a:prstGeom>
        <a:solidFill>
          <a:srgbClr val="3C1EC6"/>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nl-NL" sz="1400" b="0" kern="1200" noProof="0" dirty="0">
              <a:solidFill>
                <a:schemeClr val="bg1"/>
              </a:solidFill>
              <a:latin typeface="Outfit"/>
              <a:sym typeface="Outfit"/>
            </a:rPr>
            <a:t>1. Abel zegt dat de zon morgen zeker zal verschijnen aan de horizon, omdat hij al heel zijn leven niet anders heeft geweten.</a:t>
          </a:r>
          <a:endParaRPr lang="nl-NL" sz="1400" b="0" kern="1200" noProof="0" dirty="0">
            <a:solidFill>
              <a:schemeClr val="bg1"/>
            </a:solidFill>
          </a:endParaRPr>
        </a:p>
      </dsp:txBody>
      <dsp:txXfrm>
        <a:off x="23111" y="17472"/>
        <a:ext cx="2519579" cy="1511747"/>
      </dsp:txXfrm>
    </dsp:sp>
    <dsp:sp modelId="{5D5D3F52-A969-B14A-9126-89524B8F2E5B}">
      <dsp:nvSpPr>
        <dsp:cNvPr id="0" name=""/>
        <dsp:cNvSpPr/>
      </dsp:nvSpPr>
      <dsp:spPr>
        <a:xfrm>
          <a:off x="2742443" y="0"/>
          <a:ext cx="2519579" cy="1511747"/>
        </a:xfrm>
        <a:prstGeom prst="rect">
          <a:avLst/>
        </a:prstGeom>
        <a:solidFill>
          <a:srgbClr val="3C1EC6"/>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Clr>
              <a:srgbClr val="3B1FC6"/>
            </a:buClr>
            <a:buSzPts val="1200"/>
            <a:buNone/>
          </a:pPr>
          <a:r>
            <a:rPr lang="nl-NL" sz="1400" b="0" kern="1200" noProof="0" dirty="0">
              <a:solidFill>
                <a:schemeClr val="bg1"/>
              </a:solidFill>
              <a:latin typeface="Outfit"/>
              <a:sym typeface="Outfit"/>
            </a:rPr>
            <a:t>2. Barry zegt dat kernenergie de beste oplossing is om het klimaatprobleem op te lossen, omdat de productie van kernenergie geen </a:t>
          </a:r>
          <a:r>
            <a:rPr lang="en-GB" sz="1400" b="0" i="0" kern="1200" dirty="0"/>
            <a:t>CO</a:t>
          </a:r>
          <a:r>
            <a:rPr lang="en-GB" sz="1400" b="0" i="0" kern="1200" baseline="-25000" dirty="0"/>
            <a:t>2</a:t>
          </a:r>
          <a:r>
            <a:rPr lang="nl-NL" sz="1400" b="0" kern="1200" noProof="0" dirty="0">
              <a:solidFill>
                <a:schemeClr val="bg1"/>
              </a:solidFill>
              <a:latin typeface="Outfit"/>
              <a:sym typeface="Outfit"/>
            </a:rPr>
            <a:t> uitstoot.</a:t>
          </a:r>
          <a:endParaRPr lang="nl-NL" sz="1400" b="0" kern="1200" noProof="0" dirty="0">
            <a:solidFill>
              <a:schemeClr val="bg1"/>
            </a:solidFill>
            <a:latin typeface="Outfit"/>
            <a:ea typeface="Outfit"/>
            <a:cs typeface="Outfit"/>
          </a:endParaRPr>
        </a:p>
      </dsp:txBody>
      <dsp:txXfrm>
        <a:off x="2742443" y="0"/>
        <a:ext cx="2519579" cy="1511747"/>
      </dsp:txXfrm>
    </dsp:sp>
    <dsp:sp modelId="{D6AFF3A0-305F-6C47-9AB0-8A91B96A93B1}">
      <dsp:nvSpPr>
        <dsp:cNvPr id="0" name=""/>
        <dsp:cNvSpPr/>
      </dsp:nvSpPr>
      <dsp:spPr>
        <a:xfrm>
          <a:off x="5568429" y="1916"/>
          <a:ext cx="2519579" cy="1511747"/>
        </a:xfrm>
        <a:prstGeom prst="rect">
          <a:avLst/>
        </a:prstGeom>
        <a:solidFill>
          <a:srgbClr val="3C1EC6"/>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l-NL" sz="1400" b="0" kern="1200" noProof="0" dirty="0">
              <a:solidFill>
                <a:schemeClr val="bg1"/>
              </a:solidFill>
              <a:latin typeface="Outfit"/>
              <a:sym typeface="Outfit"/>
            </a:rPr>
            <a:t>3. Catherina zegt dat het geen </a:t>
          </a:r>
          <a:r>
            <a:rPr lang="nl-NL" sz="1400" b="0" kern="1200" noProof="0" dirty="0">
              <a:solidFill>
                <a:schemeClr val="bg1"/>
              </a:solidFill>
              <a:latin typeface="Outfit"/>
              <a:ea typeface="Outfit"/>
              <a:sym typeface="Outfit"/>
            </a:rPr>
            <a:t>probleem is om vlees te eten, omdat de dieren zelf toch al dood zijn.</a:t>
          </a:r>
          <a:endParaRPr lang="nl-NL" sz="1400" b="0" kern="1200" noProof="0" dirty="0">
            <a:solidFill>
              <a:schemeClr val="bg1"/>
            </a:solidFill>
            <a:latin typeface="Outfit"/>
            <a:ea typeface="Outfit"/>
            <a:cs typeface="Outfit"/>
          </a:endParaRPr>
        </a:p>
      </dsp:txBody>
      <dsp:txXfrm>
        <a:off x="5568429" y="1916"/>
        <a:ext cx="2519579" cy="1511747"/>
      </dsp:txXfrm>
    </dsp:sp>
    <dsp:sp modelId="{EDFAAE7C-7A51-8B41-A911-D31695396C1A}">
      <dsp:nvSpPr>
        <dsp:cNvPr id="0" name=""/>
        <dsp:cNvSpPr/>
      </dsp:nvSpPr>
      <dsp:spPr>
        <a:xfrm>
          <a:off x="1411122" y="1765622"/>
          <a:ext cx="2519579" cy="1511747"/>
        </a:xfrm>
        <a:prstGeom prst="rect">
          <a:avLst/>
        </a:prstGeom>
        <a:solidFill>
          <a:srgbClr val="3C1EC6"/>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l-NL" sz="1400" b="0" kern="1200" noProof="0" dirty="0">
              <a:solidFill>
                <a:schemeClr val="bg1"/>
              </a:solidFill>
              <a:latin typeface="Outfit"/>
              <a:ea typeface="Outfit"/>
              <a:sym typeface="Outfit"/>
            </a:rPr>
            <a:t>4. </a:t>
          </a:r>
          <a:r>
            <a:rPr lang="nl-NL" sz="1400" b="0" kern="1200" noProof="0" dirty="0" err="1">
              <a:solidFill>
                <a:schemeClr val="bg1"/>
              </a:solidFill>
              <a:latin typeface="Outfit"/>
              <a:ea typeface="Outfit"/>
              <a:sym typeface="Outfit"/>
            </a:rPr>
            <a:t>Dounia</a:t>
          </a:r>
          <a:r>
            <a:rPr lang="nl-NL" sz="1400" b="0" kern="1200" noProof="0" dirty="0">
              <a:solidFill>
                <a:schemeClr val="bg1"/>
              </a:solidFill>
              <a:latin typeface="Outfit"/>
              <a:ea typeface="Outfit"/>
              <a:sym typeface="Outfit"/>
            </a:rPr>
            <a:t> zegt dat je wetenschappers niet per se moet geloven, omdat ze ook maar een mening verkondigen.</a:t>
          </a:r>
          <a:endParaRPr lang="nl-NL" sz="1400" b="0" kern="1200" noProof="0" dirty="0">
            <a:solidFill>
              <a:schemeClr val="bg1"/>
            </a:solidFill>
            <a:latin typeface="Outfit"/>
            <a:ea typeface="Outfit"/>
            <a:cs typeface="Outfit"/>
          </a:endParaRPr>
        </a:p>
      </dsp:txBody>
      <dsp:txXfrm>
        <a:off x="1411122" y="1765622"/>
        <a:ext cx="2519579" cy="1511747"/>
      </dsp:txXfrm>
    </dsp:sp>
    <dsp:sp modelId="{D28333C2-BA3E-8C47-875D-E78B4D5C389D}">
      <dsp:nvSpPr>
        <dsp:cNvPr id="0" name=""/>
        <dsp:cNvSpPr/>
      </dsp:nvSpPr>
      <dsp:spPr>
        <a:xfrm>
          <a:off x="4182660" y="1765622"/>
          <a:ext cx="2519579" cy="1511747"/>
        </a:xfrm>
        <a:prstGeom prst="rect">
          <a:avLst/>
        </a:prstGeom>
        <a:solidFill>
          <a:srgbClr val="3C1EC6"/>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l-NL" sz="1400" b="0" kern="1200" noProof="0" dirty="0">
              <a:solidFill>
                <a:schemeClr val="bg1"/>
              </a:solidFill>
              <a:latin typeface="Outfit"/>
              <a:ea typeface="Outfit"/>
              <a:sym typeface="Outfit"/>
            </a:rPr>
            <a:t>5. </a:t>
          </a:r>
          <a:r>
            <a:rPr lang="nl-NL" sz="1400" b="0" kern="1200" noProof="0" dirty="0" err="1">
              <a:solidFill>
                <a:schemeClr val="bg1"/>
              </a:solidFill>
              <a:latin typeface="Outfit"/>
              <a:ea typeface="Outfit"/>
              <a:sym typeface="Outfit"/>
            </a:rPr>
            <a:t>Ennio</a:t>
          </a:r>
          <a:r>
            <a:rPr lang="nl-NL" sz="1400" b="0" kern="1200" noProof="0" dirty="0">
              <a:solidFill>
                <a:schemeClr val="bg1"/>
              </a:solidFill>
              <a:latin typeface="Outfit"/>
              <a:ea typeface="Outfit"/>
              <a:sym typeface="Outfit"/>
            </a:rPr>
            <a:t> (een </a:t>
          </a:r>
          <a:r>
            <a:rPr lang="nl-NL" sz="1400" b="0" kern="1200" noProof="0" dirty="0">
              <a:solidFill>
                <a:schemeClr val="bg1"/>
              </a:solidFill>
              <a:latin typeface="Outfit"/>
              <a:ea typeface="Outfit"/>
              <a:cs typeface="Outfit"/>
              <a:sym typeface="Outfit"/>
            </a:rPr>
            <a:t>robot) zegt dat mensen niet kritisch zijn, omdat ze emoties hebben.</a:t>
          </a:r>
          <a:endParaRPr lang="nl-NL" sz="1400" b="0" kern="1200" noProof="0" dirty="0">
            <a:solidFill>
              <a:schemeClr val="bg1"/>
            </a:solidFill>
            <a:latin typeface="Outfit"/>
            <a:ea typeface="Outfit"/>
            <a:cs typeface="Outfit"/>
          </a:endParaRPr>
        </a:p>
      </dsp:txBody>
      <dsp:txXfrm>
        <a:off x="4182660" y="1765622"/>
        <a:ext cx="2519579" cy="151174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D9B71A-01C1-FE49-A487-ED169C174C6D}">
      <dsp:nvSpPr>
        <dsp:cNvPr id="0" name=""/>
        <dsp:cNvSpPr/>
      </dsp:nvSpPr>
      <dsp:spPr>
        <a:xfrm>
          <a:off x="0" y="17212"/>
          <a:ext cx="8840779" cy="610410"/>
        </a:xfrm>
        <a:prstGeom prst="roundRect">
          <a:avLst/>
        </a:prstGeom>
        <a:solidFill>
          <a:srgbClr val="3C1EC6"/>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nl-NL" sz="1500" b="0" kern="1200" noProof="0" dirty="0">
              <a:solidFill>
                <a:schemeClr val="bg1"/>
              </a:solidFill>
              <a:latin typeface="Outfit"/>
              <a:sym typeface="Outfit"/>
            </a:rPr>
            <a:t>1. Ontdekking! Honden zijn verstandiger dan katten.</a:t>
          </a:r>
          <a:endParaRPr lang="nl-NL" sz="1500" b="0" kern="1200" noProof="0" dirty="0">
            <a:solidFill>
              <a:schemeClr val="bg1"/>
            </a:solidFill>
          </a:endParaRPr>
        </a:p>
      </dsp:txBody>
      <dsp:txXfrm>
        <a:off x="29798" y="47010"/>
        <a:ext cx="8781183" cy="550814"/>
      </dsp:txXfrm>
    </dsp:sp>
    <dsp:sp modelId="{4A167420-1008-814E-B18B-C024B5B5B11B}">
      <dsp:nvSpPr>
        <dsp:cNvPr id="0" name=""/>
        <dsp:cNvSpPr/>
      </dsp:nvSpPr>
      <dsp:spPr>
        <a:xfrm>
          <a:off x="0" y="670823"/>
          <a:ext cx="8840779" cy="610410"/>
        </a:xfrm>
        <a:prstGeom prst="roundRect">
          <a:avLst/>
        </a:prstGeom>
        <a:solidFill>
          <a:srgbClr val="3C1EC6"/>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Clr>
              <a:srgbClr val="3B1FC6"/>
            </a:buClr>
            <a:buSzPts val="1200"/>
            <a:buNone/>
          </a:pPr>
          <a:r>
            <a:rPr lang="nl-NL" sz="1500" b="0" kern="1200" noProof="0" dirty="0">
              <a:solidFill>
                <a:schemeClr val="bg1"/>
              </a:solidFill>
              <a:latin typeface="Outfit"/>
              <a:sym typeface="Outfit"/>
            </a:rPr>
            <a:t>2. Aliens bestaan! We hebben een steen gevonden van 100 miljoen jaar oud waarop het restant van een nagel van een teen van een buitenaards wezen te zien is.</a:t>
          </a:r>
          <a:endParaRPr lang="nl-NL" sz="1500" b="0" kern="1200" noProof="0" dirty="0">
            <a:solidFill>
              <a:schemeClr val="bg1"/>
            </a:solidFill>
            <a:latin typeface="Outfit"/>
            <a:ea typeface="Outfit"/>
            <a:cs typeface="Outfit"/>
          </a:endParaRPr>
        </a:p>
      </dsp:txBody>
      <dsp:txXfrm>
        <a:off x="29798" y="700621"/>
        <a:ext cx="8781183" cy="550814"/>
      </dsp:txXfrm>
    </dsp:sp>
    <dsp:sp modelId="{152AC015-04CC-4545-8035-9E60592039E4}">
      <dsp:nvSpPr>
        <dsp:cNvPr id="0" name=""/>
        <dsp:cNvSpPr/>
      </dsp:nvSpPr>
      <dsp:spPr>
        <a:xfrm>
          <a:off x="0" y="1324434"/>
          <a:ext cx="8840779" cy="610410"/>
        </a:xfrm>
        <a:prstGeom prst="roundRect">
          <a:avLst/>
        </a:prstGeom>
        <a:solidFill>
          <a:srgbClr val="3C1EC6"/>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nl-NL" sz="1500" b="0" kern="1200" noProof="0" dirty="0">
              <a:solidFill>
                <a:schemeClr val="bg1"/>
              </a:solidFill>
              <a:latin typeface="Outfit"/>
              <a:sym typeface="Outfit"/>
            </a:rPr>
            <a:t>3. Onderzoek toont aan dat chocolade </a:t>
          </a:r>
          <a:r>
            <a:rPr lang="nl-NL" sz="1500" b="0" kern="1200" noProof="0" dirty="0">
              <a:solidFill>
                <a:schemeClr val="bg1"/>
              </a:solidFill>
              <a:latin typeface="Outfit"/>
              <a:ea typeface="Outfit"/>
              <a:sym typeface="Outfit"/>
            </a:rPr>
            <a:t>eten je IQ met 20 punten verhoogt.</a:t>
          </a:r>
          <a:endParaRPr lang="nl-NL" sz="1500" b="0" kern="1200" noProof="0" dirty="0">
            <a:solidFill>
              <a:schemeClr val="bg1"/>
            </a:solidFill>
            <a:latin typeface="Outfit"/>
            <a:ea typeface="Outfit"/>
            <a:cs typeface="Outfit"/>
          </a:endParaRPr>
        </a:p>
      </dsp:txBody>
      <dsp:txXfrm>
        <a:off x="29798" y="1354232"/>
        <a:ext cx="8781183" cy="550814"/>
      </dsp:txXfrm>
    </dsp:sp>
    <dsp:sp modelId="{0CB70A4A-4AC5-7E41-9054-15AA12C89F3C}">
      <dsp:nvSpPr>
        <dsp:cNvPr id="0" name=""/>
        <dsp:cNvSpPr/>
      </dsp:nvSpPr>
      <dsp:spPr>
        <a:xfrm>
          <a:off x="0" y="1978044"/>
          <a:ext cx="8840779" cy="610410"/>
        </a:xfrm>
        <a:prstGeom prst="roundRect">
          <a:avLst/>
        </a:prstGeom>
        <a:solidFill>
          <a:srgbClr val="3C1EC6"/>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nl-NL" sz="1500" b="0" kern="1200" noProof="0" dirty="0">
              <a:solidFill>
                <a:schemeClr val="bg1"/>
              </a:solidFill>
              <a:latin typeface="Outfit"/>
              <a:ea typeface="Outfit"/>
              <a:sym typeface="Outfit"/>
            </a:rPr>
            <a:t>4. Een team wetenschappers beweert dat tijdreizen binnenkort mogelijk wordt met een nieuwe technologie.</a:t>
          </a:r>
          <a:endParaRPr lang="nl-NL" sz="1500" b="0" kern="1200" noProof="0" dirty="0">
            <a:solidFill>
              <a:schemeClr val="bg1"/>
            </a:solidFill>
            <a:latin typeface="Outfit"/>
            <a:ea typeface="Outfit"/>
            <a:cs typeface="Outfit"/>
          </a:endParaRPr>
        </a:p>
      </dsp:txBody>
      <dsp:txXfrm>
        <a:off x="29798" y="2007842"/>
        <a:ext cx="8781183" cy="550814"/>
      </dsp:txXfrm>
    </dsp:sp>
    <dsp:sp modelId="{EEDDCFCF-6174-C949-87D7-846075CD641F}">
      <dsp:nvSpPr>
        <dsp:cNvPr id="0" name=""/>
        <dsp:cNvSpPr/>
      </dsp:nvSpPr>
      <dsp:spPr>
        <a:xfrm>
          <a:off x="0" y="2631655"/>
          <a:ext cx="8840779" cy="610410"/>
        </a:xfrm>
        <a:prstGeom prst="roundRect">
          <a:avLst/>
        </a:prstGeom>
        <a:solidFill>
          <a:srgbClr val="3C1EC6"/>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nl-NL" sz="1500" b="0" kern="1200" noProof="0" dirty="0">
              <a:solidFill>
                <a:schemeClr val="bg1"/>
              </a:solidFill>
              <a:latin typeface="Outfit"/>
              <a:ea typeface="Outfit"/>
              <a:sym typeface="Outfit"/>
            </a:rPr>
            <a:t>5. Er is bewijs gevonden </a:t>
          </a:r>
          <a:r>
            <a:rPr lang="nl-NL" sz="1500" b="0" kern="1200" noProof="0" dirty="0">
              <a:solidFill>
                <a:schemeClr val="bg1"/>
              </a:solidFill>
              <a:latin typeface="Outfit"/>
              <a:ea typeface="Outfit"/>
              <a:cs typeface="Outfit"/>
              <a:sym typeface="Outfit"/>
            </a:rPr>
            <a:t>dat dinosaurussen nog steeds bestaan, in een verborgen vallei in Afrika.</a:t>
          </a:r>
          <a:endParaRPr lang="nl-NL" sz="1500" b="0" kern="1200" noProof="0" dirty="0">
            <a:solidFill>
              <a:schemeClr val="bg1"/>
            </a:solidFill>
            <a:latin typeface="Outfit"/>
            <a:ea typeface="Outfit"/>
            <a:cs typeface="Outfit"/>
          </a:endParaRPr>
        </a:p>
      </dsp:txBody>
      <dsp:txXfrm>
        <a:off x="29798" y="2661453"/>
        <a:ext cx="8781183" cy="55081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3">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15">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23">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24">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3" Type="http://schemas.openxmlformats.org/officeDocument/2006/relationships/hyperlink" Target="https://www.goodmorningamerica.com/video/19768949" TargetMode="External"/><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3c982b46150_1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1" name="Google Shape;71;g3c982b46150_1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3c982b46150_1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1" name="Google Shape;81;g3c982b46150_1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A79E11FE-5758-9178-3703-CE504D0C7AEC}"/>
            </a:ext>
          </a:extLst>
        </p:cNvPr>
        <p:cNvGrpSpPr/>
        <p:nvPr/>
      </p:nvGrpSpPr>
      <p:grpSpPr>
        <a:xfrm>
          <a:off x="0" y="0"/>
          <a:ext cx="0" cy="0"/>
          <a:chOff x="0" y="0"/>
          <a:chExt cx="0" cy="0"/>
        </a:xfrm>
      </p:grpSpPr>
      <p:sp>
        <p:nvSpPr>
          <p:cNvPr id="104" name="Google Shape;104;g3c982b46150_1_47:notes">
            <a:extLst>
              <a:ext uri="{FF2B5EF4-FFF2-40B4-BE49-F238E27FC236}">
                <a16:creationId xmlns:a16="http://schemas.microsoft.com/office/drawing/2014/main" id="{5F4B3A04-BA28-52C6-F911-14C5AACD5AB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g3c982b46150_1_47:notes">
            <a:extLst>
              <a:ext uri="{FF2B5EF4-FFF2-40B4-BE49-F238E27FC236}">
                <a16:creationId xmlns:a16="http://schemas.microsoft.com/office/drawing/2014/main" id="{B331F691-14E0-B258-A143-E8CD70C0E7D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94186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3c982b46150_1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C4F20687-810D-C6B2-651B-FA3D6D9E8ED7}"/>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E09FC303-73EB-E13E-6C0A-4AA661009E3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7FB64444-D62B-DA87-9B5C-E36978D61A9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66313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7CD1C2E6-B5AD-C0FF-DF9F-9E4A7ADEB98E}"/>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31793FC1-2A5C-5367-5D3D-3DDBE805AA6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B5EBBD31-84E8-FB59-9D37-E69CA156635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14767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A08BC05E-3796-FE2E-B39B-F0C5E8B11E3D}"/>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761BFEB2-5AD8-1E1B-5316-7AC4E70B3C2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5AA4EF44-5135-9676-FEB8-BBAF60A4176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8047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a:extLst>
            <a:ext uri="{FF2B5EF4-FFF2-40B4-BE49-F238E27FC236}">
              <a16:creationId xmlns:a16="http://schemas.microsoft.com/office/drawing/2014/main" id="{18CA6539-3C14-CB89-CA1F-B4C159AD2587}"/>
            </a:ext>
          </a:extLst>
        </p:cNvPr>
        <p:cNvGrpSpPr/>
        <p:nvPr/>
      </p:nvGrpSpPr>
      <p:grpSpPr>
        <a:xfrm>
          <a:off x="0" y="0"/>
          <a:ext cx="0" cy="0"/>
          <a:chOff x="0" y="0"/>
          <a:chExt cx="0" cy="0"/>
        </a:xfrm>
      </p:grpSpPr>
      <p:sp>
        <p:nvSpPr>
          <p:cNvPr id="113" name="Google Shape;113;g3c982b46150_1_55:notes">
            <a:extLst>
              <a:ext uri="{FF2B5EF4-FFF2-40B4-BE49-F238E27FC236}">
                <a16:creationId xmlns:a16="http://schemas.microsoft.com/office/drawing/2014/main" id="{873CB032-4F4E-17C7-86BE-88FA8571DCD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g3c982b46150_1_55:notes">
            <a:extLst>
              <a:ext uri="{FF2B5EF4-FFF2-40B4-BE49-F238E27FC236}">
                <a16:creationId xmlns:a16="http://schemas.microsoft.com/office/drawing/2014/main" id="{FA233880-2AB7-9A8E-C93C-1911BD2F137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302045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3DC36A4A-2F38-842D-62AF-9FE87802A0FA}"/>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EE475506-6906-21DD-6A28-3EF1199EA90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C7149CEF-9ECE-F5C1-AFDB-878BA500A86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289979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AAA06120-FEE5-323A-D4DA-41DFF2317001}"/>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1B041D62-EDA3-6A87-13C9-C2C92D48ED4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72BB7FD1-144E-A622-9058-1F25A6B150E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5209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3748C0D8-A0B6-C29D-8175-D59765A52562}"/>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76D36E4B-2C9D-E63A-6C5D-C6B83AF10D1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FA88556E-261F-1C02-B48F-25488F5AA9F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581963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c982b46150_1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g3c982b46150_1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E36E653C-8F75-893B-D5E2-61553E3EAFAB}"/>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C4910BC8-C82D-5B06-F2CE-1946436F6EA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3FB8331F-16F7-DD87-9DF6-BBE7B2D7DF5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329404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E0D0990E-D34F-B7F8-1C1E-77DF41FC90CF}"/>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C215663F-2DA3-BF86-2D1D-5FD15D1468B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1070B4E7-104C-2672-1D0B-D995A8EED9C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9977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7BD14620-91E0-643C-3E95-809D82AAE6B8}"/>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41844FFE-5A7B-E10D-9B4B-7EABF3E4564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4EF8D4B0-9EF1-51A6-3A3C-90413196CC0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185539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a:extLst>
            <a:ext uri="{FF2B5EF4-FFF2-40B4-BE49-F238E27FC236}">
              <a16:creationId xmlns:a16="http://schemas.microsoft.com/office/drawing/2014/main" id="{B9F68DDA-0192-1577-4182-4593AE5C9F48}"/>
            </a:ext>
          </a:extLst>
        </p:cNvPr>
        <p:cNvGrpSpPr/>
        <p:nvPr/>
      </p:nvGrpSpPr>
      <p:grpSpPr>
        <a:xfrm>
          <a:off x="0" y="0"/>
          <a:ext cx="0" cy="0"/>
          <a:chOff x="0" y="0"/>
          <a:chExt cx="0" cy="0"/>
        </a:xfrm>
      </p:grpSpPr>
      <p:sp>
        <p:nvSpPr>
          <p:cNvPr id="138" name="Google Shape;138;g3c982b46150_1_77:notes">
            <a:extLst>
              <a:ext uri="{FF2B5EF4-FFF2-40B4-BE49-F238E27FC236}">
                <a16:creationId xmlns:a16="http://schemas.microsoft.com/office/drawing/2014/main" id="{E062EC93-A487-5F84-0A5A-9090E94EE29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9" name="Google Shape;139;g3c982b46150_1_77:notes">
            <a:extLst>
              <a:ext uri="{FF2B5EF4-FFF2-40B4-BE49-F238E27FC236}">
                <a16:creationId xmlns:a16="http://schemas.microsoft.com/office/drawing/2014/main" id="{D1ABDE1E-7E78-916A-25FC-F1863C7D457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106409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a:extLst>
            <a:ext uri="{FF2B5EF4-FFF2-40B4-BE49-F238E27FC236}">
              <a16:creationId xmlns:a16="http://schemas.microsoft.com/office/drawing/2014/main" id="{E22B494C-2A2D-4757-EA7B-43E8900B20E1}"/>
            </a:ext>
          </a:extLst>
        </p:cNvPr>
        <p:cNvGrpSpPr/>
        <p:nvPr/>
      </p:nvGrpSpPr>
      <p:grpSpPr>
        <a:xfrm>
          <a:off x="0" y="0"/>
          <a:ext cx="0" cy="0"/>
          <a:chOff x="0" y="0"/>
          <a:chExt cx="0" cy="0"/>
        </a:xfrm>
      </p:grpSpPr>
      <p:sp>
        <p:nvSpPr>
          <p:cNvPr id="138" name="Google Shape;138;g3c982b46150_1_77:notes">
            <a:extLst>
              <a:ext uri="{FF2B5EF4-FFF2-40B4-BE49-F238E27FC236}">
                <a16:creationId xmlns:a16="http://schemas.microsoft.com/office/drawing/2014/main" id="{095FE181-B625-C959-1B93-39E1C403264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9" name="Google Shape;139;g3c982b46150_1_77:notes">
            <a:extLst>
              <a:ext uri="{FF2B5EF4-FFF2-40B4-BE49-F238E27FC236}">
                <a16:creationId xmlns:a16="http://schemas.microsoft.com/office/drawing/2014/main" id="{5E647B4D-7E23-F4A4-9380-3A21BA4527B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159318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90AEEC52-5C71-A6B8-9319-40BCC63FE7D9}"/>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7B81C64E-ED04-28CB-AAEC-EF654F2056D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FE09BE05-1BE2-7609-4098-FD420ABB633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501996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49610B15-33C1-B010-CEDC-FF43D9458163}"/>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8051CAA2-04BB-1C25-9B9C-AD2F8AFE4AF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5573D7AA-4D3E-3705-DF8A-2F721EF346E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533243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EBFE4C3D-4C94-3B30-1AF1-E77D89FB509F}"/>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CF201034-AC25-278C-BCB8-EBDE86BD3DC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6015DD23-3C94-2136-D73A-92734775F73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488655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BFC8E7E5-A2A3-2A46-367F-860FAC98943E}"/>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0D3F50CB-5B97-F8DC-E982-A92B1C9141D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EE6EF39F-9310-3EE5-8D80-D8ED4A1A6D7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052319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489FC06F-D865-D353-A959-530F450EC38B}"/>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58F19139-2FB4-815C-004D-B03CC811069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AC2E8534-A4DF-2606-BA3B-3E6B5F5AD01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244311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a:extLst>
            <a:ext uri="{FF2B5EF4-FFF2-40B4-BE49-F238E27FC236}">
              <a16:creationId xmlns:a16="http://schemas.microsoft.com/office/drawing/2014/main" id="{29307155-7DF3-7DA1-2BA5-43C9F3D0320A}"/>
            </a:ext>
          </a:extLst>
        </p:cNvPr>
        <p:cNvGrpSpPr/>
        <p:nvPr/>
      </p:nvGrpSpPr>
      <p:grpSpPr>
        <a:xfrm>
          <a:off x="0" y="0"/>
          <a:ext cx="0" cy="0"/>
          <a:chOff x="0" y="0"/>
          <a:chExt cx="0" cy="0"/>
        </a:xfrm>
      </p:grpSpPr>
      <p:sp>
        <p:nvSpPr>
          <p:cNvPr id="113" name="Google Shape;113;g3c982b46150_1_55:notes">
            <a:extLst>
              <a:ext uri="{FF2B5EF4-FFF2-40B4-BE49-F238E27FC236}">
                <a16:creationId xmlns:a16="http://schemas.microsoft.com/office/drawing/2014/main" id="{06BB5DAD-08A6-18D3-8313-DEFE7CD8FEC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g3c982b46150_1_55:notes">
            <a:extLst>
              <a:ext uri="{FF2B5EF4-FFF2-40B4-BE49-F238E27FC236}">
                <a16:creationId xmlns:a16="http://schemas.microsoft.com/office/drawing/2014/main" id="{8F05FB7B-E6A8-204E-E3BF-47653C62340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870949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CFF737F8-6CB2-84C9-6868-FD480CEB7B1E}"/>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0742C9F2-61F1-913D-830C-026DACA7069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CC81B5F7-9B6B-DC62-E8DE-4BBFF4E9115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688607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7F3A9E51-1417-7F59-DA2C-6994B3D01B40}"/>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917DEDC0-31A2-C504-78F5-357EB8B82AA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FC90CD19-F5EE-E8ED-7920-638539D48A4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730240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550BCB4B-9111-4A07-EE42-4517A2744A32}"/>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72A8C460-E4AA-1BE7-F23D-C81EF6DFF03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38F99FF2-F55F-4364-E9FF-404F4C76E3F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681469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F5818540-4482-F1EA-144E-86D1E2346B55}"/>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CAE68EC8-C8E3-7409-B7E2-83C4C9940B7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447ADAF1-C8A2-37A1-4AA3-0A6043D5022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36530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a:extLst>
            <a:ext uri="{FF2B5EF4-FFF2-40B4-BE49-F238E27FC236}">
              <a16:creationId xmlns:a16="http://schemas.microsoft.com/office/drawing/2014/main" id="{A2ECBC2E-FD10-4C7B-E545-2E6944823351}"/>
            </a:ext>
          </a:extLst>
        </p:cNvPr>
        <p:cNvGrpSpPr/>
        <p:nvPr/>
      </p:nvGrpSpPr>
      <p:grpSpPr>
        <a:xfrm>
          <a:off x="0" y="0"/>
          <a:ext cx="0" cy="0"/>
          <a:chOff x="0" y="0"/>
          <a:chExt cx="0" cy="0"/>
        </a:xfrm>
      </p:grpSpPr>
      <p:sp>
        <p:nvSpPr>
          <p:cNvPr id="155" name="Google Shape;155;g3c982b46150_1_92:notes">
            <a:extLst>
              <a:ext uri="{FF2B5EF4-FFF2-40B4-BE49-F238E27FC236}">
                <a16:creationId xmlns:a16="http://schemas.microsoft.com/office/drawing/2014/main" id="{22D17D7F-4E6A-3FED-617A-7480FB3C499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6" name="Google Shape;156;g3c982b46150_1_92:notes">
            <a:extLst>
              <a:ext uri="{FF2B5EF4-FFF2-40B4-BE49-F238E27FC236}">
                <a16:creationId xmlns:a16="http://schemas.microsoft.com/office/drawing/2014/main" id="{481EAB2E-072D-F76E-7D4A-FA41501C20E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779884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422DBD58-5080-C81B-65DE-13E24C02E590}"/>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A1CC5C4B-8767-D192-BA03-A30840F7D99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70681AF7-A30A-A754-5CB1-A64D0B1EB69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024107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4C9EE8DA-9A32-36D6-3DE0-706C73F8EC98}"/>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9492A334-E35C-4720-DD35-7E52BD3FDD1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9FD851E5-4583-A7EB-8B68-6AEF1AA02B6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21909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D3835847-E32B-99A9-4C83-26A9ED25693B}"/>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478DA119-B56D-89F4-0A1C-4B140850198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1DD4CE6D-47D0-DDB3-C84C-E2A07B18C06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483248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BECD391F-834B-3DE2-EFAC-150733F8BA48}"/>
            </a:ext>
          </a:extLst>
        </p:cNvPr>
        <p:cNvGrpSpPr/>
        <p:nvPr/>
      </p:nvGrpSpPr>
      <p:grpSpPr>
        <a:xfrm>
          <a:off x="0" y="0"/>
          <a:ext cx="0" cy="0"/>
          <a:chOff x="0" y="0"/>
          <a:chExt cx="0" cy="0"/>
        </a:xfrm>
      </p:grpSpPr>
      <p:sp>
        <p:nvSpPr>
          <p:cNvPr id="104" name="Google Shape;104;g3c982b46150_1_47:notes">
            <a:extLst>
              <a:ext uri="{FF2B5EF4-FFF2-40B4-BE49-F238E27FC236}">
                <a16:creationId xmlns:a16="http://schemas.microsoft.com/office/drawing/2014/main" id="{F3B47616-FC70-6A80-87A9-77C6F7134D0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g3c982b46150_1_47:notes">
            <a:extLst>
              <a:ext uri="{FF2B5EF4-FFF2-40B4-BE49-F238E27FC236}">
                <a16:creationId xmlns:a16="http://schemas.microsoft.com/office/drawing/2014/main" id="{B58FCF81-654F-9C11-0DE8-8DA1640E1F1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58269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a:extLst>
            <a:ext uri="{FF2B5EF4-FFF2-40B4-BE49-F238E27FC236}">
              <a16:creationId xmlns:a16="http://schemas.microsoft.com/office/drawing/2014/main" id="{8EE6021A-9C1F-F3C2-D315-8F044D2A3C41}"/>
            </a:ext>
          </a:extLst>
        </p:cNvPr>
        <p:cNvGrpSpPr/>
        <p:nvPr/>
      </p:nvGrpSpPr>
      <p:grpSpPr>
        <a:xfrm>
          <a:off x="0" y="0"/>
          <a:ext cx="0" cy="0"/>
          <a:chOff x="0" y="0"/>
          <a:chExt cx="0" cy="0"/>
        </a:xfrm>
      </p:grpSpPr>
      <p:sp>
        <p:nvSpPr>
          <p:cNvPr id="113" name="Google Shape;113;g3c982b46150_1_55:notes">
            <a:extLst>
              <a:ext uri="{FF2B5EF4-FFF2-40B4-BE49-F238E27FC236}">
                <a16:creationId xmlns:a16="http://schemas.microsoft.com/office/drawing/2014/main" id="{D0899599-3BFC-6A82-5BF0-2A25F880F49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g3c982b46150_1_55:notes">
            <a:extLst>
              <a:ext uri="{FF2B5EF4-FFF2-40B4-BE49-F238E27FC236}">
                <a16:creationId xmlns:a16="http://schemas.microsoft.com/office/drawing/2014/main" id="{D1CD415E-D5D2-34D5-6AFD-0A6BDD624A6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80116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3B9F6ADD-5214-0A1F-2736-878E5613D6CA}"/>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F4704275-9CFD-DDE4-E4E5-41FEE6F631C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63DF3B32-293F-DB3C-3C27-387E352DBE6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566427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36592D5E-9326-2843-CECC-59E28DD09B8A}"/>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FAFE1069-7149-8D17-DB59-CEF8B017980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AC5C5D8F-09F1-4321-7336-F7E718A034C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123585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59B993D1-95B5-AF16-824D-9E9ED176F319}"/>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D5EDEAF4-2E89-4CC1-2D70-1C58B578FBF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95C3DBEB-87CC-0806-C4B8-070ECB5F16B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479192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DDCEB74D-3358-DE87-3DDA-42BFA90B151A}"/>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A720F52D-9638-B615-468C-F2176503802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402F461C-25F5-905D-A260-190425B8CE6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780635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a:extLst>
            <a:ext uri="{FF2B5EF4-FFF2-40B4-BE49-F238E27FC236}">
              <a16:creationId xmlns:a16="http://schemas.microsoft.com/office/drawing/2014/main" id="{28747D7F-4234-F43A-6DB7-B1A57CF91C01}"/>
            </a:ext>
          </a:extLst>
        </p:cNvPr>
        <p:cNvGrpSpPr/>
        <p:nvPr/>
      </p:nvGrpSpPr>
      <p:grpSpPr>
        <a:xfrm>
          <a:off x="0" y="0"/>
          <a:ext cx="0" cy="0"/>
          <a:chOff x="0" y="0"/>
          <a:chExt cx="0" cy="0"/>
        </a:xfrm>
      </p:grpSpPr>
      <p:sp>
        <p:nvSpPr>
          <p:cNvPr id="113" name="Google Shape;113;g3c982b46150_1_55:notes">
            <a:extLst>
              <a:ext uri="{FF2B5EF4-FFF2-40B4-BE49-F238E27FC236}">
                <a16:creationId xmlns:a16="http://schemas.microsoft.com/office/drawing/2014/main" id="{FD1E4423-3632-E238-2EC5-81D01D7EC1C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g3c982b46150_1_55:notes">
            <a:extLst>
              <a:ext uri="{FF2B5EF4-FFF2-40B4-BE49-F238E27FC236}">
                <a16:creationId xmlns:a16="http://schemas.microsoft.com/office/drawing/2014/main" id="{41412742-7A91-3E6D-E5B0-34C3979CBA4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591090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74020A48-B7A2-C11A-EED6-81BD6D72F5CA}"/>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64B8F685-3706-1D1E-BFBC-F7C12D186BD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9EB4FFEB-F658-26C9-7AC3-1CA50CE77DB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54544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A4E98E56-DC8B-180B-B6D8-06F1F9A36F76}"/>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115D9677-28B9-89F0-C8FF-20496690186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86BF083C-5E3D-B13D-43E8-939394AE02D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31509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8B97D09F-EC66-48E8-8C56-9748364633AC}"/>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4C4B895E-5190-7F06-C6E5-105D8893FE5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DB5788EF-8AF4-A53F-D4DF-7496E6B08FB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031517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a:extLst>
            <a:ext uri="{FF2B5EF4-FFF2-40B4-BE49-F238E27FC236}">
              <a16:creationId xmlns:a16="http://schemas.microsoft.com/office/drawing/2014/main" id="{8D847B4E-243B-FEC7-EEC9-5DA0EAD2E412}"/>
            </a:ext>
          </a:extLst>
        </p:cNvPr>
        <p:cNvGrpSpPr/>
        <p:nvPr/>
      </p:nvGrpSpPr>
      <p:grpSpPr>
        <a:xfrm>
          <a:off x="0" y="0"/>
          <a:ext cx="0" cy="0"/>
          <a:chOff x="0" y="0"/>
          <a:chExt cx="0" cy="0"/>
        </a:xfrm>
      </p:grpSpPr>
      <p:sp>
        <p:nvSpPr>
          <p:cNvPr id="113" name="Google Shape;113;g3c982b46150_1_55:notes">
            <a:extLst>
              <a:ext uri="{FF2B5EF4-FFF2-40B4-BE49-F238E27FC236}">
                <a16:creationId xmlns:a16="http://schemas.microsoft.com/office/drawing/2014/main" id="{B2433C94-EB33-5378-5B5E-19C2F38CCEC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g3c982b46150_1_55:notes">
            <a:extLst>
              <a:ext uri="{FF2B5EF4-FFF2-40B4-BE49-F238E27FC236}">
                <a16:creationId xmlns:a16="http://schemas.microsoft.com/office/drawing/2014/main" id="{3F91E176-DB51-1283-DF9D-7C03DFE5775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612856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a:extLst>
            <a:ext uri="{FF2B5EF4-FFF2-40B4-BE49-F238E27FC236}">
              <a16:creationId xmlns:a16="http://schemas.microsoft.com/office/drawing/2014/main" id="{42760055-080C-3B37-3F6C-F2B8370F5930}"/>
            </a:ext>
          </a:extLst>
        </p:cNvPr>
        <p:cNvGrpSpPr/>
        <p:nvPr/>
      </p:nvGrpSpPr>
      <p:grpSpPr>
        <a:xfrm>
          <a:off x="0" y="0"/>
          <a:ext cx="0" cy="0"/>
          <a:chOff x="0" y="0"/>
          <a:chExt cx="0" cy="0"/>
        </a:xfrm>
      </p:grpSpPr>
      <p:sp>
        <p:nvSpPr>
          <p:cNvPr id="113" name="Google Shape;113;g3c982b46150_1_55:notes">
            <a:extLst>
              <a:ext uri="{FF2B5EF4-FFF2-40B4-BE49-F238E27FC236}">
                <a16:creationId xmlns:a16="http://schemas.microsoft.com/office/drawing/2014/main" id="{A31E7F8D-D6C8-F035-0CEB-9A785826C7C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g3c982b46150_1_55:notes">
            <a:extLst>
              <a:ext uri="{FF2B5EF4-FFF2-40B4-BE49-F238E27FC236}">
                <a16:creationId xmlns:a16="http://schemas.microsoft.com/office/drawing/2014/main" id="{2A0BB3C3-F521-5992-0B0A-4A5979FE96F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939368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a:extLst>
            <a:ext uri="{FF2B5EF4-FFF2-40B4-BE49-F238E27FC236}">
              <a16:creationId xmlns:a16="http://schemas.microsoft.com/office/drawing/2014/main" id="{0EBC03B7-9B84-2DFE-1A70-B764D07CFB11}"/>
            </a:ext>
          </a:extLst>
        </p:cNvPr>
        <p:cNvGrpSpPr/>
        <p:nvPr/>
      </p:nvGrpSpPr>
      <p:grpSpPr>
        <a:xfrm>
          <a:off x="0" y="0"/>
          <a:ext cx="0" cy="0"/>
          <a:chOff x="0" y="0"/>
          <a:chExt cx="0" cy="0"/>
        </a:xfrm>
      </p:grpSpPr>
      <p:sp>
        <p:nvSpPr>
          <p:cNvPr id="113" name="Google Shape;113;g3c982b46150_1_55:notes">
            <a:extLst>
              <a:ext uri="{FF2B5EF4-FFF2-40B4-BE49-F238E27FC236}">
                <a16:creationId xmlns:a16="http://schemas.microsoft.com/office/drawing/2014/main" id="{D62FFFCA-17B3-1B6E-2880-51AE3BDE73B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g3c982b46150_1_55:notes">
            <a:extLst>
              <a:ext uri="{FF2B5EF4-FFF2-40B4-BE49-F238E27FC236}">
                <a16:creationId xmlns:a16="http://schemas.microsoft.com/office/drawing/2014/main" id="{7C0E023F-3BFF-B83C-18A1-A37BECB665F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4889275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a:extLst>
            <a:ext uri="{FF2B5EF4-FFF2-40B4-BE49-F238E27FC236}">
              <a16:creationId xmlns:a16="http://schemas.microsoft.com/office/drawing/2014/main" id="{3B62BD4A-C938-FC90-DC73-DD0744D68F82}"/>
            </a:ext>
          </a:extLst>
        </p:cNvPr>
        <p:cNvGrpSpPr/>
        <p:nvPr/>
      </p:nvGrpSpPr>
      <p:grpSpPr>
        <a:xfrm>
          <a:off x="0" y="0"/>
          <a:ext cx="0" cy="0"/>
          <a:chOff x="0" y="0"/>
          <a:chExt cx="0" cy="0"/>
        </a:xfrm>
      </p:grpSpPr>
      <p:sp>
        <p:nvSpPr>
          <p:cNvPr id="113" name="Google Shape;113;g3c982b46150_1_55:notes">
            <a:extLst>
              <a:ext uri="{FF2B5EF4-FFF2-40B4-BE49-F238E27FC236}">
                <a16:creationId xmlns:a16="http://schemas.microsoft.com/office/drawing/2014/main" id="{B6244C72-6748-C188-8574-5085FA1A434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g3c982b46150_1_55:notes">
            <a:extLst>
              <a:ext uri="{FF2B5EF4-FFF2-40B4-BE49-F238E27FC236}">
                <a16:creationId xmlns:a16="http://schemas.microsoft.com/office/drawing/2014/main" id="{D2E2BFA0-B17A-5FFF-36F4-DDDEDD1F5DE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94423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a:extLst>
            <a:ext uri="{FF2B5EF4-FFF2-40B4-BE49-F238E27FC236}">
              <a16:creationId xmlns:a16="http://schemas.microsoft.com/office/drawing/2014/main" id="{284E4A58-94D9-7BA2-A411-DE4D8D1C6AE4}"/>
            </a:ext>
          </a:extLst>
        </p:cNvPr>
        <p:cNvGrpSpPr/>
        <p:nvPr/>
      </p:nvGrpSpPr>
      <p:grpSpPr>
        <a:xfrm>
          <a:off x="0" y="0"/>
          <a:ext cx="0" cy="0"/>
          <a:chOff x="0" y="0"/>
          <a:chExt cx="0" cy="0"/>
        </a:xfrm>
      </p:grpSpPr>
      <p:sp>
        <p:nvSpPr>
          <p:cNvPr id="113" name="Google Shape;113;g3c982b46150_1_55:notes">
            <a:extLst>
              <a:ext uri="{FF2B5EF4-FFF2-40B4-BE49-F238E27FC236}">
                <a16:creationId xmlns:a16="http://schemas.microsoft.com/office/drawing/2014/main" id="{1343DB61-42F0-3661-DFEE-7044D0B81AB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g3c982b46150_1_55:notes">
            <a:extLst>
              <a:ext uri="{FF2B5EF4-FFF2-40B4-BE49-F238E27FC236}">
                <a16:creationId xmlns:a16="http://schemas.microsoft.com/office/drawing/2014/main" id="{4B45A9A9-9E79-4CD5-E4A4-9FEEE0EB83F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8132606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42479EC4-A148-2523-1196-615E96C06562}"/>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5B7F0FEA-1E9C-5B66-ABC0-792BB1EDF77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68C96BDC-7D3A-855F-9EE9-0FE21668810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124874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4A7671C9-8D2B-2C4E-4C9D-390D11C94758}"/>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DAE733E0-53A7-F37C-20A0-7AF58D02892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A6296A89-4453-B983-11BA-21F61E6D020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9332769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154DEC8E-9FAD-0C6C-E885-D2F1716C51B6}"/>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078D65F7-B6B8-E9D4-514D-DF6DFFB6693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BD3B3DAC-6095-D207-4A26-CA9A8A12657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262879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780636F5-FC77-CF48-99BD-0880FC4DC12E}"/>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2A40677A-0866-6AD9-5F91-2C6B9BD856D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E9B6139E-0C14-4D7D-B00B-F7286081F93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4712796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8B0612A9-7647-72F0-0D19-1D69DAA35E2E}"/>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76FD57BD-8A14-12C7-90AC-6DB68FC3C3D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56F4B289-8097-740A-7AAD-5D4E748D650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58432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3c982b46150_1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1" name="Google Shape;131;g3c982b46150_1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B0770273-1523-218B-8483-7F00D404C30D}"/>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05615DC0-B87D-4DB7-D70E-269AB9F6D98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47823E82-8ED0-A108-D569-2304B8A8854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1416110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74417424-F6F3-3847-40D8-F30404B66B01}"/>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143C8725-CCC4-13CA-A526-30CA28DF23A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1623FC13-7B40-F3A0-ABC6-4DA66F0AA7B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7607625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76F76412-496A-4961-DD68-F15B2F1D48E1}"/>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F24ECB8A-C1F2-5737-96CC-7A8FE06F7F2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AF422C56-72BB-E93C-2EF1-D4856BE614E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474702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93F5EA58-A4D7-4507-A073-D48D93F30C2E}"/>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7E3CB80D-6AD9-F726-8468-A6C8AE95E47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F3CC15B3-D3F5-D31A-18D6-1639FCB5930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836418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B911EDC8-7784-0489-CFC6-A8C30C096D21}"/>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D7DDBE6A-0322-42EB-1FD3-5162626EB10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B162E9FC-D393-A4F9-FC64-964D2933648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6302962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a:extLst>
            <a:ext uri="{FF2B5EF4-FFF2-40B4-BE49-F238E27FC236}">
              <a16:creationId xmlns:a16="http://schemas.microsoft.com/office/drawing/2014/main" id="{22E27DB0-8EBB-97AB-001F-67C591C52041}"/>
            </a:ext>
          </a:extLst>
        </p:cNvPr>
        <p:cNvGrpSpPr/>
        <p:nvPr/>
      </p:nvGrpSpPr>
      <p:grpSpPr>
        <a:xfrm>
          <a:off x="0" y="0"/>
          <a:ext cx="0" cy="0"/>
          <a:chOff x="0" y="0"/>
          <a:chExt cx="0" cy="0"/>
        </a:xfrm>
      </p:grpSpPr>
      <p:sp>
        <p:nvSpPr>
          <p:cNvPr id="138" name="Google Shape;138;g3c982b46150_1_77:notes">
            <a:extLst>
              <a:ext uri="{FF2B5EF4-FFF2-40B4-BE49-F238E27FC236}">
                <a16:creationId xmlns:a16="http://schemas.microsoft.com/office/drawing/2014/main" id="{B322ED77-C59D-B82C-0C8D-043C1E1586F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dirty="0">
                <a:hlinkClick r:id="rId3"/>
              </a:rPr>
              <a:t>https://www.goodmorningamerica.com/video/19768949</a:t>
            </a:r>
            <a:endParaRPr lang="en-US"/>
          </a:p>
          <a:p>
            <a:pPr marL="0" lvl="0" indent="0" algn="l">
              <a:spcBef>
                <a:spcPts val="0"/>
              </a:spcBef>
              <a:spcAft>
                <a:spcPts val="0"/>
              </a:spcAft>
              <a:buNone/>
            </a:pPr>
            <a:endParaRPr dirty="0"/>
          </a:p>
        </p:txBody>
      </p:sp>
      <p:sp>
        <p:nvSpPr>
          <p:cNvPr id="139" name="Google Shape;139;g3c982b46150_1_77:notes">
            <a:extLst>
              <a:ext uri="{FF2B5EF4-FFF2-40B4-BE49-F238E27FC236}">
                <a16:creationId xmlns:a16="http://schemas.microsoft.com/office/drawing/2014/main" id="{1E7CC305-5954-3610-C791-94EA2FE5CC9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3040978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E7FEE92D-625C-30CD-DCDD-1913A00AEBD6}"/>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BD13B49A-020A-B5A9-40B2-B122B78A76D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74FCA192-0633-A094-1643-04A7916EFF6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4518882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675AD7AA-69E8-F424-9406-2A356373AE17}"/>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E1D466B5-E96D-36AB-56CD-B0E994DA738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09DF9E11-96EC-A2BB-600E-4C79C6A948B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9503509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E62574A9-DD15-AE0D-34C9-B584F5BC247F}"/>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1E45F6DD-AC33-684A-3E57-D856F5FC9F8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B4609FC6-7CAE-55D9-F758-8137E42FBB9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1446546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ED4BF6FE-575D-1B8C-76B5-A3AA21444FAB}"/>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B14997AF-6CD8-7D9D-B139-7B0D4B0ADB3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FA146BA7-B2CE-1A3E-5983-5ECD2D59865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1581025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8DF2A300-7B5D-BCAF-C7E5-DFC3CD8F7140}"/>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499E5473-D402-EC34-ACCF-4DF54495677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923F4E9D-0CDB-E247-1C80-73B5D158A85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3373432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6BB2BE1C-F367-4BB4-7EF6-10F4023211FB}"/>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B2B2F7D7-EB7B-9D41-5BAF-A13C193EC9E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A1FA1CF8-F7D8-C856-BCBD-01190405946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972634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730AE434-445A-8B8D-64F1-981E325C69C5}"/>
            </a:ext>
          </a:extLst>
        </p:cNvPr>
        <p:cNvGrpSpPr/>
        <p:nvPr/>
      </p:nvGrpSpPr>
      <p:grpSpPr>
        <a:xfrm>
          <a:off x="0" y="0"/>
          <a:ext cx="0" cy="0"/>
          <a:chOff x="0" y="0"/>
          <a:chExt cx="0" cy="0"/>
        </a:xfrm>
      </p:grpSpPr>
      <p:sp>
        <p:nvSpPr>
          <p:cNvPr id="104" name="Google Shape;104;g3c982b46150_1_47:notes">
            <a:extLst>
              <a:ext uri="{FF2B5EF4-FFF2-40B4-BE49-F238E27FC236}">
                <a16:creationId xmlns:a16="http://schemas.microsoft.com/office/drawing/2014/main" id="{DEB7CFF4-9E02-D403-4B39-2045ECE4A8E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g3c982b46150_1_47:notes">
            <a:extLst>
              <a:ext uri="{FF2B5EF4-FFF2-40B4-BE49-F238E27FC236}">
                <a16:creationId xmlns:a16="http://schemas.microsoft.com/office/drawing/2014/main" id="{6F1621DD-6050-9040-C23B-867B66CA4D5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9124636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a:extLst>
            <a:ext uri="{FF2B5EF4-FFF2-40B4-BE49-F238E27FC236}">
              <a16:creationId xmlns:a16="http://schemas.microsoft.com/office/drawing/2014/main" id="{0199C872-0FB1-543D-D6FB-D5E14ED02CAC}"/>
            </a:ext>
          </a:extLst>
        </p:cNvPr>
        <p:cNvGrpSpPr/>
        <p:nvPr/>
      </p:nvGrpSpPr>
      <p:grpSpPr>
        <a:xfrm>
          <a:off x="0" y="0"/>
          <a:ext cx="0" cy="0"/>
          <a:chOff x="0" y="0"/>
          <a:chExt cx="0" cy="0"/>
        </a:xfrm>
      </p:grpSpPr>
      <p:sp>
        <p:nvSpPr>
          <p:cNvPr id="113" name="Google Shape;113;g3c982b46150_1_55:notes">
            <a:extLst>
              <a:ext uri="{FF2B5EF4-FFF2-40B4-BE49-F238E27FC236}">
                <a16:creationId xmlns:a16="http://schemas.microsoft.com/office/drawing/2014/main" id="{2F3E2CA9-9433-63A8-280D-1D7523BC93E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g3c982b46150_1_55:notes">
            <a:extLst>
              <a:ext uri="{FF2B5EF4-FFF2-40B4-BE49-F238E27FC236}">
                <a16:creationId xmlns:a16="http://schemas.microsoft.com/office/drawing/2014/main" id="{A838A520-9E8B-192F-6FE5-3F27B677470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3257895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a:extLst>
            <a:ext uri="{FF2B5EF4-FFF2-40B4-BE49-F238E27FC236}">
              <a16:creationId xmlns:a16="http://schemas.microsoft.com/office/drawing/2014/main" id="{B2F13C4E-E74A-EB75-A93E-672C6BCA68D9}"/>
            </a:ext>
          </a:extLst>
        </p:cNvPr>
        <p:cNvGrpSpPr/>
        <p:nvPr/>
      </p:nvGrpSpPr>
      <p:grpSpPr>
        <a:xfrm>
          <a:off x="0" y="0"/>
          <a:ext cx="0" cy="0"/>
          <a:chOff x="0" y="0"/>
          <a:chExt cx="0" cy="0"/>
        </a:xfrm>
      </p:grpSpPr>
      <p:sp>
        <p:nvSpPr>
          <p:cNvPr id="113" name="Google Shape;113;g3c982b46150_1_55:notes">
            <a:extLst>
              <a:ext uri="{FF2B5EF4-FFF2-40B4-BE49-F238E27FC236}">
                <a16:creationId xmlns:a16="http://schemas.microsoft.com/office/drawing/2014/main" id="{66AB9D1D-AA4D-E37E-A331-6393E08DC81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g3c982b46150_1_55:notes">
            <a:extLst>
              <a:ext uri="{FF2B5EF4-FFF2-40B4-BE49-F238E27FC236}">
                <a16:creationId xmlns:a16="http://schemas.microsoft.com/office/drawing/2014/main" id="{F8C06BC9-B8C7-3889-6673-0D55E230E85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7735172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a:extLst>
            <a:ext uri="{FF2B5EF4-FFF2-40B4-BE49-F238E27FC236}">
              <a16:creationId xmlns:a16="http://schemas.microsoft.com/office/drawing/2014/main" id="{3EB46F5C-015E-D97E-CDBE-617E7E4E52DD}"/>
            </a:ext>
          </a:extLst>
        </p:cNvPr>
        <p:cNvGrpSpPr/>
        <p:nvPr/>
      </p:nvGrpSpPr>
      <p:grpSpPr>
        <a:xfrm>
          <a:off x="0" y="0"/>
          <a:ext cx="0" cy="0"/>
          <a:chOff x="0" y="0"/>
          <a:chExt cx="0" cy="0"/>
        </a:xfrm>
      </p:grpSpPr>
      <p:sp>
        <p:nvSpPr>
          <p:cNvPr id="113" name="Google Shape;113;g3c982b46150_1_55:notes">
            <a:extLst>
              <a:ext uri="{FF2B5EF4-FFF2-40B4-BE49-F238E27FC236}">
                <a16:creationId xmlns:a16="http://schemas.microsoft.com/office/drawing/2014/main" id="{1FC805A4-A693-1BEB-88F2-0853E965C7D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g3c982b46150_1_55:notes">
            <a:extLst>
              <a:ext uri="{FF2B5EF4-FFF2-40B4-BE49-F238E27FC236}">
                <a16:creationId xmlns:a16="http://schemas.microsoft.com/office/drawing/2014/main" id="{2BF4BE14-9700-6923-DA73-643AB9D1650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3083429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a:extLst>
            <a:ext uri="{FF2B5EF4-FFF2-40B4-BE49-F238E27FC236}">
              <a16:creationId xmlns:a16="http://schemas.microsoft.com/office/drawing/2014/main" id="{45A429EA-65E1-597A-B103-DC85CB1CADE2}"/>
            </a:ext>
          </a:extLst>
        </p:cNvPr>
        <p:cNvGrpSpPr/>
        <p:nvPr/>
      </p:nvGrpSpPr>
      <p:grpSpPr>
        <a:xfrm>
          <a:off x="0" y="0"/>
          <a:ext cx="0" cy="0"/>
          <a:chOff x="0" y="0"/>
          <a:chExt cx="0" cy="0"/>
        </a:xfrm>
      </p:grpSpPr>
      <p:sp>
        <p:nvSpPr>
          <p:cNvPr id="113" name="Google Shape;113;g3c982b46150_1_55:notes">
            <a:extLst>
              <a:ext uri="{FF2B5EF4-FFF2-40B4-BE49-F238E27FC236}">
                <a16:creationId xmlns:a16="http://schemas.microsoft.com/office/drawing/2014/main" id="{93BED057-EC16-BB61-0B2D-CC5AA21AA66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g3c982b46150_1_55:notes">
            <a:extLst>
              <a:ext uri="{FF2B5EF4-FFF2-40B4-BE49-F238E27FC236}">
                <a16:creationId xmlns:a16="http://schemas.microsoft.com/office/drawing/2014/main" id="{FC7AB562-D2B1-E457-870E-8779AD1CFD0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6891680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a:extLst>
            <a:ext uri="{FF2B5EF4-FFF2-40B4-BE49-F238E27FC236}">
              <a16:creationId xmlns:a16="http://schemas.microsoft.com/office/drawing/2014/main" id="{B40701C8-BB32-C9A9-7102-8EB5095D67EA}"/>
            </a:ext>
          </a:extLst>
        </p:cNvPr>
        <p:cNvGrpSpPr/>
        <p:nvPr/>
      </p:nvGrpSpPr>
      <p:grpSpPr>
        <a:xfrm>
          <a:off x="0" y="0"/>
          <a:ext cx="0" cy="0"/>
          <a:chOff x="0" y="0"/>
          <a:chExt cx="0" cy="0"/>
        </a:xfrm>
      </p:grpSpPr>
      <p:sp>
        <p:nvSpPr>
          <p:cNvPr id="113" name="Google Shape;113;g3c982b46150_1_55:notes">
            <a:extLst>
              <a:ext uri="{FF2B5EF4-FFF2-40B4-BE49-F238E27FC236}">
                <a16:creationId xmlns:a16="http://schemas.microsoft.com/office/drawing/2014/main" id="{93FC032D-615C-4700-A930-8C0CDB2E253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g3c982b46150_1_55:notes">
            <a:extLst>
              <a:ext uri="{FF2B5EF4-FFF2-40B4-BE49-F238E27FC236}">
                <a16:creationId xmlns:a16="http://schemas.microsoft.com/office/drawing/2014/main" id="{B1FDC8B9-A61E-A5C6-BCB6-E83313FC734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1044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396E71A5-DFAF-8CE2-439F-F0BDD2611D99}"/>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99CE6FAB-6B7D-E282-101E-6420CADCA00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03C44DEC-8C07-5650-7F76-BDBB12A9495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4363071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9E38D80C-1BFF-DE9F-5369-7CD9258798D5}"/>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74CC5797-ACBB-1D4A-6EEB-15945FE6E95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13F855CF-4964-1D04-007E-6A95F1D5DEA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3257643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79D5EE26-CF8D-649D-2C7E-9F557106D1D8}"/>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09AB456F-FE0E-3F28-7E1C-6C70DCA5EC2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F2F41959-73ED-01AE-8DAB-067FA991B03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8986045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E3398C80-CBD8-80A9-D782-9A0BF35F5E64}"/>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11B1B813-6308-70C5-EA0A-823341351BA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C2D9B8EF-A5E9-E4CC-5796-E29E0ABF073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6758281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a:extLst>
            <a:ext uri="{FF2B5EF4-FFF2-40B4-BE49-F238E27FC236}">
              <a16:creationId xmlns:a16="http://schemas.microsoft.com/office/drawing/2014/main" id="{F5AF2D7E-5F21-71EB-1886-EBC04E8C0A5D}"/>
            </a:ext>
          </a:extLst>
        </p:cNvPr>
        <p:cNvGrpSpPr/>
        <p:nvPr/>
      </p:nvGrpSpPr>
      <p:grpSpPr>
        <a:xfrm>
          <a:off x="0" y="0"/>
          <a:ext cx="0" cy="0"/>
          <a:chOff x="0" y="0"/>
          <a:chExt cx="0" cy="0"/>
        </a:xfrm>
      </p:grpSpPr>
      <p:sp>
        <p:nvSpPr>
          <p:cNvPr id="113" name="Google Shape;113;g3c982b46150_1_55:notes">
            <a:extLst>
              <a:ext uri="{FF2B5EF4-FFF2-40B4-BE49-F238E27FC236}">
                <a16:creationId xmlns:a16="http://schemas.microsoft.com/office/drawing/2014/main" id="{F572966F-D50B-D049-F21C-4E4C9511376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g3c982b46150_1_55:notes">
            <a:extLst>
              <a:ext uri="{FF2B5EF4-FFF2-40B4-BE49-F238E27FC236}">
                <a16:creationId xmlns:a16="http://schemas.microsoft.com/office/drawing/2014/main" id="{695C77C4-7280-EBDD-EF10-24ADCA10C6C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1325826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642C99D1-816D-F32D-BE78-5F9E3E9D7834}"/>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D9E027F0-ACAD-6435-6634-DD90FBC445E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E9ECDF54-4063-8530-E10C-6B7D7536F0A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5499047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63AF93D5-1CD9-6BAC-5ACC-B8291116EB0C}"/>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4A13D387-686A-1341-8A95-CBC7D19F58C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30D2B64A-8A93-699C-349A-C3B41A3F207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9295465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CF72543F-584E-BF96-4AAA-5026EDAA6C6C}"/>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75266187-F148-B277-DC21-BE6E2E050E2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D1F0BDBE-4EDD-45D2-2FD5-06075EFD1F3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7609972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a:extLst>
            <a:ext uri="{FF2B5EF4-FFF2-40B4-BE49-F238E27FC236}">
              <a16:creationId xmlns:a16="http://schemas.microsoft.com/office/drawing/2014/main" id="{F901B23D-E4A1-E742-3665-85C52B0B23ED}"/>
            </a:ext>
          </a:extLst>
        </p:cNvPr>
        <p:cNvGrpSpPr/>
        <p:nvPr/>
      </p:nvGrpSpPr>
      <p:grpSpPr>
        <a:xfrm>
          <a:off x="0" y="0"/>
          <a:ext cx="0" cy="0"/>
          <a:chOff x="0" y="0"/>
          <a:chExt cx="0" cy="0"/>
        </a:xfrm>
      </p:grpSpPr>
      <p:sp>
        <p:nvSpPr>
          <p:cNvPr id="113" name="Google Shape;113;g3c982b46150_1_55:notes">
            <a:extLst>
              <a:ext uri="{FF2B5EF4-FFF2-40B4-BE49-F238E27FC236}">
                <a16:creationId xmlns:a16="http://schemas.microsoft.com/office/drawing/2014/main" id="{1B0C0C4C-C14A-D5ED-B9BE-5B448F7372F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g3c982b46150_1_55:notes">
            <a:extLst>
              <a:ext uri="{FF2B5EF4-FFF2-40B4-BE49-F238E27FC236}">
                <a16:creationId xmlns:a16="http://schemas.microsoft.com/office/drawing/2014/main" id="{B2D31FF0-594D-37AD-9F60-BAB478C53CA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75162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541B0929-97B3-6D4E-6C52-8843A737FAED}"/>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6DCDB262-83CD-010A-2BE0-FB13738BC22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A5FEFC9A-7520-0CCE-280E-1E5507BF053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226930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792C5F55-CB22-FC6A-42CA-EDC2B0017C56}"/>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20D900C5-0C09-9E08-B1CB-A4C9D89A15E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4D5CE8DA-01B6-B8E3-37FC-28677DB0B10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5925719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27861A1E-7B16-5D9F-C613-2957E21968EA}"/>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5019E53A-6D50-6DBF-7286-6D9003153C8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6BA3F528-60B3-9075-E7EF-1BB482BC12C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0542868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41CAD35D-46C8-E9E6-A624-BF063EC3B720}"/>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E4F06722-FDA4-D844-F98B-4BC07380717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8C305E9A-879A-480C-694D-022A26BB02B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7533046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FE18D97B-532E-4389-5D4A-FE96C00B4B1A}"/>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FFE4A876-E042-7E11-9CD3-753450EA149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07F0EB67-A958-789E-77F6-61A210A2128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0608485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DFFF5559-F9E3-08B9-E959-74ADF6A19B73}"/>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5D316AFC-82C2-90E6-CBA8-4A137D1A849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7C3F1F55-7341-F5DD-30C8-946A5D53A0B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4822651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a:extLst>
            <a:ext uri="{FF2B5EF4-FFF2-40B4-BE49-F238E27FC236}">
              <a16:creationId xmlns:a16="http://schemas.microsoft.com/office/drawing/2014/main" id="{BD06296E-EC1F-6C89-89AB-9321F044D72C}"/>
            </a:ext>
          </a:extLst>
        </p:cNvPr>
        <p:cNvGrpSpPr/>
        <p:nvPr/>
      </p:nvGrpSpPr>
      <p:grpSpPr>
        <a:xfrm>
          <a:off x="0" y="0"/>
          <a:ext cx="0" cy="0"/>
          <a:chOff x="0" y="0"/>
          <a:chExt cx="0" cy="0"/>
        </a:xfrm>
      </p:grpSpPr>
      <p:sp>
        <p:nvSpPr>
          <p:cNvPr id="113" name="Google Shape;113;g3c982b46150_1_55:notes">
            <a:extLst>
              <a:ext uri="{FF2B5EF4-FFF2-40B4-BE49-F238E27FC236}">
                <a16:creationId xmlns:a16="http://schemas.microsoft.com/office/drawing/2014/main" id="{99B99C69-CEF8-8A21-0904-2009FAA3325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g3c982b46150_1_55:notes">
            <a:extLst>
              <a:ext uri="{FF2B5EF4-FFF2-40B4-BE49-F238E27FC236}">
                <a16:creationId xmlns:a16="http://schemas.microsoft.com/office/drawing/2014/main" id="{F4F5CB56-BE81-5709-2A48-B9BE6C00808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7231709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A41CA4F8-9923-320E-3ADB-776C7B7A2A97}"/>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2D5B0202-BBAD-7D9E-6DA8-E37D1D49594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6B6DA473-C654-B858-EFFF-91134E8847A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7281921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3BBE239B-0424-CA89-EDA3-322BB23A05DD}"/>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0BBB5015-6F99-3BCE-445C-FF829192245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BAE5612A-153C-61BF-B9AE-5EAD240F556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967785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67B1FEDF-0851-14A4-C422-08583A9D5E19}"/>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81BE3B98-C33D-839B-CA8F-F2B0BE4F8AF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26D5177D-03FA-3052-90F9-60AB854F552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258415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c982b46150_1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39" name="Google Shape;139;g3c982b46150_1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CAABB028-9766-783F-18E1-7AC8B68D9DDC}"/>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1670F28B-7F39-9895-8AC9-15CE77EEA24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FFCE4BE9-4D6E-EB27-3227-781DCF9E170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8321321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2923FFA2-CEEE-FDF3-C5EA-7A583BE6A7BB}"/>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9A417493-7EFE-12A7-4419-77CC8F7D892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5A5718DB-1EB4-14A6-7EE3-F96E61C191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4233704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06744C9D-278D-F98A-2A96-FEF24C1C6637}"/>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256C5EF2-64B3-E00F-0D58-49181005172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DCF515EC-827B-2B7F-D71A-AE076776988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9469977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DD6F78F8-5637-F947-2949-0F1EB6B075EE}"/>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EE695AED-7E76-8A32-18FF-1AE335C4009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8FF8480B-54D6-2CE1-C6BA-275B11492A1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1579242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6264EABD-E6D7-B20F-6ACE-B1F4860F8D43}"/>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72A2A2C9-41EF-4060-CE53-0C6757C54B9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971BFD12-FA65-FF3D-A16D-110E220DC43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1259387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C15E6DD2-5006-3857-0090-06D9773C2466}"/>
            </a:ext>
          </a:extLst>
        </p:cNvPr>
        <p:cNvGrpSpPr/>
        <p:nvPr/>
      </p:nvGrpSpPr>
      <p:grpSpPr>
        <a:xfrm>
          <a:off x="0" y="0"/>
          <a:ext cx="0" cy="0"/>
          <a:chOff x="0" y="0"/>
          <a:chExt cx="0" cy="0"/>
        </a:xfrm>
      </p:grpSpPr>
      <p:sp>
        <p:nvSpPr>
          <p:cNvPr id="104" name="Google Shape;104;g3c982b46150_1_47:notes">
            <a:extLst>
              <a:ext uri="{FF2B5EF4-FFF2-40B4-BE49-F238E27FC236}">
                <a16:creationId xmlns:a16="http://schemas.microsoft.com/office/drawing/2014/main" id="{9A29D0D6-273F-892B-AFAA-DC9CE04E9F5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g3c982b46150_1_47:notes">
            <a:extLst>
              <a:ext uri="{FF2B5EF4-FFF2-40B4-BE49-F238E27FC236}">
                <a16:creationId xmlns:a16="http://schemas.microsoft.com/office/drawing/2014/main" id="{C0F7A85C-EEAF-89FD-080B-A98E4CD2604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826281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a:extLst>
            <a:ext uri="{FF2B5EF4-FFF2-40B4-BE49-F238E27FC236}">
              <a16:creationId xmlns:a16="http://schemas.microsoft.com/office/drawing/2014/main" id="{90DCAE1E-0C03-AC84-7B63-F98344860E18}"/>
            </a:ext>
          </a:extLst>
        </p:cNvPr>
        <p:cNvGrpSpPr/>
        <p:nvPr/>
      </p:nvGrpSpPr>
      <p:grpSpPr>
        <a:xfrm>
          <a:off x="0" y="0"/>
          <a:ext cx="0" cy="0"/>
          <a:chOff x="0" y="0"/>
          <a:chExt cx="0" cy="0"/>
        </a:xfrm>
      </p:grpSpPr>
      <p:sp>
        <p:nvSpPr>
          <p:cNvPr id="113" name="Google Shape;113;g3c982b46150_1_55:notes">
            <a:extLst>
              <a:ext uri="{FF2B5EF4-FFF2-40B4-BE49-F238E27FC236}">
                <a16:creationId xmlns:a16="http://schemas.microsoft.com/office/drawing/2014/main" id="{599BEFB5-0D0B-FC1B-640A-27966CE4867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g3c982b46150_1_55:notes">
            <a:extLst>
              <a:ext uri="{FF2B5EF4-FFF2-40B4-BE49-F238E27FC236}">
                <a16:creationId xmlns:a16="http://schemas.microsoft.com/office/drawing/2014/main" id="{75227B50-89DA-2510-D2AD-4BE5E864928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70110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a:extLst>
            <a:ext uri="{FF2B5EF4-FFF2-40B4-BE49-F238E27FC236}">
              <a16:creationId xmlns:a16="http://schemas.microsoft.com/office/drawing/2014/main" id="{F6293AC2-D2A4-C337-A35A-651E43EE2EB9}"/>
            </a:ext>
          </a:extLst>
        </p:cNvPr>
        <p:cNvGrpSpPr/>
        <p:nvPr/>
      </p:nvGrpSpPr>
      <p:grpSpPr>
        <a:xfrm>
          <a:off x="0" y="0"/>
          <a:ext cx="0" cy="0"/>
          <a:chOff x="0" y="0"/>
          <a:chExt cx="0" cy="0"/>
        </a:xfrm>
      </p:grpSpPr>
      <p:sp>
        <p:nvSpPr>
          <p:cNvPr id="113" name="Google Shape;113;g3c982b46150_1_55:notes">
            <a:extLst>
              <a:ext uri="{FF2B5EF4-FFF2-40B4-BE49-F238E27FC236}">
                <a16:creationId xmlns:a16="http://schemas.microsoft.com/office/drawing/2014/main" id="{C22FB8C5-255C-97E9-25D8-1DD9E3438DC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g3c982b46150_1_55:notes">
            <a:extLst>
              <a:ext uri="{FF2B5EF4-FFF2-40B4-BE49-F238E27FC236}">
                <a16:creationId xmlns:a16="http://schemas.microsoft.com/office/drawing/2014/main" id="{FA7F3DD3-2BF0-4C2F-8D80-DE5E7CC28A0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5821865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965C3674-0266-22BD-6CD9-2EECFC124E1C}"/>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53629E5B-8E15-6B17-E1B9-D9390817343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ACDE2017-760E-5282-4A6A-63B4B8AE952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9675332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DBFB0975-2E9D-1B4E-D4ED-0FF95EB090D8}"/>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EC392217-B7E5-FB95-553C-EDDEEFEF11B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1B62F3E8-CE6B-8AF2-5E0D-3BE489EED79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9838093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71F57DFF-0066-70CB-B6FB-386F3F400060}"/>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67F84DE3-47F0-4988-7D18-8D9A5CD0FEB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15F30E8B-4740-4A68-708D-4A527F29662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4128850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345CBB18-8970-1FDF-AC4C-4F072FABFBDF}"/>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EB6D1343-4F39-9CEA-149D-83D2F120DDA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3E4B98BF-4A5C-C48B-ECB9-3FE1E5398D1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1533061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a:extLst>
            <a:ext uri="{FF2B5EF4-FFF2-40B4-BE49-F238E27FC236}">
              <a16:creationId xmlns:a16="http://schemas.microsoft.com/office/drawing/2014/main" id="{6B51235D-E356-0ACB-5E94-97D468EEC472}"/>
            </a:ext>
          </a:extLst>
        </p:cNvPr>
        <p:cNvGrpSpPr/>
        <p:nvPr/>
      </p:nvGrpSpPr>
      <p:grpSpPr>
        <a:xfrm>
          <a:off x="0" y="0"/>
          <a:ext cx="0" cy="0"/>
          <a:chOff x="0" y="0"/>
          <a:chExt cx="0" cy="0"/>
        </a:xfrm>
      </p:grpSpPr>
      <p:sp>
        <p:nvSpPr>
          <p:cNvPr id="113" name="Google Shape;113;g3c982b46150_1_55:notes">
            <a:extLst>
              <a:ext uri="{FF2B5EF4-FFF2-40B4-BE49-F238E27FC236}">
                <a16:creationId xmlns:a16="http://schemas.microsoft.com/office/drawing/2014/main" id="{AA16C558-8E36-B4A1-2B6C-393492444C0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g3c982b46150_1_55:notes">
            <a:extLst>
              <a:ext uri="{FF2B5EF4-FFF2-40B4-BE49-F238E27FC236}">
                <a16:creationId xmlns:a16="http://schemas.microsoft.com/office/drawing/2014/main" id="{7AC0C2E0-55C9-5BCC-2A4B-B0466A3D6E6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4297267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9AA202BF-3D8B-9BE0-161E-84F89B9F4246}"/>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FDCCD3CD-C0C6-BB4D-4806-6656EC6D87A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DBB2CF45-A80F-22C3-B260-65949F0470E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2159638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61167475-2857-2719-A003-5E91132135B1}"/>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4F31E5E5-9ACF-513C-4031-B8450FB759F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E763092A-5AD0-AB12-A251-F0E21684167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8168116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173F2174-86AD-AD23-0FAA-7F79D94EE319}"/>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94D79CF0-C883-42D1-533E-F14F29CEDD1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606D7A60-0750-B202-1A95-9379B2A2468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912203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a:extLst>
            <a:ext uri="{FF2B5EF4-FFF2-40B4-BE49-F238E27FC236}">
              <a16:creationId xmlns:a16="http://schemas.microsoft.com/office/drawing/2014/main" id="{E958AC45-F679-31BF-7B93-816A3FA51082}"/>
            </a:ext>
          </a:extLst>
        </p:cNvPr>
        <p:cNvGrpSpPr/>
        <p:nvPr/>
      </p:nvGrpSpPr>
      <p:grpSpPr>
        <a:xfrm>
          <a:off x="0" y="0"/>
          <a:ext cx="0" cy="0"/>
          <a:chOff x="0" y="0"/>
          <a:chExt cx="0" cy="0"/>
        </a:xfrm>
      </p:grpSpPr>
      <p:sp>
        <p:nvSpPr>
          <p:cNvPr id="113" name="Google Shape;113;g3c982b46150_1_55:notes">
            <a:extLst>
              <a:ext uri="{FF2B5EF4-FFF2-40B4-BE49-F238E27FC236}">
                <a16:creationId xmlns:a16="http://schemas.microsoft.com/office/drawing/2014/main" id="{7B31C7D9-8E5F-8663-058C-1D0712C5054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g3c982b46150_1_55:notes">
            <a:extLst>
              <a:ext uri="{FF2B5EF4-FFF2-40B4-BE49-F238E27FC236}">
                <a16:creationId xmlns:a16="http://schemas.microsoft.com/office/drawing/2014/main" id="{C073235A-2356-A456-045D-E2A51689719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2393736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a:extLst>
            <a:ext uri="{FF2B5EF4-FFF2-40B4-BE49-F238E27FC236}">
              <a16:creationId xmlns:a16="http://schemas.microsoft.com/office/drawing/2014/main" id="{1C724B79-57C6-AD10-7FD3-CFD06958F255}"/>
            </a:ext>
          </a:extLst>
        </p:cNvPr>
        <p:cNvGrpSpPr/>
        <p:nvPr/>
      </p:nvGrpSpPr>
      <p:grpSpPr>
        <a:xfrm>
          <a:off x="0" y="0"/>
          <a:ext cx="0" cy="0"/>
          <a:chOff x="0" y="0"/>
          <a:chExt cx="0" cy="0"/>
        </a:xfrm>
      </p:grpSpPr>
      <p:sp>
        <p:nvSpPr>
          <p:cNvPr id="113" name="Google Shape;113;g3c982b46150_1_55:notes">
            <a:extLst>
              <a:ext uri="{FF2B5EF4-FFF2-40B4-BE49-F238E27FC236}">
                <a16:creationId xmlns:a16="http://schemas.microsoft.com/office/drawing/2014/main" id="{7A1DB95C-4816-B9B9-F010-84B52CBB995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g3c982b46150_1_55:notes">
            <a:extLst>
              <a:ext uri="{FF2B5EF4-FFF2-40B4-BE49-F238E27FC236}">
                <a16:creationId xmlns:a16="http://schemas.microsoft.com/office/drawing/2014/main" id="{D64045AB-6424-2C21-3C81-02ED5506B06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2566773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a:extLst>
            <a:ext uri="{FF2B5EF4-FFF2-40B4-BE49-F238E27FC236}">
              <a16:creationId xmlns:a16="http://schemas.microsoft.com/office/drawing/2014/main" id="{6858D749-2FF1-5619-4A39-A66732E0E932}"/>
            </a:ext>
          </a:extLst>
        </p:cNvPr>
        <p:cNvGrpSpPr/>
        <p:nvPr/>
      </p:nvGrpSpPr>
      <p:grpSpPr>
        <a:xfrm>
          <a:off x="0" y="0"/>
          <a:ext cx="0" cy="0"/>
          <a:chOff x="0" y="0"/>
          <a:chExt cx="0" cy="0"/>
        </a:xfrm>
      </p:grpSpPr>
      <p:sp>
        <p:nvSpPr>
          <p:cNvPr id="113" name="Google Shape;113;g3c982b46150_1_55:notes">
            <a:extLst>
              <a:ext uri="{FF2B5EF4-FFF2-40B4-BE49-F238E27FC236}">
                <a16:creationId xmlns:a16="http://schemas.microsoft.com/office/drawing/2014/main" id="{613F52F2-E050-65D2-22DA-4C878CB7839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g3c982b46150_1_55:notes">
            <a:extLst>
              <a:ext uri="{FF2B5EF4-FFF2-40B4-BE49-F238E27FC236}">
                <a16:creationId xmlns:a16="http://schemas.microsoft.com/office/drawing/2014/main" id="{E25CB272-A85B-DF67-C763-54F016DE5BA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7158501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a:extLst>
            <a:ext uri="{FF2B5EF4-FFF2-40B4-BE49-F238E27FC236}">
              <a16:creationId xmlns:a16="http://schemas.microsoft.com/office/drawing/2014/main" id="{86D6D62A-93E0-4993-C64A-F457C48E9DA6}"/>
            </a:ext>
          </a:extLst>
        </p:cNvPr>
        <p:cNvGrpSpPr/>
        <p:nvPr/>
      </p:nvGrpSpPr>
      <p:grpSpPr>
        <a:xfrm>
          <a:off x="0" y="0"/>
          <a:ext cx="0" cy="0"/>
          <a:chOff x="0" y="0"/>
          <a:chExt cx="0" cy="0"/>
        </a:xfrm>
      </p:grpSpPr>
      <p:sp>
        <p:nvSpPr>
          <p:cNvPr id="113" name="Google Shape;113;g3c982b46150_1_55:notes">
            <a:extLst>
              <a:ext uri="{FF2B5EF4-FFF2-40B4-BE49-F238E27FC236}">
                <a16:creationId xmlns:a16="http://schemas.microsoft.com/office/drawing/2014/main" id="{3A468C2E-9CC9-2394-1EE7-393D723735C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g3c982b46150_1_55:notes">
            <a:extLst>
              <a:ext uri="{FF2B5EF4-FFF2-40B4-BE49-F238E27FC236}">
                <a16:creationId xmlns:a16="http://schemas.microsoft.com/office/drawing/2014/main" id="{44F30659-DA32-8731-3AB8-1BE003CD294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404116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a:extLst>
            <a:ext uri="{FF2B5EF4-FFF2-40B4-BE49-F238E27FC236}">
              <a16:creationId xmlns:a16="http://schemas.microsoft.com/office/drawing/2014/main" id="{E3653F38-7ADC-0409-8BDA-40070670143F}"/>
            </a:ext>
          </a:extLst>
        </p:cNvPr>
        <p:cNvGrpSpPr/>
        <p:nvPr/>
      </p:nvGrpSpPr>
      <p:grpSpPr>
        <a:xfrm>
          <a:off x="0" y="0"/>
          <a:ext cx="0" cy="0"/>
          <a:chOff x="0" y="0"/>
          <a:chExt cx="0" cy="0"/>
        </a:xfrm>
      </p:grpSpPr>
      <p:sp>
        <p:nvSpPr>
          <p:cNvPr id="113" name="Google Shape;113;g3c982b46150_1_55:notes">
            <a:extLst>
              <a:ext uri="{FF2B5EF4-FFF2-40B4-BE49-F238E27FC236}">
                <a16:creationId xmlns:a16="http://schemas.microsoft.com/office/drawing/2014/main" id="{CDB038FF-63FA-79A6-3287-44CCC8011F7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g3c982b46150_1_55:notes">
            <a:extLst>
              <a:ext uri="{FF2B5EF4-FFF2-40B4-BE49-F238E27FC236}">
                <a16:creationId xmlns:a16="http://schemas.microsoft.com/office/drawing/2014/main" id="{645018F0-CB1A-7DBA-194A-14BE2E29820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3072971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a:extLst>
            <a:ext uri="{FF2B5EF4-FFF2-40B4-BE49-F238E27FC236}">
              <a16:creationId xmlns:a16="http://schemas.microsoft.com/office/drawing/2014/main" id="{EC8131BF-DB4B-5612-9637-41CECEF841D8}"/>
            </a:ext>
          </a:extLst>
        </p:cNvPr>
        <p:cNvGrpSpPr/>
        <p:nvPr/>
      </p:nvGrpSpPr>
      <p:grpSpPr>
        <a:xfrm>
          <a:off x="0" y="0"/>
          <a:ext cx="0" cy="0"/>
          <a:chOff x="0" y="0"/>
          <a:chExt cx="0" cy="0"/>
        </a:xfrm>
      </p:grpSpPr>
      <p:sp>
        <p:nvSpPr>
          <p:cNvPr id="113" name="Google Shape;113;g3c982b46150_1_55:notes">
            <a:extLst>
              <a:ext uri="{FF2B5EF4-FFF2-40B4-BE49-F238E27FC236}">
                <a16:creationId xmlns:a16="http://schemas.microsoft.com/office/drawing/2014/main" id="{3A9764BB-9E72-41A3-0A27-C270109802D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g3c982b46150_1_55:notes">
            <a:extLst>
              <a:ext uri="{FF2B5EF4-FFF2-40B4-BE49-F238E27FC236}">
                <a16:creationId xmlns:a16="http://schemas.microsoft.com/office/drawing/2014/main" id="{B8CB1A2B-A20B-B9DB-0B42-B4992802D49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0692211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a:extLst>
            <a:ext uri="{FF2B5EF4-FFF2-40B4-BE49-F238E27FC236}">
              <a16:creationId xmlns:a16="http://schemas.microsoft.com/office/drawing/2014/main" id="{F75E1E76-C5A1-FEF4-8F28-A7C39DD71989}"/>
            </a:ext>
          </a:extLst>
        </p:cNvPr>
        <p:cNvGrpSpPr/>
        <p:nvPr/>
      </p:nvGrpSpPr>
      <p:grpSpPr>
        <a:xfrm>
          <a:off x="0" y="0"/>
          <a:ext cx="0" cy="0"/>
          <a:chOff x="0" y="0"/>
          <a:chExt cx="0" cy="0"/>
        </a:xfrm>
      </p:grpSpPr>
      <p:sp>
        <p:nvSpPr>
          <p:cNvPr id="113" name="Google Shape;113;g3c982b46150_1_55:notes">
            <a:extLst>
              <a:ext uri="{FF2B5EF4-FFF2-40B4-BE49-F238E27FC236}">
                <a16:creationId xmlns:a16="http://schemas.microsoft.com/office/drawing/2014/main" id="{0A7B7053-81C3-E94E-8AA1-B14553F16A1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g3c982b46150_1_55:notes">
            <a:extLst>
              <a:ext uri="{FF2B5EF4-FFF2-40B4-BE49-F238E27FC236}">
                <a16:creationId xmlns:a16="http://schemas.microsoft.com/office/drawing/2014/main" id="{D5D4D430-8F57-7C7A-93F0-98875ECA855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3515030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AB845463-F7A8-B01E-800E-5BA4D250DA2A}"/>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B95C7936-7CF7-F49B-37F4-041F02D74B8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3838BA24-E1B1-8DB4-9C0A-14632DE0DA9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469742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7582559A-195E-1EE2-FCBF-163006CF37D2}"/>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A27FF395-98A1-0B2F-742C-CF76CC9E7BE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705B373F-0B0A-11F3-3EB3-69AC4344A99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6354955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EFC949E9-1DCA-DA27-427B-04604BF97E8D}"/>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111294A6-4801-FDC8-936B-24A2B3E8F30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298F0380-705E-3AA6-19A2-B801CA5A9A2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1119331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EF56DB78-5031-8C81-7466-48922D90C4D5}"/>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0FA42FB2-C42D-006F-E36B-68543C26852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E67DDBED-4593-7E0C-7C2F-2F4BBB9311D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3554576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a:extLst>
            <a:ext uri="{FF2B5EF4-FFF2-40B4-BE49-F238E27FC236}">
              <a16:creationId xmlns:a16="http://schemas.microsoft.com/office/drawing/2014/main" id="{42DF94B0-076F-6005-18C1-14097645E249}"/>
            </a:ext>
          </a:extLst>
        </p:cNvPr>
        <p:cNvGrpSpPr/>
        <p:nvPr/>
      </p:nvGrpSpPr>
      <p:grpSpPr>
        <a:xfrm>
          <a:off x="0" y="0"/>
          <a:ext cx="0" cy="0"/>
          <a:chOff x="0" y="0"/>
          <a:chExt cx="0" cy="0"/>
        </a:xfrm>
      </p:grpSpPr>
      <p:sp>
        <p:nvSpPr>
          <p:cNvPr id="113" name="Google Shape;113;g3c982b46150_1_55:notes">
            <a:extLst>
              <a:ext uri="{FF2B5EF4-FFF2-40B4-BE49-F238E27FC236}">
                <a16:creationId xmlns:a16="http://schemas.microsoft.com/office/drawing/2014/main" id="{2BFD2725-2B29-8903-1AAD-56BD91FED43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g3c982b46150_1_55:notes">
            <a:extLst>
              <a:ext uri="{FF2B5EF4-FFF2-40B4-BE49-F238E27FC236}">
                <a16:creationId xmlns:a16="http://schemas.microsoft.com/office/drawing/2014/main" id="{07397D68-0043-114D-8E0A-1672D9F2EE3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5238848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FE1318C7-C150-D09B-49DA-BEA57F94649A}"/>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A7D2F2F3-DA3B-33C5-B7A2-40533D9EA55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59F1F43C-E30D-2946-1FD3-5D9E8AF6380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9537304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54E6C303-90F3-56DC-82AF-A6B1254864D7}"/>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EF20A196-34F8-2EE6-BAD5-8EE13FD8C4D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96422FE7-BD3E-D243-0E3C-3990FEA6647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6786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44133EA8-9A08-7A45-BDD5-1CC95727036C}"/>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222A3E0C-66F7-65A2-6BAA-30DB594BE61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48573FE4-648C-A1C6-3D23-05055DDD1DE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7055079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C1C12681-C6FA-62C5-6FE3-2A21CA2B4063}"/>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5AEC5B17-9066-1E64-46B7-930D51ECF98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F5579A6A-C6AF-3ED6-792F-1C0FB03E8A7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898922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7C2A048A-6CC3-AA4A-C905-74541161B2FF}"/>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33BDF6CA-3AD0-1C8C-6886-019F30835D9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ADB01059-C3F9-870C-D706-76DA993B735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56460909"/>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2156DCB2-B683-3E7B-4BCA-D82EF37F28E1}"/>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08B0385B-6A6E-324C-10AD-C454F369217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9F3BF5FD-FF37-7C27-75CD-FAE3DADC1DC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6681250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48D19BBA-0B49-5500-5CA5-666F9B83A741}"/>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9A1092A1-372D-86D1-66FD-F050B6172E9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8C71609F-C472-A577-7580-A2C9FB44F7B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5097915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a:extLst>
            <a:ext uri="{FF2B5EF4-FFF2-40B4-BE49-F238E27FC236}">
              <a16:creationId xmlns:a16="http://schemas.microsoft.com/office/drawing/2014/main" id="{7012ADC0-7DB6-5DD5-CFBD-204DFEC776CB}"/>
            </a:ext>
          </a:extLst>
        </p:cNvPr>
        <p:cNvGrpSpPr/>
        <p:nvPr/>
      </p:nvGrpSpPr>
      <p:grpSpPr>
        <a:xfrm>
          <a:off x="0" y="0"/>
          <a:ext cx="0" cy="0"/>
          <a:chOff x="0" y="0"/>
          <a:chExt cx="0" cy="0"/>
        </a:xfrm>
      </p:grpSpPr>
      <p:sp>
        <p:nvSpPr>
          <p:cNvPr id="113" name="Google Shape;113;g3c982b46150_1_55:notes">
            <a:extLst>
              <a:ext uri="{FF2B5EF4-FFF2-40B4-BE49-F238E27FC236}">
                <a16:creationId xmlns:a16="http://schemas.microsoft.com/office/drawing/2014/main" id="{90CEBA27-D539-0CAD-D68C-F45B053F165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g3c982b46150_1_55:notes">
            <a:extLst>
              <a:ext uri="{FF2B5EF4-FFF2-40B4-BE49-F238E27FC236}">
                <a16:creationId xmlns:a16="http://schemas.microsoft.com/office/drawing/2014/main" id="{CA58BAA4-21A6-C8F7-3AFD-30F9957E82D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59140287"/>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E3FCF4F4-EAC6-F0D1-875C-167E015C28E1}"/>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AA47FA27-CD34-7A22-850C-760D980E719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97888963-949B-EF77-E673-35300633B04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64978123"/>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479C4334-94BD-F8EA-1A72-22C801F245AE}"/>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1AD4BDF1-FAB7-2116-4C0E-EFBA5B9F4E6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2C6005FF-306F-C952-53E2-50EB88A6E93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4171337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E4E5B453-821F-964A-2BDA-D07BA6EF52F8}"/>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E47112F6-227C-D7F9-162B-AD899A1D3A3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48C41B13-B6B2-8200-AB30-D51254A3391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4426320"/>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8A3C5F0B-10F8-3F95-3E26-D799A8C938E9}"/>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7742B8C6-40E0-3FE4-F3D4-AFEB669EF44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9BA722C0-0894-C028-0550-04A9BF6D89F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05638288"/>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E7227637-0CD0-9C43-4DC2-66AE5C6E1CA7}"/>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95520382-F8A0-6BFA-E182-F0BE01903BA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410236E8-68FB-0CC4-2769-71C75300651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48406260"/>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3c982b46150_1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6" name="Google Shape;156;g3c982b46150_1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00743EA1-D87F-B59F-53B7-880111C7E014}"/>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56DB3F04-AD66-23DA-DD84-F6A8B050787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9E965416-DDFD-1D49-1D82-E0FD2664D8E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78576442"/>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3BE134AB-10B2-1858-EECE-611682151E0E}"/>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258957F0-9788-05DA-F2CE-C43C762EA3A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54AC1081-CF88-6DF0-DF3B-B331EA7499B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27995150"/>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E807DE26-DE0B-6F01-CA26-F18F0D17C062}"/>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0345C7AA-2942-AEDB-6D00-DAEEF3C3E63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8AFA6FA8-B3BE-C3E4-2837-7EF46F15A19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22384716"/>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01595349-1563-5273-3F8F-0F1DE2744A4D}"/>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3E2CBE17-B5DB-11FE-6F22-65B81B2AA4F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AB709D46-989C-0098-6EAB-705BCF3C3A5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13287572"/>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C8A12D1D-8EDC-D58E-75EE-5CFD16FF5973}"/>
            </a:ext>
          </a:extLst>
        </p:cNvPr>
        <p:cNvGrpSpPr/>
        <p:nvPr/>
      </p:nvGrpSpPr>
      <p:grpSpPr>
        <a:xfrm>
          <a:off x="0" y="0"/>
          <a:ext cx="0" cy="0"/>
          <a:chOff x="0" y="0"/>
          <a:chExt cx="0" cy="0"/>
        </a:xfrm>
      </p:grpSpPr>
      <p:sp>
        <p:nvSpPr>
          <p:cNvPr id="97" name="Google Shape;97;g3c982b46150_1_41:notes">
            <a:extLst>
              <a:ext uri="{FF2B5EF4-FFF2-40B4-BE49-F238E27FC236}">
                <a16:creationId xmlns:a16="http://schemas.microsoft.com/office/drawing/2014/main" id="{38B01D8B-5B1F-75C9-C01A-FECF466E19B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3c982b46150_1_41:notes">
            <a:extLst>
              <a:ext uri="{FF2B5EF4-FFF2-40B4-BE49-F238E27FC236}">
                <a16:creationId xmlns:a16="http://schemas.microsoft.com/office/drawing/2014/main" id="{D3ACC15C-3CCE-75E6-B86D-DFEC569E59E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076547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
        <p:nvSpPr>
          <p:cNvPr id="3" name="TextBox 2">
            <a:extLst>
              <a:ext uri="{FF2B5EF4-FFF2-40B4-BE49-F238E27FC236}">
                <a16:creationId xmlns:a16="http://schemas.microsoft.com/office/drawing/2014/main" id="{DBA836F9-2CBD-29AC-3D50-9B1E248C8148}"/>
              </a:ext>
            </a:extLst>
          </p:cNvPr>
          <p:cNvSpPr txBox="1"/>
          <p:nvPr>
            <p:extLst>
              <p:ext uri="{1162E1C5-73C7-4A58-AE30-91384D911F3F}">
                <p184:classification xmlns:p184="http://schemas.microsoft.com/office/powerpoint/2018/4/main" val="ftr"/>
              </p:ext>
            </p:extLst>
          </p:nvPr>
        </p:nvSpPr>
        <p:spPr>
          <a:xfrm>
            <a:off x="8804275" y="4958080"/>
            <a:ext cx="296863" cy="121920"/>
          </a:xfrm>
          <a:prstGeom prst="rect">
            <a:avLst/>
          </a:prstGeom>
        </p:spPr>
        <p:txBody>
          <a:bodyPr horzOverflow="overflow" lIns="0" tIns="0" rIns="0" bIns="0">
            <a:spAutoFit/>
          </a:bodyPr>
          <a:lstStyle/>
          <a:p>
            <a:pPr algn="l"/>
            <a:r>
              <a:rPr lang="en-US" sz="800">
                <a:solidFill>
                  <a:srgbClr val="000000">
                    <a:alpha val="50000"/>
                  </a:srgbClr>
                </a:solidFill>
                <a:latin typeface="Aptos" panose="020B0004020202020204" pitchFamily="34" charset="0"/>
              </a:rPr>
              <a:t>public</a:t>
            </a:r>
          </a:p>
        </p:txBody>
      </p:sp>
    </p:spTree>
  </p:cSld>
  <p:clrMap bg1="lt1" tx1="dk1" bg2="dk2" tx2="lt2" accent1="accent1" accent2="accent2" accent3="accent3" accent4="accent4" accent5="accent5" accent6="accent6" hlink="hlink" folHlink="folHlink"/>
  <p:sldLayoutIdLst>
    <p:sldLayoutId id="2147483648" r:id="rId1"/>
    <p:sldLayoutId id="2147483653" r:id="rId2"/>
    <p:sldLayoutId id="2147483654" r:id="rId3"/>
    <p:sldLayoutId id="2147483655" r:id="rId4"/>
    <p:sldLayoutId id="2147483656" r:id="rId5"/>
    <p:sldLayoutId id="2147483657" r:id="rId6"/>
    <p:sldLayoutId id="2147483658"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png"/><Relationship Id="rId7" Type="http://schemas.openxmlformats.org/officeDocument/2006/relationships/slide" Target="slide96.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slide" Target="slide65.xml"/><Relationship Id="rId5" Type="http://schemas.openxmlformats.org/officeDocument/2006/relationships/slide" Target="slide32.xml"/><Relationship Id="rId4" Type="http://schemas.openxmlformats.org/officeDocument/2006/relationships/slide" Target="slide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hyperlink" Target="https://eetexpert.be/gezonde-leefstijl-alles" TargetMode="External"/></Relationships>
</file>

<file path=ppt/slides/_rels/slide3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52.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0.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9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6.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9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8.xml"/><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2.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4.xml"/><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5.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6.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4.xml"/><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5.xm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6.xml"/><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7.xm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18.xml"/><Relationship Id="rId1" Type="http://schemas.openxmlformats.org/officeDocument/2006/relationships/slideLayout" Target="../slideLayouts/slideLayout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9.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0.xml"/><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1.xml"/><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2.xml"/><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3.xml"/><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4.xml"/><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5.xml"/><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26.xml"/><Relationship Id="rId1" Type="http://schemas.openxmlformats.org/officeDocument/2006/relationships/slideLayout" Target="../slideLayouts/slideLayout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7.xml"/><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8.xml"/><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9.xml"/><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0.xml"/><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1.xml"/><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2.xml"/><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3.xml"/><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4.xml"/><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3" Type="http://schemas.openxmlformats.org/officeDocument/2006/relationships/notesSlide" Target="../notesSlides/notesSlide135.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7.png"/></Relationships>
</file>

<file path=ppt/slides/_rels/slide1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6.xml"/><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72"/>
        <p:cNvGrpSpPr/>
        <p:nvPr/>
      </p:nvGrpSpPr>
      <p:grpSpPr>
        <a:xfrm>
          <a:off x="0" y="0"/>
          <a:ext cx="0" cy="0"/>
          <a:chOff x="0" y="0"/>
          <a:chExt cx="0" cy="0"/>
        </a:xfrm>
      </p:grpSpPr>
      <p:pic>
        <p:nvPicPr>
          <p:cNvPr id="73" name="Google Shape;73;p15" title="Asset 32.png"/>
          <p:cNvPicPr preferRelativeResize="0"/>
          <p:nvPr/>
        </p:nvPicPr>
        <p:blipFill rotWithShape="1">
          <a:blip r:embed="rId3">
            <a:alphaModFix/>
          </a:blip>
          <a:srcRect t="17235" b="26516"/>
          <a:stretch/>
        </p:blipFill>
        <p:spPr>
          <a:xfrm>
            <a:off x="0" y="0"/>
            <a:ext cx="9144003" cy="5143501"/>
          </a:xfrm>
          <a:prstGeom prst="rect">
            <a:avLst/>
          </a:prstGeom>
          <a:noFill/>
          <a:ln>
            <a:noFill/>
          </a:ln>
        </p:spPr>
      </p:pic>
      <p:pic>
        <p:nvPicPr>
          <p:cNvPr id="2" name="Picture 1">
            <a:extLst>
              <a:ext uri="{FF2B5EF4-FFF2-40B4-BE49-F238E27FC236}">
                <a16:creationId xmlns:a16="http://schemas.microsoft.com/office/drawing/2014/main" id="{3BC3EB5D-FE8B-6936-D194-76CF813CA9F6}"/>
              </a:ext>
            </a:extLst>
          </p:cNvPr>
          <p:cNvPicPr>
            <a:picLocks noChangeAspect="1"/>
          </p:cNvPicPr>
          <p:nvPr/>
        </p:nvPicPr>
        <p:blipFill>
          <a:blip r:embed="rId4"/>
          <a:stretch>
            <a:fillRect/>
          </a:stretch>
        </p:blipFill>
        <p:spPr>
          <a:xfrm>
            <a:off x="970243" y="0"/>
            <a:ext cx="7203513"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pic>
        <p:nvPicPr>
          <p:cNvPr id="83" name="Google Shape;83;p16" title="Asset 31.png"/>
          <p:cNvPicPr preferRelativeResize="0"/>
          <p:nvPr/>
        </p:nvPicPr>
        <p:blipFill rotWithShape="1">
          <a:blip r:embed="rId3">
            <a:alphaModFix/>
          </a:blip>
          <a:srcRect l="3243" t="35891" r="15078" b="18166"/>
          <a:stretch/>
        </p:blipFill>
        <p:spPr>
          <a:xfrm>
            <a:off x="0" y="0"/>
            <a:ext cx="9144003" cy="5143501"/>
          </a:xfrm>
          <a:prstGeom prst="rect">
            <a:avLst/>
          </a:prstGeom>
          <a:noFill/>
          <a:ln>
            <a:noFill/>
          </a:ln>
        </p:spPr>
      </p:pic>
      <p:sp>
        <p:nvSpPr>
          <p:cNvPr id="84" name="Google Shape;84;p16"/>
          <p:cNvSpPr txBox="1"/>
          <p:nvPr/>
        </p:nvSpPr>
        <p:spPr>
          <a:xfrm>
            <a:off x="3420438" y="858941"/>
            <a:ext cx="4864818" cy="2945391"/>
          </a:xfrm>
          <a:prstGeom prst="rect">
            <a:avLst/>
          </a:prstGeom>
          <a:noFill/>
          <a:ln>
            <a:noFill/>
          </a:ln>
        </p:spPr>
        <p:txBody>
          <a:bodyPr spcFirstLastPara="1" wrap="square" lIns="91425" tIns="91425" rIns="91425" bIns="91425" anchor="t" anchorCtr="0">
            <a:spAutoFit/>
          </a:bodyPr>
          <a:lstStyle/>
          <a:p>
            <a:pPr marL="457200" lvl="0" indent="-304800" algn="l">
              <a:lnSpc>
                <a:spcPct val="114999"/>
              </a:lnSpc>
              <a:spcBef>
                <a:spcPts val="0"/>
              </a:spcBef>
              <a:spcAft>
                <a:spcPts val="0"/>
              </a:spcAft>
              <a:buClr>
                <a:srgbClr val="3B1FC6"/>
              </a:buClr>
              <a:buSzPct val="70000"/>
              <a:buAutoNum type="arabicPeriod"/>
            </a:pPr>
            <a:r>
              <a:rPr lang="nl-NL" sz="3600" noProof="0" dirty="0">
                <a:solidFill>
                  <a:srgbClr val="3C1EC6"/>
                </a:solidFill>
                <a:latin typeface="Outfit"/>
                <a:ea typeface="Outfit"/>
                <a:cs typeface="Outfit"/>
                <a:sym typeface="Outfit"/>
                <a:hlinkClick r:id="rId4" action="ppaction://hlinksldjump">
                  <a:extLst>
                    <a:ext uri="{A12FA001-AC4F-418D-AE19-62706E023703}">
                      <ahyp:hlinkClr xmlns:ahyp="http://schemas.microsoft.com/office/drawing/2018/hyperlinkcolor" val="tx"/>
                    </a:ext>
                  </a:extLst>
                </a:hlinkClick>
              </a:rPr>
              <a:t>Klimaat</a:t>
            </a:r>
            <a:endParaRPr lang="nl-NL" sz="3600" noProof="0" dirty="0">
              <a:solidFill>
                <a:srgbClr val="3C1EC6"/>
              </a:solidFill>
              <a:latin typeface="Outfit"/>
              <a:ea typeface="Outfit"/>
              <a:cs typeface="Outfit"/>
            </a:endParaRPr>
          </a:p>
          <a:p>
            <a:pPr marL="457200" lvl="0" indent="-304800" algn="l" rtl="0">
              <a:lnSpc>
                <a:spcPct val="115000"/>
              </a:lnSpc>
              <a:spcBef>
                <a:spcPts val="0"/>
              </a:spcBef>
              <a:spcAft>
                <a:spcPts val="0"/>
              </a:spcAft>
              <a:buClr>
                <a:srgbClr val="3B1FC6"/>
              </a:buClr>
              <a:buSzPct val="70000"/>
              <a:buFont typeface="Outfit"/>
              <a:buAutoNum type="arabicPeriod"/>
            </a:pPr>
            <a:r>
              <a:rPr lang="nl-NL" sz="3600" noProof="0" dirty="0">
                <a:solidFill>
                  <a:srgbClr val="3C1EC6"/>
                </a:solidFill>
                <a:latin typeface="Outfit"/>
                <a:ea typeface="Outfit"/>
                <a:cs typeface="Outfit"/>
                <a:sym typeface="Outfit"/>
                <a:hlinkClick r:id="rId5" action="ppaction://hlinksldjump">
                  <a:extLst>
                    <a:ext uri="{A12FA001-AC4F-418D-AE19-62706E023703}">
                      <ahyp:hlinkClr xmlns:ahyp="http://schemas.microsoft.com/office/drawing/2018/hyperlinkcolor" val="tx"/>
                    </a:ext>
                  </a:extLst>
                </a:hlinkClick>
              </a:rPr>
              <a:t>Gezondheid</a:t>
            </a:r>
            <a:endParaRPr lang="nl-NL" sz="3600" noProof="0" dirty="0">
              <a:solidFill>
                <a:srgbClr val="3C1EC6"/>
              </a:solidFill>
              <a:latin typeface="Outfit"/>
              <a:ea typeface="Outfit"/>
              <a:cs typeface="Outfit"/>
            </a:endParaRPr>
          </a:p>
          <a:p>
            <a:pPr marL="457200" lvl="0" indent="-304800" algn="l">
              <a:lnSpc>
                <a:spcPct val="114999"/>
              </a:lnSpc>
              <a:spcBef>
                <a:spcPts val="0"/>
              </a:spcBef>
              <a:spcAft>
                <a:spcPts val="0"/>
              </a:spcAft>
              <a:buClr>
                <a:srgbClr val="3B1FC6"/>
              </a:buClr>
              <a:buSzPct val="70000"/>
              <a:buAutoNum type="arabicPeriod"/>
            </a:pPr>
            <a:r>
              <a:rPr lang="nl-NL" sz="3600" noProof="0" dirty="0">
                <a:solidFill>
                  <a:srgbClr val="3C1EC6"/>
                </a:solidFill>
                <a:latin typeface="Outfit"/>
                <a:ea typeface="Outfit"/>
                <a:cs typeface="Outfit"/>
                <a:hlinkClick r:id="rId6" action="ppaction://hlinksldjump">
                  <a:extLst>
                    <a:ext uri="{A12FA001-AC4F-418D-AE19-62706E023703}">
                      <ahyp:hlinkClr xmlns:ahyp="http://schemas.microsoft.com/office/drawing/2018/hyperlinkcolor" val="tx"/>
                    </a:ext>
                  </a:extLst>
                </a:hlinkClick>
              </a:rPr>
              <a:t>Technologie</a:t>
            </a:r>
            <a:endParaRPr lang="nl-NL" sz="3600" noProof="0" dirty="0">
              <a:solidFill>
                <a:srgbClr val="3C1EC6"/>
              </a:solidFill>
              <a:latin typeface="Outfit"/>
              <a:ea typeface="Outfit"/>
              <a:cs typeface="Outfit"/>
            </a:endParaRPr>
          </a:p>
          <a:p>
            <a:pPr marL="457200" indent="-304800">
              <a:lnSpc>
                <a:spcPct val="114999"/>
              </a:lnSpc>
              <a:buClr>
                <a:srgbClr val="3B1FC6"/>
              </a:buClr>
              <a:buSzPct val="70000"/>
              <a:buAutoNum type="arabicPeriod"/>
            </a:pPr>
            <a:r>
              <a:rPr lang="nl-NL" sz="3600" noProof="0" dirty="0">
                <a:solidFill>
                  <a:srgbClr val="3C1EC6"/>
                </a:solidFill>
                <a:latin typeface="Outfit"/>
                <a:ea typeface="Outfit"/>
                <a:cs typeface="Outfit"/>
                <a:hlinkClick r:id="rId7" action="ppaction://hlinksldjump">
                  <a:extLst>
                    <a:ext uri="{A12FA001-AC4F-418D-AE19-62706E023703}">
                      <ahyp:hlinkClr xmlns:ahyp="http://schemas.microsoft.com/office/drawing/2018/hyperlinkcolor" val="tx"/>
                    </a:ext>
                  </a:extLst>
                </a:hlinkClick>
              </a:rPr>
              <a:t>Wetenschap</a:t>
            </a:r>
            <a:r>
              <a:rPr lang="nl-NL" sz="3600" noProof="0" dirty="0">
                <a:solidFill>
                  <a:srgbClr val="3C1EC6"/>
                </a:solidFill>
                <a:latin typeface="Outfit"/>
                <a:ea typeface="Outfit"/>
                <a:cs typeface="Outfit"/>
              </a:rPr>
              <a:t> </a:t>
            </a:r>
          </a:p>
          <a:p>
            <a:pPr marL="457200" indent="-304800">
              <a:lnSpc>
                <a:spcPct val="115000"/>
              </a:lnSpc>
              <a:buClr>
                <a:srgbClr val="3B1FC6"/>
              </a:buClr>
              <a:buSzPts val="1200"/>
              <a:buFont typeface="Outfit"/>
              <a:buAutoNum type="arabicPeriod"/>
            </a:pPr>
            <a:endParaRPr lang="nl-NL" sz="1200" noProof="0" dirty="0">
              <a:solidFill>
                <a:srgbClr val="3B1FC6"/>
              </a:solidFill>
              <a:latin typeface="Outfit"/>
              <a:ea typeface="Outfit"/>
              <a:cs typeface="Outfit"/>
            </a:endParaRPr>
          </a:p>
        </p:txBody>
      </p:sp>
      <p:sp>
        <p:nvSpPr>
          <p:cNvPr id="85" name="Google Shape;85;p16"/>
          <p:cNvSpPr txBox="1"/>
          <p:nvPr/>
        </p:nvSpPr>
        <p:spPr>
          <a:xfrm>
            <a:off x="453400" y="1190450"/>
            <a:ext cx="2661000" cy="9111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5900" b="1" noProof="0" dirty="0">
                <a:solidFill>
                  <a:srgbClr val="3B1FC6"/>
                </a:solidFill>
                <a:latin typeface="Outfit"/>
                <a:ea typeface="Outfit"/>
                <a:cs typeface="Outfit"/>
                <a:sym typeface="Outfit"/>
              </a:rPr>
              <a:t>Inhoud</a:t>
            </a:r>
          </a:p>
        </p:txBody>
      </p:sp>
      <p:pic>
        <p:nvPicPr>
          <p:cNvPr id="87" name="Google Shape;87;p16"/>
          <p:cNvPicPr preferRelativeResize="0"/>
          <p:nvPr/>
        </p:nvPicPr>
        <p:blipFill>
          <a:blip r:embed="rId8">
            <a:alphaModFix/>
          </a:blip>
          <a:stretch>
            <a:fillRect/>
          </a:stretch>
        </p:blipFill>
        <p:spPr>
          <a:xfrm>
            <a:off x="1395355" y="2332900"/>
            <a:ext cx="1453150" cy="236304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6">
          <a:extLst>
            <a:ext uri="{FF2B5EF4-FFF2-40B4-BE49-F238E27FC236}">
              <a16:creationId xmlns:a16="http://schemas.microsoft.com/office/drawing/2014/main" id="{BA1584F9-2E41-46A0-4E41-24AC26D23608}"/>
            </a:ext>
          </a:extLst>
        </p:cNvPr>
        <p:cNvGrpSpPr/>
        <p:nvPr/>
      </p:nvGrpSpPr>
      <p:grpSpPr>
        <a:xfrm>
          <a:off x="0" y="0"/>
          <a:ext cx="0" cy="0"/>
          <a:chOff x="0" y="0"/>
          <a:chExt cx="0" cy="0"/>
        </a:xfrm>
      </p:grpSpPr>
      <p:pic>
        <p:nvPicPr>
          <p:cNvPr id="107" name="Google Shape;107;p19" title="Asset 32.png">
            <a:extLst>
              <a:ext uri="{FF2B5EF4-FFF2-40B4-BE49-F238E27FC236}">
                <a16:creationId xmlns:a16="http://schemas.microsoft.com/office/drawing/2014/main" id="{DD05BAD8-171E-31D4-B86A-717D5976FA66}"/>
              </a:ext>
            </a:extLst>
          </p:cNvPr>
          <p:cNvPicPr preferRelativeResize="0"/>
          <p:nvPr/>
        </p:nvPicPr>
        <p:blipFill rotWithShape="1">
          <a:blip r:embed="rId3">
            <a:alphaModFix/>
          </a:blip>
          <a:srcRect t="17235" b="26516"/>
          <a:stretch/>
        </p:blipFill>
        <p:spPr>
          <a:xfrm>
            <a:off x="0" y="0"/>
            <a:ext cx="9144003" cy="5143501"/>
          </a:xfrm>
          <a:prstGeom prst="rect">
            <a:avLst/>
          </a:prstGeom>
          <a:noFill/>
          <a:ln>
            <a:noFill/>
          </a:ln>
        </p:spPr>
      </p:pic>
      <p:sp>
        <p:nvSpPr>
          <p:cNvPr id="109" name="Google Shape;109;p19">
            <a:extLst>
              <a:ext uri="{FF2B5EF4-FFF2-40B4-BE49-F238E27FC236}">
                <a16:creationId xmlns:a16="http://schemas.microsoft.com/office/drawing/2014/main" id="{0B807E43-EDE2-47A6-DE0B-64F950E9A053}"/>
              </a:ext>
            </a:extLst>
          </p:cNvPr>
          <p:cNvSpPr txBox="1"/>
          <p:nvPr/>
        </p:nvSpPr>
        <p:spPr>
          <a:xfrm>
            <a:off x="1113304" y="1619363"/>
            <a:ext cx="6087000" cy="1366498"/>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800" noProof="0" dirty="0">
                <a:solidFill>
                  <a:srgbClr val="F2EFE8"/>
                </a:solidFill>
                <a:latin typeface="Outfit Light"/>
                <a:ea typeface="Outfit Light"/>
                <a:cs typeface="Outfit Light"/>
                <a:sym typeface="Outfit Light"/>
              </a:rPr>
              <a:t>Deel 1</a:t>
            </a:r>
          </a:p>
          <a:p>
            <a:pPr marL="0" marR="0" lvl="0" indent="0" algn="l" rtl="0">
              <a:lnSpc>
                <a:spcPct val="80000"/>
              </a:lnSpc>
              <a:spcBef>
                <a:spcPts val="0"/>
              </a:spcBef>
              <a:spcAft>
                <a:spcPts val="0"/>
              </a:spcAft>
              <a:buNone/>
            </a:pPr>
            <a:r>
              <a:rPr lang="nl-NL" sz="4800" b="1" noProof="0" dirty="0">
                <a:solidFill>
                  <a:srgbClr val="3B1FC6"/>
                </a:solidFill>
                <a:latin typeface="Outfit"/>
                <a:ea typeface="Outfit"/>
                <a:cs typeface="Outfit"/>
                <a:sym typeface="Outfit"/>
              </a:rPr>
              <a:t>Klimaat</a:t>
            </a:r>
          </a:p>
        </p:txBody>
      </p:sp>
      <p:pic>
        <p:nvPicPr>
          <p:cNvPr id="3" name="Picture 2" descr="MediaWijs_Icoon_wereldbol.png">
            <a:extLst>
              <a:ext uri="{FF2B5EF4-FFF2-40B4-BE49-F238E27FC236}">
                <a16:creationId xmlns:a16="http://schemas.microsoft.com/office/drawing/2014/main" id="{3B2083E8-6496-5D06-A774-11340A15AC92}"/>
              </a:ext>
            </a:extLst>
          </p:cNvPr>
          <p:cNvPicPr>
            <a:picLocks noChangeAspect="1"/>
          </p:cNvPicPr>
          <p:nvPr/>
        </p:nvPicPr>
        <p:blipFill>
          <a:blip r:embed="rId4"/>
          <a:stretch>
            <a:fillRect/>
          </a:stretch>
        </p:blipFill>
        <p:spPr>
          <a:xfrm>
            <a:off x="4570640" y="670832"/>
            <a:ext cx="4629150" cy="4629150"/>
          </a:xfrm>
          <a:prstGeom prst="rect">
            <a:avLst/>
          </a:prstGeom>
        </p:spPr>
      </p:pic>
    </p:spTree>
    <p:extLst>
      <p:ext uri="{BB962C8B-B14F-4D97-AF65-F5344CB8AC3E}">
        <p14:creationId xmlns:p14="http://schemas.microsoft.com/office/powerpoint/2010/main" val="26620592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99"/>
        <p:cNvGrpSpPr/>
        <p:nvPr/>
      </p:nvGrpSpPr>
      <p:grpSpPr>
        <a:xfrm>
          <a:off x="0" y="0"/>
          <a:ext cx="0" cy="0"/>
          <a:chOff x="0" y="0"/>
          <a:chExt cx="0" cy="0"/>
        </a:xfrm>
      </p:grpSpPr>
      <p:sp>
        <p:nvSpPr>
          <p:cNvPr id="102" name="Google Shape;102;p18"/>
          <p:cNvSpPr txBox="1"/>
          <p:nvPr/>
        </p:nvSpPr>
        <p:spPr>
          <a:xfrm>
            <a:off x="100573" y="325396"/>
            <a:ext cx="8378810" cy="701700"/>
          </a:xfrm>
          <a:prstGeom prst="rect">
            <a:avLst/>
          </a:prstGeom>
          <a:noFill/>
          <a:ln>
            <a:noFill/>
          </a:ln>
        </p:spPr>
        <p:txBody>
          <a:bodyPr spcFirstLastPara="1" wrap="square" lIns="91425" tIns="91425" rIns="91425" bIns="91425" anchor="t" anchorCtr="0">
            <a:spAutoFit/>
          </a:bodyPr>
          <a:lstStyle/>
          <a:p>
            <a:pPr marL="742950" lvl="0" indent="-742950" algn="l" rtl="0">
              <a:lnSpc>
                <a:spcPct val="80000"/>
              </a:lnSpc>
              <a:spcBef>
                <a:spcPts val="0"/>
              </a:spcBef>
              <a:spcAft>
                <a:spcPts val="0"/>
              </a:spcAft>
              <a:buClr>
                <a:srgbClr val="F9572B"/>
              </a:buClr>
              <a:buAutoNum type="arabicPeriod"/>
            </a:pPr>
            <a:r>
              <a:rPr lang="nl-NL" sz="4200" b="1" dirty="0">
                <a:solidFill>
                  <a:srgbClr val="F8582B"/>
                </a:solidFill>
                <a:latin typeface="Outfit"/>
                <a:ea typeface="Outfit"/>
                <a:cs typeface="Outfit"/>
                <a:sym typeface="Outfit"/>
              </a:rPr>
              <a:t>Temperatuur</a:t>
            </a:r>
            <a:r>
              <a:rPr lang="nl-NL" sz="4200" b="1" noProof="0" dirty="0">
                <a:solidFill>
                  <a:srgbClr val="F8582B"/>
                </a:solidFill>
                <a:latin typeface="Outfit"/>
                <a:ea typeface="Outfit"/>
                <a:cs typeface="Outfit"/>
                <a:sym typeface="Outfit"/>
              </a:rPr>
              <a:t> doorheen de tijd</a:t>
            </a:r>
            <a:endParaRPr lang="en-US" dirty="0"/>
          </a:p>
        </p:txBody>
      </p:sp>
      <p:sp>
        <p:nvSpPr>
          <p:cNvPr id="3" name="Rectangle 1">
            <a:extLst>
              <a:ext uri="{FF2B5EF4-FFF2-40B4-BE49-F238E27FC236}">
                <a16:creationId xmlns:a16="http://schemas.microsoft.com/office/drawing/2014/main" id="{68E71047-4E87-FAC6-E06C-11358065C4D8}"/>
              </a:ext>
            </a:extLst>
          </p:cNvPr>
          <p:cNvSpPr>
            <a:spLocks noChangeArrowheads="1"/>
          </p:cNvSpPr>
          <p:nvPr/>
        </p:nvSpPr>
        <p:spPr bwMode="auto">
          <a:xfrm>
            <a:off x="1695450" y="260191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5" name="TextBox 4">
            <a:extLst>
              <a:ext uri="{FF2B5EF4-FFF2-40B4-BE49-F238E27FC236}">
                <a16:creationId xmlns:a16="http://schemas.microsoft.com/office/drawing/2014/main" id="{8B90238F-852B-BE2A-105B-D048D9B3CD22}"/>
              </a:ext>
            </a:extLst>
          </p:cNvPr>
          <p:cNvSpPr txBox="1"/>
          <p:nvPr/>
        </p:nvSpPr>
        <p:spPr>
          <a:xfrm>
            <a:off x="8096462" y="17619"/>
            <a:ext cx="5486400"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Echt &amp; nep</a:t>
            </a:r>
            <a:endParaRPr lang="nl-NL" b="1" dirty="0">
              <a:solidFill>
                <a:srgbClr val="3C1EC6"/>
              </a:solidFill>
            </a:endParaRPr>
          </a:p>
        </p:txBody>
      </p:sp>
      <p:pic>
        <p:nvPicPr>
          <p:cNvPr id="2" name="Picture 1">
            <a:extLst>
              <a:ext uri="{FF2B5EF4-FFF2-40B4-BE49-F238E27FC236}">
                <a16:creationId xmlns:a16="http://schemas.microsoft.com/office/drawing/2014/main" id="{3A492883-0242-10F6-10B2-27B50C97DD24}"/>
              </a:ext>
            </a:extLst>
          </p:cNvPr>
          <p:cNvPicPr>
            <a:picLocks noChangeAspect="1"/>
          </p:cNvPicPr>
          <p:nvPr/>
        </p:nvPicPr>
        <p:blipFill>
          <a:blip r:embed="rId3"/>
          <a:stretch>
            <a:fillRect/>
          </a:stretch>
        </p:blipFill>
        <p:spPr>
          <a:xfrm>
            <a:off x="1345948" y="952500"/>
            <a:ext cx="6305564" cy="419099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80956171-D4E6-FBAB-C1D2-4910EE625C02}"/>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A0EA9663-9E7D-D1D3-90A3-CD9A65510B8F}"/>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95C21D1B-4339-166A-1A88-E12151D424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DD3B294-3594-08AE-7297-1A4A40D97866}"/>
              </a:ext>
            </a:extLst>
          </p:cNvPr>
          <p:cNvSpPr txBox="1"/>
          <p:nvPr/>
        </p:nvSpPr>
        <p:spPr>
          <a:xfrm>
            <a:off x="7920113" y="171108"/>
            <a:ext cx="5486400"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Echt &amp; nep</a:t>
            </a:r>
            <a:endParaRPr lang="nl-NL" b="1" dirty="0">
              <a:solidFill>
                <a:srgbClr val="3C1EC6"/>
              </a:solidFill>
            </a:endParaRPr>
          </a:p>
        </p:txBody>
      </p:sp>
      <p:sp>
        <p:nvSpPr>
          <p:cNvPr id="4" name="Oval Callout 3">
            <a:extLst>
              <a:ext uri="{FF2B5EF4-FFF2-40B4-BE49-F238E27FC236}">
                <a16:creationId xmlns:a16="http://schemas.microsoft.com/office/drawing/2014/main" id="{7A4CEC0B-6D16-D5E5-0609-F1A388ED1D75}"/>
              </a:ext>
            </a:extLst>
          </p:cNvPr>
          <p:cNvSpPr/>
          <p:nvPr/>
        </p:nvSpPr>
        <p:spPr>
          <a:xfrm>
            <a:off x="820981" y="1019770"/>
            <a:ext cx="5701738" cy="3384590"/>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Kan eenzelfde grafiek verschillende boodschappen geven?</a:t>
            </a:r>
            <a:endParaRPr lang="nl-NL" sz="3200" b="1">
              <a:ln w="0"/>
              <a:solidFill>
                <a:srgbClr val="3C1EC6"/>
              </a:solidFill>
              <a:effectLst>
                <a:outerShdw blurRad="38100" dist="25400" dir="5400000" algn="ctr" rotWithShape="0">
                  <a:srgbClr val="6E747A">
                    <a:alpha val="43000"/>
                  </a:srgbClr>
                </a:outerShdw>
              </a:effectLst>
              <a:latin typeface="Outfit"/>
              <a:cs typeface="Arial"/>
            </a:endParaRPr>
          </a:p>
        </p:txBody>
      </p:sp>
    </p:spTree>
    <p:extLst>
      <p:ext uri="{BB962C8B-B14F-4D97-AF65-F5344CB8AC3E}">
        <p14:creationId xmlns:p14="http://schemas.microsoft.com/office/powerpoint/2010/main" val="4039197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05F07D66-1001-A69F-DF86-41F47F810E7C}"/>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79C40E3C-ED2E-0683-F726-F5A6D6FAF1DF}"/>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0103E9C3-5149-5631-77ED-F8E8A0DDB4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4A3953E-2F29-BFA8-EEFE-A0D0ACD5EBF3}"/>
              </a:ext>
            </a:extLst>
          </p:cNvPr>
          <p:cNvSpPr txBox="1"/>
          <p:nvPr/>
        </p:nvSpPr>
        <p:spPr>
          <a:xfrm>
            <a:off x="7920113" y="171108"/>
            <a:ext cx="5486400"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Echt &amp; nep</a:t>
            </a:r>
            <a:endParaRPr lang="nl-NL" b="1" dirty="0">
              <a:solidFill>
                <a:srgbClr val="3C1EC6"/>
              </a:solidFill>
            </a:endParaRPr>
          </a:p>
        </p:txBody>
      </p:sp>
      <p:sp>
        <p:nvSpPr>
          <p:cNvPr id="7" name="Oval Callout 6">
            <a:extLst>
              <a:ext uri="{FF2B5EF4-FFF2-40B4-BE49-F238E27FC236}">
                <a16:creationId xmlns:a16="http://schemas.microsoft.com/office/drawing/2014/main" id="{DCA48A7D-0685-7B00-F1D0-03CBB39E9BDA}"/>
              </a:ext>
            </a:extLst>
          </p:cNvPr>
          <p:cNvSpPr/>
          <p:nvPr/>
        </p:nvSpPr>
        <p:spPr>
          <a:xfrm>
            <a:off x="670560" y="1143000"/>
            <a:ext cx="5905500" cy="3436619"/>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Kan een grafiek liegen?</a:t>
            </a:r>
          </a:p>
        </p:txBody>
      </p:sp>
    </p:spTree>
    <p:extLst>
      <p:ext uri="{BB962C8B-B14F-4D97-AF65-F5344CB8AC3E}">
        <p14:creationId xmlns:p14="http://schemas.microsoft.com/office/powerpoint/2010/main" val="27693618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39F9759F-B686-8445-8902-9BDE2121889C}"/>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B5D64321-AF41-CA9B-B9D0-99995EC89419}"/>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51844AA6-F0B1-8DCF-D271-7E973718FF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350A081-7D86-9F29-57A6-6E53944547AD}"/>
              </a:ext>
            </a:extLst>
          </p:cNvPr>
          <p:cNvSpPr txBox="1"/>
          <p:nvPr/>
        </p:nvSpPr>
        <p:spPr>
          <a:xfrm>
            <a:off x="7920113" y="171108"/>
            <a:ext cx="5486400"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Echt &amp; nep</a:t>
            </a:r>
            <a:endParaRPr lang="nl-NL" b="1" dirty="0">
              <a:solidFill>
                <a:srgbClr val="3C1EC6"/>
              </a:solidFill>
            </a:endParaRPr>
          </a:p>
        </p:txBody>
      </p:sp>
      <p:sp>
        <p:nvSpPr>
          <p:cNvPr id="8" name="Oval Callout 7">
            <a:extLst>
              <a:ext uri="{FF2B5EF4-FFF2-40B4-BE49-F238E27FC236}">
                <a16:creationId xmlns:a16="http://schemas.microsoft.com/office/drawing/2014/main" id="{248156D2-0709-AA41-A182-DC5892F0FF4D}"/>
              </a:ext>
            </a:extLst>
          </p:cNvPr>
          <p:cNvSpPr/>
          <p:nvPr/>
        </p:nvSpPr>
        <p:spPr>
          <a:xfrm>
            <a:off x="762000" y="1082040"/>
            <a:ext cx="5768340" cy="3270081"/>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Kunnen cijfers liegen?</a:t>
            </a:r>
          </a:p>
        </p:txBody>
      </p:sp>
    </p:spTree>
    <p:extLst>
      <p:ext uri="{BB962C8B-B14F-4D97-AF65-F5344CB8AC3E}">
        <p14:creationId xmlns:p14="http://schemas.microsoft.com/office/powerpoint/2010/main" val="980327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115">
          <a:extLst>
            <a:ext uri="{FF2B5EF4-FFF2-40B4-BE49-F238E27FC236}">
              <a16:creationId xmlns:a16="http://schemas.microsoft.com/office/drawing/2014/main" id="{26C14AEB-E55F-DF84-C89E-83EB344915A3}"/>
            </a:ext>
          </a:extLst>
        </p:cNvPr>
        <p:cNvGrpSpPr/>
        <p:nvPr/>
      </p:nvGrpSpPr>
      <p:grpSpPr>
        <a:xfrm>
          <a:off x="0" y="0"/>
          <a:ext cx="0" cy="0"/>
          <a:chOff x="0" y="0"/>
          <a:chExt cx="0" cy="0"/>
        </a:xfrm>
      </p:grpSpPr>
      <p:sp>
        <p:nvSpPr>
          <p:cNvPr id="118" name="Google Shape;118;p20">
            <a:extLst>
              <a:ext uri="{FF2B5EF4-FFF2-40B4-BE49-F238E27FC236}">
                <a16:creationId xmlns:a16="http://schemas.microsoft.com/office/drawing/2014/main" id="{E0A97131-1B19-54ED-C362-9A473D4362C9}"/>
              </a:ext>
            </a:extLst>
          </p:cNvPr>
          <p:cNvSpPr txBox="1"/>
          <p:nvPr/>
        </p:nvSpPr>
        <p:spPr>
          <a:xfrm>
            <a:off x="326832" y="217651"/>
            <a:ext cx="6251767"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2. Wat gebeurt er als … ?</a:t>
            </a:r>
          </a:p>
        </p:txBody>
      </p:sp>
      <p:sp>
        <p:nvSpPr>
          <p:cNvPr id="5" name="TextBox 4">
            <a:extLst>
              <a:ext uri="{FF2B5EF4-FFF2-40B4-BE49-F238E27FC236}">
                <a16:creationId xmlns:a16="http://schemas.microsoft.com/office/drawing/2014/main" id="{D01B7C4F-9A66-12BF-AAE6-A9448DCC3468}"/>
              </a:ext>
            </a:extLst>
          </p:cNvPr>
          <p:cNvSpPr txBox="1"/>
          <p:nvPr/>
        </p:nvSpPr>
        <p:spPr>
          <a:xfrm>
            <a:off x="7121328" y="217651"/>
            <a:ext cx="5486400" cy="738664"/>
          </a:xfrm>
          <a:prstGeom prst="rect">
            <a:avLst/>
          </a:prstGeom>
          <a:noFill/>
        </p:spPr>
        <p:txBody>
          <a:bodyPr wrap="square">
            <a:spAutoFit/>
          </a:bodyPr>
          <a:lstStyle/>
          <a:p>
            <a:pPr rtl="0"/>
            <a:r>
              <a:rPr lang="en-GB" b="1" i="0" u="none" strike="noStrike" dirty="0" err="1">
                <a:solidFill>
                  <a:srgbClr val="3C1EC6"/>
                </a:solidFill>
                <a:effectLst/>
                <a:latin typeface="Outfit" pitchFamily="2" charset="0"/>
              </a:rPr>
              <a:t>Waarheid</a:t>
            </a:r>
            <a:r>
              <a:rPr lang="en-GB" b="1" i="0" u="none" strike="noStrike" dirty="0">
                <a:solidFill>
                  <a:srgbClr val="3C1EC6"/>
                </a:solidFill>
                <a:effectLst/>
                <a:latin typeface="Outfit" pitchFamily="2" charset="0"/>
              </a:rPr>
              <a:t> &amp; </a:t>
            </a:r>
            <a:r>
              <a:rPr lang="en-GB" b="1" i="0" u="none" strike="noStrike" dirty="0" err="1">
                <a:solidFill>
                  <a:srgbClr val="3C1EC6"/>
                </a:solidFill>
                <a:effectLst/>
                <a:latin typeface="Outfit" pitchFamily="2" charset="0"/>
              </a:rPr>
              <a:t>waarde</a:t>
            </a:r>
            <a:endParaRPr lang="en-GB" b="1" dirty="0">
              <a:solidFill>
                <a:srgbClr val="3C1EC6"/>
              </a:solidFill>
              <a:effectLst/>
            </a:endParaRPr>
          </a:p>
          <a:p>
            <a:br>
              <a:rPr lang="en-GB" dirty="0">
                <a:solidFill>
                  <a:srgbClr val="3C1EC6"/>
                </a:solidFill>
              </a:rPr>
            </a:br>
            <a:endParaRPr lang="nl-NL" b="1" dirty="0">
              <a:solidFill>
                <a:srgbClr val="3C1EC6"/>
              </a:solidFill>
            </a:endParaRPr>
          </a:p>
        </p:txBody>
      </p:sp>
      <p:pic>
        <p:nvPicPr>
          <p:cNvPr id="2" name="Picture 1">
            <a:extLst>
              <a:ext uri="{FF2B5EF4-FFF2-40B4-BE49-F238E27FC236}">
                <a16:creationId xmlns:a16="http://schemas.microsoft.com/office/drawing/2014/main" id="{11E1E541-7AD0-FE32-58C9-B98C5E9D43D9}"/>
              </a:ext>
            </a:extLst>
          </p:cNvPr>
          <p:cNvPicPr>
            <a:picLocks noChangeAspect="1"/>
          </p:cNvPicPr>
          <p:nvPr/>
        </p:nvPicPr>
        <p:blipFill>
          <a:blip r:embed="rId3"/>
          <a:stretch>
            <a:fillRect/>
          </a:stretch>
        </p:blipFill>
        <p:spPr>
          <a:xfrm>
            <a:off x="2296530" y="959826"/>
            <a:ext cx="4543613" cy="4183674"/>
          </a:xfrm>
          <a:prstGeom prst="rect">
            <a:avLst/>
          </a:prstGeom>
        </p:spPr>
      </p:pic>
    </p:spTree>
    <p:extLst>
      <p:ext uri="{BB962C8B-B14F-4D97-AF65-F5344CB8AC3E}">
        <p14:creationId xmlns:p14="http://schemas.microsoft.com/office/powerpoint/2010/main" val="658765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952D6C5F-03A4-CE80-B440-F507779290EE}"/>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3C0233C5-63B3-3BAC-37EF-30DA16B382A5}"/>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C9275DFA-A6E0-13FC-818C-D44FEF5779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157D237-D3B1-3C67-027D-D929E74B12DA}"/>
              </a:ext>
            </a:extLst>
          </p:cNvPr>
          <p:cNvSpPr txBox="1"/>
          <p:nvPr/>
        </p:nvSpPr>
        <p:spPr>
          <a:xfrm>
            <a:off x="7201656" y="210091"/>
            <a:ext cx="2083423" cy="307777"/>
          </a:xfrm>
          <a:prstGeom prst="rect">
            <a:avLst/>
          </a:prstGeom>
          <a:noFill/>
        </p:spPr>
        <p:txBody>
          <a:bodyPr wrap="square" lIns="91440" tIns="45720" rIns="91440" bIns="45720" anchor="t">
            <a:spAutoFit/>
          </a:bodyPr>
          <a:lstStyle/>
          <a:p>
            <a:r>
              <a:rPr lang="en-GB" b="1" dirty="0" err="1">
                <a:solidFill>
                  <a:srgbClr val="3C1EC6"/>
                </a:solidFill>
                <a:latin typeface="Outfit"/>
              </a:rPr>
              <a:t>Waarheid</a:t>
            </a:r>
            <a:r>
              <a:rPr lang="en-GB" b="1" dirty="0">
                <a:solidFill>
                  <a:srgbClr val="3C1EC6"/>
                </a:solidFill>
                <a:latin typeface="Outfit"/>
              </a:rPr>
              <a:t> &amp; waarde </a:t>
            </a:r>
            <a:endParaRPr lang="en-US" dirty="0"/>
          </a:p>
        </p:txBody>
      </p:sp>
      <p:sp>
        <p:nvSpPr>
          <p:cNvPr id="7" name="Oval Callout 6">
            <a:extLst>
              <a:ext uri="{FF2B5EF4-FFF2-40B4-BE49-F238E27FC236}">
                <a16:creationId xmlns:a16="http://schemas.microsoft.com/office/drawing/2014/main" id="{0B4BD24F-8409-B750-3C29-347BCDE769D3}"/>
              </a:ext>
            </a:extLst>
          </p:cNvPr>
          <p:cNvSpPr/>
          <p:nvPr/>
        </p:nvSpPr>
        <p:spPr>
          <a:xfrm>
            <a:off x="721112" y="1494263"/>
            <a:ext cx="5478965" cy="3146496"/>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Is nepnieuws gevaarlijk?</a:t>
            </a:r>
          </a:p>
        </p:txBody>
      </p:sp>
    </p:spTree>
    <p:extLst>
      <p:ext uri="{BB962C8B-B14F-4D97-AF65-F5344CB8AC3E}">
        <p14:creationId xmlns:p14="http://schemas.microsoft.com/office/powerpoint/2010/main" val="25857264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8A0787CC-8848-04C6-9170-D626623D15A6}"/>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9243B187-6487-35DC-556B-7468F4D79CFB}"/>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8C836D6E-FB82-B6B5-CE37-6A7A54832C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08EDA8B-E653-3514-92B2-6893D527CE02}"/>
              </a:ext>
            </a:extLst>
          </p:cNvPr>
          <p:cNvSpPr txBox="1"/>
          <p:nvPr/>
        </p:nvSpPr>
        <p:spPr>
          <a:xfrm>
            <a:off x="7201656" y="210091"/>
            <a:ext cx="2083423" cy="307777"/>
          </a:xfrm>
          <a:prstGeom prst="rect">
            <a:avLst/>
          </a:prstGeom>
          <a:noFill/>
        </p:spPr>
        <p:txBody>
          <a:bodyPr wrap="square" lIns="91440" tIns="45720" rIns="91440" bIns="45720" anchor="t">
            <a:spAutoFit/>
          </a:bodyPr>
          <a:lstStyle/>
          <a:p>
            <a:r>
              <a:rPr lang="en-GB" b="1" dirty="0" err="1">
                <a:solidFill>
                  <a:srgbClr val="3C1EC6"/>
                </a:solidFill>
                <a:latin typeface="Outfit"/>
              </a:rPr>
              <a:t>Waarheid</a:t>
            </a:r>
            <a:r>
              <a:rPr lang="en-GB" b="1" dirty="0">
                <a:solidFill>
                  <a:srgbClr val="3C1EC6"/>
                </a:solidFill>
                <a:latin typeface="Outfit"/>
              </a:rPr>
              <a:t> &amp; waarde </a:t>
            </a:r>
            <a:endParaRPr lang="en-US" dirty="0"/>
          </a:p>
        </p:txBody>
      </p:sp>
      <p:sp>
        <p:nvSpPr>
          <p:cNvPr id="4" name="Oval Callout 3">
            <a:extLst>
              <a:ext uri="{FF2B5EF4-FFF2-40B4-BE49-F238E27FC236}">
                <a16:creationId xmlns:a16="http://schemas.microsoft.com/office/drawing/2014/main" id="{A08F7FDD-CC8E-60E8-BFF4-C2F5F5C8F802}"/>
              </a:ext>
            </a:extLst>
          </p:cNvPr>
          <p:cNvSpPr/>
          <p:nvPr/>
        </p:nvSpPr>
        <p:spPr>
          <a:xfrm>
            <a:off x="256771" y="1219200"/>
            <a:ext cx="6478744" cy="3204116"/>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Mogen wetenschappers </a:t>
            </a:r>
            <a:r>
              <a:rPr lang="nl-NL" sz="3200" b="1">
                <a:ln w="0"/>
                <a:solidFill>
                  <a:srgbClr val="3C1EC6"/>
                </a:solidFill>
                <a:effectLst>
                  <a:outerShdw blurRad="38100" dist="25400" dir="5400000" algn="ctr" rotWithShape="0">
                    <a:srgbClr val="6E747A">
                      <a:alpha val="43000"/>
                    </a:srgbClr>
                  </a:outerShdw>
                </a:effectLst>
                <a:latin typeface="Outfit"/>
              </a:rPr>
              <a:t>liegen </a:t>
            </a:r>
            <a:r>
              <a:rPr lang="nl-NL" sz="3200" b="1" dirty="0">
                <a:ln w="0"/>
                <a:solidFill>
                  <a:srgbClr val="3C1EC6"/>
                </a:solidFill>
                <a:effectLst>
                  <a:outerShdw blurRad="38100" dist="25400" dir="5400000" algn="ctr" rotWithShape="0">
                    <a:srgbClr val="6E747A">
                      <a:alpha val="43000"/>
                    </a:srgbClr>
                  </a:outerShdw>
                </a:effectLst>
                <a:latin typeface="Outfit"/>
              </a:rPr>
              <a:t>om de wereld te verbeteren?</a:t>
            </a:r>
            <a:endParaRPr lang="nl-NL"/>
          </a:p>
        </p:txBody>
      </p:sp>
    </p:spTree>
    <p:extLst>
      <p:ext uri="{BB962C8B-B14F-4D97-AF65-F5344CB8AC3E}">
        <p14:creationId xmlns:p14="http://schemas.microsoft.com/office/powerpoint/2010/main" val="648998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CCE7D4C9-3AEF-2C85-EC7A-F6E2C7334717}"/>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666C6465-4BFC-AEA4-BD7A-69B4CC806F2F}"/>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A99558F8-EEAE-DEAC-A9A0-781064E866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AEC5AA1-0028-9987-25DF-58CF40EC6BF5}"/>
              </a:ext>
            </a:extLst>
          </p:cNvPr>
          <p:cNvSpPr txBox="1"/>
          <p:nvPr/>
        </p:nvSpPr>
        <p:spPr>
          <a:xfrm>
            <a:off x="7201656" y="210091"/>
            <a:ext cx="2083423" cy="307777"/>
          </a:xfrm>
          <a:prstGeom prst="rect">
            <a:avLst/>
          </a:prstGeom>
          <a:noFill/>
        </p:spPr>
        <p:txBody>
          <a:bodyPr wrap="square" lIns="91440" tIns="45720" rIns="91440" bIns="45720" anchor="t">
            <a:spAutoFit/>
          </a:bodyPr>
          <a:lstStyle/>
          <a:p>
            <a:r>
              <a:rPr lang="en-GB" b="1" dirty="0" err="1">
                <a:solidFill>
                  <a:srgbClr val="3C1EC6"/>
                </a:solidFill>
                <a:latin typeface="Outfit"/>
              </a:rPr>
              <a:t>Waarheid</a:t>
            </a:r>
            <a:r>
              <a:rPr lang="en-GB" b="1" dirty="0">
                <a:solidFill>
                  <a:srgbClr val="3C1EC6"/>
                </a:solidFill>
                <a:latin typeface="Outfit"/>
              </a:rPr>
              <a:t> &amp; waarde </a:t>
            </a:r>
            <a:endParaRPr lang="en-US" dirty="0"/>
          </a:p>
        </p:txBody>
      </p:sp>
      <p:sp>
        <p:nvSpPr>
          <p:cNvPr id="8" name="Oval Callout 7">
            <a:extLst>
              <a:ext uri="{FF2B5EF4-FFF2-40B4-BE49-F238E27FC236}">
                <a16:creationId xmlns:a16="http://schemas.microsoft.com/office/drawing/2014/main" id="{0D1D0C78-A593-AE1B-4325-185745B2FB47}"/>
              </a:ext>
            </a:extLst>
          </p:cNvPr>
          <p:cNvSpPr/>
          <p:nvPr/>
        </p:nvSpPr>
        <p:spPr>
          <a:xfrm>
            <a:off x="423746" y="1226632"/>
            <a:ext cx="6060146" cy="3237557"/>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Als iedereen een leugen gelooft, wordt die dan waar?</a:t>
            </a:r>
          </a:p>
        </p:txBody>
      </p:sp>
    </p:spTree>
    <p:extLst>
      <p:ext uri="{BB962C8B-B14F-4D97-AF65-F5344CB8AC3E}">
        <p14:creationId xmlns:p14="http://schemas.microsoft.com/office/powerpoint/2010/main" val="266806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115"/>
        <p:cNvGrpSpPr/>
        <p:nvPr/>
      </p:nvGrpSpPr>
      <p:grpSpPr>
        <a:xfrm>
          <a:off x="0" y="0"/>
          <a:ext cx="0" cy="0"/>
          <a:chOff x="0" y="0"/>
          <a:chExt cx="0" cy="0"/>
        </a:xfrm>
      </p:grpSpPr>
      <p:sp>
        <p:nvSpPr>
          <p:cNvPr id="118" name="Google Shape;118;p20"/>
          <p:cNvSpPr txBox="1"/>
          <p:nvPr/>
        </p:nvSpPr>
        <p:spPr>
          <a:xfrm>
            <a:off x="164101" y="267325"/>
            <a:ext cx="8173937" cy="701700"/>
          </a:xfrm>
          <a:prstGeom prst="rect">
            <a:avLst/>
          </a:prstGeom>
          <a:noFill/>
          <a:ln>
            <a:noFill/>
          </a:ln>
        </p:spPr>
        <p:txBody>
          <a:bodyPr spcFirstLastPara="1" wrap="square" lIns="91425" tIns="91425" rIns="91425" bIns="91425" anchor="t" anchorCtr="0">
            <a:spAutoFit/>
          </a:bodyPr>
          <a:lstStyle/>
          <a:p>
            <a:pPr>
              <a:lnSpc>
                <a:spcPct val="80000"/>
              </a:lnSpc>
            </a:pPr>
            <a:r>
              <a:rPr lang="nl-NL" sz="4200" b="1" noProof="0">
                <a:solidFill>
                  <a:srgbClr val="F8582B"/>
                </a:solidFill>
                <a:latin typeface="Outfit"/>
                <a:ea typeface="Outfit"/>
                <a:cs typeface="Outfit"/>
                <a:sym typeface="Outfit"/>
              </a:rPr>
              <a:t>3. Nepnieuws </a:t>
            </a:r>
            <a:r>
              <a:rPr lang="nl-NL" sz="4200" b="1">
                <a:solidFill>
                  <a:srgbClr val="F8582B"/>
                </a:solidFill>
                <a:latin typeface="Outfit"/>
                <a:ea typeface="Outfit"/>
                <a:cs typeface="Outfit"/>
                <a:sym typeface="Outfit"/>
              </a:rPr>
              <a:t>en de</a:t>
            </a:r>
            <a:r>
              <a:rPr lang="nl-NL" sz="4200" b="1" noProof="0">
                <a:solidFill>
                  <a:srgbClr val="F8582B"/>
                </a:solidFill>
                <a:latin typeface="Outfit"/>
                <a:ea typeface="Outfit"/>
                <a:cs typeface="Outfit"/>
                <a:sym typeface="Outfit"/>
              </a:rPr>
              <a:t> maatbeker</a:t>
            </a:r>
            <a:endParaRPr lang="nl-NL"/>
          </a:p>
        </p:txBody>
      </p:sp>
      <p:sp>
        <p:nvSpPr>
          <p:cNvPr id="3" name="TextBox 2">
            <a:extLst>
              <a:ext uri="{FF2B5EF4-FFF2-40B4-BE49-F238E27FC236}">
                <a16:creationId xmlns:a16="http://schemas.microsoft.com/office/drawing/2014/main" id="{A3C3E9DD-8E14-0545-CC68-FC6D832C122E}"/>
              </a:ext>
            </a:extLst>
          </p:cNvPr>
          <p:cNvSpPr txBox="1"/>
          <p:nvPr/>
        </p:nvSpPr>
        <p:spPr>
          <a:xfrm>
            <a:off x="7920113" y="171108"/>
            <a:ext cx="5486400"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Echt &amp; nep</a:t>
            </a:r>
            <a:endParaRPr lang="nl-NL" b="1" dirty="0">
              <a:solidFill>
                <a:srgbClr val="3C1EC6"/>
              </a:solidFill>
            </a:endParaRPr>
          </a:p>
        </p:txBody>
      </p:sp>
      <p:pic>
        <p:nvPicPr>
          <p:cNvPr id="4" name="Afbeelding 3">
            <a:extLst>
              <a:ext uri="{FF2B5EF4-FFF2-40B4-BE49-F238E27FC236}">
                <a16:creationId xmlns:a16="http://schemas.microsoft.com/office/drawing/2014/main" id="{B46701E0-B50C-DD24-BED6-45093715CDA7}"/>
              </a:ext>
            </a:extLst>
          </p:cNvPr>
          <p:cNvPicPr>
            <a:picLocks noChangeAspect="1"/>
          </p:cNvPicPr>
          <p:nvPr/>
        </p:nvPicPr>
        <p:blipFill>
          <a:blip r:embed="rId3"/>
          <a:stretch>
            <a:fillRect/>
          </a:stretch>
        </p:blipFill>
        <p:spPr>
          <a:xfrm>
            <a:off x="2939027" y="880533"/>
            <a:ext cx="3265946" cy="426296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C5E4AE1F-DE5A-24E9-6BBB-1CA9C87B77F1}"/>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251A5CF1-6E73-AA5B-64E5-D463D938AC86}"/>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836A4AD0-5DC8-57BB-4EB3-754633E087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CE47918-F664-B1DE-8EAF-D5F2233FBD2E}"/>
              </a:ext>
            </a:extLst>
          </p:cNvPr>
          <p:cNvSpPr txBox="1"/>
          <p:nvPr/>
        </p:nvSpPr>
        <p:spPr>
          <a:xfrm>
            <a:off x="7920113" y="171108"/>
            <a:ext cx="5486400"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Echt &amp; nep</a:t>
            </a:r>
            <a:endParaRPr lang="nl-NL" b="1" dirty="0">
              <a:solidFill>
                <a:srgbClr val="3C1EC6"/>
              </a:solidFill>
            </a:endParaRPr>
          </a:p>
        </p:txBody>
      </p:sp>
      <p:sp>
        <p:nvSpPr>
          <p:cNvPr id="4" name="Oval Callout 3">
            <a:extLst>
              <a:ext uri="{FF2B5EF4-FFF2-40B4-BE49-F238E27FC236}">
                <a16:creationId xmlns:a16="http://schemas.microsoft.com/office/drawing/2014/main" id="{798AD2CF-C928-6675-D11B-7DCA548C1DEE}"/>
              </a:ext>
            </a:extLst>
          </p:cNvPr>
          <p:cNvSpPr/>
          <p:nvPr/>
        </p:nvSpPr>
        <p:spPr>
          <a:xfrm>
            <a:off x="694958" y="1311674"/>
            <a:ext cx="5705841" cy="3054586"/>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Kan een experiment liegen?</a:t>
            </a:r>
          </a:p>
        </p:txBody>
      </p:sp>
    </p:spTree>
    <p:extLst>
      <p:ext uri="{BB962C8B-B14F-4D97-AF65-F5344CB8AC3E}">
        <p14:creationId xmlns:p14="http://schemas.microsoft.com/office/powerpoint/2010/main" val="7352313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9C4F1701-25E4-4AB4-2A8F-DE727C098758}"/>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6128356A-C916-CE8A-7484-547CBABC7D30}"/>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0EF4F98E-89B9-4B22-4EF5-0D01CCEFE5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ED1361D-C03F-ED0D-ABAE-8160EA58A276}"/>
              </a:ext>
            </a:extLst>
          </p:cNvPr>
          <p:cNvSpPr txBox="1"/>
          <p:nvPr/>
        </p:nvSpPr>
        <p:spPr>
          <a:xfrm>
            <a:off x="7920113" y="171108"/>
            <a:ext cx="5486400"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Echt &amp; nep</a:t>
            </a:r>
            <a:endParaRPr lang="nl-NL" b="1" dirty="0">
              <a:solidFill>
                <a:srgbClr val="3C1EC6"/>
              </a:solidFill>
            </a:endParaRPr>
          </a:p>
        </p:txBody>
      </p:sp>
      <p:sp>
        <p:nvSpPr>
          <p:cNvPr id="7" name="Oval Callout 6">
            <a:extLst>
              <a:ext uri="{FF2B5EF4-FFF2-40B4-BE49-F238E27FC236}">
                <a16:creationId xmlns:a16="http://schemas.microsoft.com/office/drawing/2014/main" id="{AC36D54D-A899-3513-BAEF-31D4A8D9F503}"/>
              </a:ext>
            </a:extLst>
          </p:cNvPr>
          <p:cNvSpPr/>
          <p:nvPr/>
        </p:nvSpPr>
        <p:spPr>
          <a:xfrm>
            <a:off x="617220" y="1240501"/>
            <a:ext cx="5972664" cy="3026699"/>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nl-NL" sz="2000" dirty="0">
              <a:ln w="0"/>
              <a:solidFill>
                <a:schemeClr val="tx1"/>
              </a:solidFill>
              <a:effectLst>
                <a:outerShdw blurRad="38100" dist="25400" dir="5400000" algn="ctr" rotWithShape="0">
                  <a:srgbClr val="6E747A">
                    <a:alpha val="43000"/>
                  </a:srgbClr>
                </a:outerShdw>
              </a:effectLst>
            </a:endParaRPr>
          </a:p>
          <a:p>
            <a:pPr algn="ctr"/>
            <a:r>
              <a:rPr lang="nl-NL" sz="3200" b="1" dirty="0">
                <a:ln w="0"/>
                <a:solidFill>
                  <a:srgbClr val="3C1EC6"/>
                </a:solidFill>
                <a:effectLst>
                  <a:outerShdw blurRad="38100" dist="25400" dir="5400000" algn="ctr" rotWithShape="0">
                    <a:srgbClr val="6E747A">
                      <a:alpha val="43000"/>
                    </a:srgbClr>
                  </a:outerShdw>
                </a:effectLst>
                <a:latin typeface="Outfit"/>
              </a:rPr>
              <a:t>Hoe weet je of iets waar is?</a:t>
            </a:r>
          </a:p>
          <a:p>
            <a:pPr algn="ctr"/>
            <a:endParaRPr lang="nl-NL" sz="2000" dirty="0">
              <a:ln w="0"/>
              <a:solidFill>
                <a:schemeClr val="tx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8973241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6CCF6A69-9FE3-9A3D-4F59-6881977C0368}"/>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88F6FB27-4B13-0600-B036-A471544D3472}"/>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3523DC23-07FA-F6FB-9FD4-C98D8A9A60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4F4616F-6C10-C4EA-7256-E3AE29604980}"/>
              </a:ext>
            </a:extLst>
          </p:cNvPr>
          <p:cNvSpPr txBox="1"/>
          <p:nvPr/>
        </p:nvSpPr>
        <p:spPr>
          <a:xfrm>
            <a:off x="7920113" y="171108"/>
            <a:ext cx="5486400"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Echt &amp; nep</a:t>
            </a:r>
            <a:endParaRPr lang="nl-NL" b="1" dirty="0">
              <a:solidFill>
                <a:srgbClr val="3C1EC6"/>
              </a:solidFill>
            </a:endParaRPr>
          </a:p>
        </p:txBody>
      </p:sp>
      <p:sp>
        <p:nvSpPr>
          <p:cNvPr id="8" name="Oval Callout 7">
            <a:extLst>
              <a:ext uri="{FF2B5EF4-FFF2-40B4-BE49-F238E27FC236}">
                <a16:creationId xmlns:a16="http://schemas.microsoft.com/office/drawing/2014/main" id="{8F96F95E-8EFA-350D-0DEF-57075B3C3996}"/>
              </a:ext>
            </a:extLst>
          </p:cNvPr>
          <p:cNvSpPr/>
          <p:nvPr/>
        </p:nvSpPr>
        <p:spPr>
          <a:xfrm>
            <a:off x="563880" y="1203961"/>
            <a:ext cx="6222954" cy="3277700"/>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Kan je liegen door de waarheid te vertellen?</a:t>
            </a:r>
          </a:p>
        </p:txBody>
      </p:sp>
    </p:spTree>
    <p:extLst>
      <p:ext uri="{BB962C8B-B14F-4D97-AF65-F5344CB8AC3E}">
        <p14:creationId xmlns:p14="http://schemas.microsoft.com/office/powerpoint/2010/main" val="2739479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140">
          <a:extLst>
            <a:ext uri="{FF2B5EF4-FFF2-40B4-BE49-F238E27FC236}">
              <a16:creationId xmlns:a16="http://schemas.microsoft.com/office/drawing/2014/main" id="{E8C969D1-F54B-6037-818A-C7FCE6BC1085}"/>
            </a:ext>
          </a:extLst>
        </p:cNvPr>
        <p:cNvGrpSpPr/>
        <p:nvPr/>
      </p:nvGrpSpPr>
      <p:grpSpPr>
        <a:xfrm>
          <a:off x="0" y="0"/>
          <a:ext cx="0" cy="0"/>
          <a:chOff x="0" y="0"/>
          <a:chExt cx="0" cy="0"/>
        </a:xfrm>
      </p:grpSpPr>
      <p:sp>
        <p:nvSpPr>
          <p:cNvPr id="144" name="Google Shape;144;p23">
            <a:extLst>
              <a:ext uri="{FF2B5EF4-FFF2-40B4-BE49-F238E27FC236}">
                <a16:creationId xmlns:a16="http://schemas.microsoft.com/office/drawing/2014/main" id="{6FB7476B-996F-183E-F057-DD7CCBF585C8}"/>
              </a:ext>
            </a:extLst>
          </p:cNvPr>
          <p:cNvSpPr txBox="1"/>
          <p:nvPr/>
        </p:nvSpPr>
        <p:spPr>
          <a:xfrm>
            <a:off x="145245" y="73879"/>
            <a:ext cx="4426755" cy="1218765"/>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4. Sneeuwballen in de senaat</a:t>
            </a:r>
          </a:p>
        </p:txBody>
      </p:sp>
      <p:sp>
        <p:nvSpPr>
          <p:cNvPr id="3" name="TextBox 2">
            <a:extLst>
              <a:ext uri="{FF2B5EF4-FFF2-40B4-BE49-F238E27FC236}">
                <a16:creationId xmlns:a16="http://schemas.microsoft.com/office/drawing/2014/main" id="{92755F14-D107-1E97-8180-E89C3F3B095D}"/>
              </a:ext>
            </a:extLst>
          </p:cNvPr>
          <p:cNvSpPr txBox="1"/>
          <p:nvPr/>
        </p:nvSpPr>
        <p:spPr>
          <a:xfrm>
            <a:off x="7463117" y="117959"/>
            <a:ext cx="5486400" cy="307777"/>
          </a:xfrm>
          <a:prstGeom prst="rect">
            <a:avLst/>
          </a:prstGeom>
          <a:noFill/>
        </p:spPr>
        <p:txBody>
          <a:bodyPr wrap="square">
            <a:spAutoFit/>
          </a:bodyPr>
          <a:lstStyle/>
          <a:p>
            <a:r>
              <a:rPr lang="en-GB" b="1" i="0" u="none" strike="noStrike" dirty="0" err="1">
                <a:solidFill>
                  <a:srgbClr val="3C1EC6"/>
                </a:solidFill>
                <a:effectLst/>
                <a:latin typeface="Outfit" pitchFamily="2" charset="0"/>
              </a:rPr>
              <a:t>Betrouwbaarheid</a:t>
            </a:r>
            <a:endParaRPr lang="nl-NL" b="1" dirty="0">
              <a:solidFill>
                <a:srgbClr val="3C1EC6"/>
              </a:solidFill>
            </a:endParaRPr>
          </a:p>
        </p:txBody>
      </p:sp>
      <p:pic>
        <p:nvPicPr>
          <p:cNvPr id="2" name="Picture 1">
            <a:extLst>
              <a:ext uri="{FF2B5EF4-FFF2-40B4-BE49-F238E27FC236}">
                <a16:creationId xmlns:a16="http://schemas.microsoft.com/office/drawing/2014/main" id="{CD5FEBB5-BF53-F1D6-B058-82B78D4C51A0}"/>
              </a:ext>
            </a:extLst>
          </p:cNvPr>
          <p:cNvPicPr>
            <a:picLocks noChangeAspect="1"/>
          </p:cNvPicPr>
          <p:nvPr/>
        </p:nvPicPr>
        <p:blipFill>
          <a:blip r:embed="rId3"/>
          <a:stretch>
            <a:fillRect/>
          </a:stretch>
        </p:blipFill>
        <p:spPr>
          <a:xfrm>
            <a:off x="4229100" y="908537"/>
            <a:ext cx="4547089" cy="3333751"/>
          </a:xfrm>
          <a:prstGeom prst="rect">
            <a:avLst/>
          </a:prstGeom>
        </p:spPr>
      </p:pic>
      <p:sp>
        <p:nvSpPr>
          <p:cNvPr id="5" name="Google Shape;143;p23">
            <a:extLst>
              <a:ext uri="{FF2B5EF4-FFF2-40B4-BE49-F238E27FC236}">
                <a16:creationId xmlns:a16="http://schemas.microsoft.com/office/drawing/2014/main" id="{B32CA6FB-8308-5B34-1C86-D39BFF78E810}"/>
              </a:ext>
            </a:extLst>
          </p:cNvPr>
          <p:cNvSpPr txBox="1"/>
          <p:nvPr/>
        </p:nvSpPr>
        <p:spPr>
          <a:xfrm>
            <a:off x="404772" y="1775445"/>
            <a:ext cx="3907699" cy="2449358"/>
          </a:xfrm>
          <a:prstGeom prst="rect">
            <a:avLst/>
          </a:prstGeom>
          <a:noFill/>
          <a:ln>
            <a:noFill/>
          </a:ln>
        </p:spPr>
        <p:txBody>
          <a:bodyPr spcFirstLastPara="1" wrap="square" lIns="91425" tIns="91425" rIns="91425" bIns="91425" anchor="t" anchorCtr="0">
            <a:spAutoFit/>
          </a:bodyPr>
          <a:lstStyle/>
          <a:p>
            <a:pPr marL="0" lvl="0" indent="0" rtl="0">
              <a:lnSpc>
                <a:spcPct val="115000"/>
              </a:lnSpc>
              <a:spcBef>
                <a:spcPts val="0"/>
              </a:spcBef>
              <a:spcAft>
                <a:spcPts val="1100"/>
              </a:spcAft>
              <a:buClr>
                <a:schemeClr val="dk1"/>
              </a:buClr>
              <a:buSzPts val="1100"/>
              <a:buFont typeface="Arial"/>
              <a:buNone/>
            </a:pPr>
            <a:r>
              <a:rPr lang="nl-NL" sz="2000" noProof="0" dirty="0">
                <a:solidFill>
                  <a:srgbClr val="3B1FC6"/>
                </a:solidFill>
                <a:latin typeface="Outfit"/>
                <a:ea typeface="Outfit"/>
                <a:cs typeface="Outfit"/>
                <a:sym typeface="Outfit"/>
              </a:rPr>
              <a:t>Een Amerikaanse senator bracht in februari 2015 een sneeuwbal mee naar het </a:t>
            </a:r>
            <a:r>
              <a:rPr lang="nl-NL" sz="2000" noProof="0" dirty="0">
                <a:solidFill>
                  <a:srgbClr val="3C1EC6"/>
                </a:solidFill>
                <a:latin typeface="Outfit"/>
                <a:ea typeface="Outfit"/>
                <a:cs typeface="Outfit"/>
                <a:sym typeface="Outfit"/>
              </a:rPr>
              <a:t>parlement en zei: “Kijk</a:t>
            </a:r>
            <a:r>
              <a:rPr lang="nl-NL" sz="2000" noProof="0" dirty="0">
                <a:solidFill>
                  <a:srgbClr val="3B1FC6"/>
                </a:solidFill>
                <a:latin typeface="Outfit"/>
                <a:ea typeface="Outfit"/>
                <a:cs typeface="Outfit"/>
                <a:sym typeface="Outfit"/>
              </a:rPr>
              <a:t>, het sneeuwt! Dus waar is die opwarming van de aarde dan?”</a:t>
            </a:r>
          </a:p>
        </p:txBody>
      </p:sp>
    </p:spTree>
    <p:extLst>
      <p:ext uri="{BB962C8B-B14F-4D97-AF65-F5344CB8AC3E}">
        <p14:creationId xmlns:p14="http://schemas.microsoft.com/office/powerpoint/2010/main" val="32438408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140">
          <a:extLst>
            <a:ext uri="{FF2B5EF4-FFF2-40B4-BE49-F238E27FC236}">
              <a16:creationId xmlns:a16="http://schemas.microsoft.com/office/drawing/2014/main" id="{293ACA59-AD63-4E8C-5BF1-B4611C9C1CE9}"/>
            </a:ext>
          </a:extLst>
        </p:cNvPr>
        <p:cNvGrpSpPr/>
        <p:nvPr/>
      </p:nvGrpSpPr>
      <p:grpSpPr>
        <a:xfrm>
          <a:off x="0" y="0"/>
          <a:ext cx="0" cy="0"/>
          <a:chOff x="0" y="0"/>
          <a:chExt cx="0" cy="0"/>
        </a:xfrm>
      </p:grpSpPr>
      <p:sp>
        <p:nvSpPr>
          <p:cNvPr id="144" name="Google Shape;144;p23">
            <a:extLst>
              <a:ext uri="{FF2B5EF4-FFF2-40B4-BE49-F238E27FC236}">
                <a16:creationId xmlns:a16="http://schemas.microsoft.com/office/drawing/2014/main" id="{C7930CE2-669B-3D6D-BAD4-E2BF255E27A5}"/>
              </a:ext>
            </a:extLst>
          </p:cNvPr>
          <p:cNvSpPr txBox="1"/>
          <p:nvPr/>
        </p:nvSpPr>
        <p:spPr>
          <a:xfrm>
            <a:off x="145245" y="73879"/>
            <a:ext cx="4426755" cy="1218765"/>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4. Sneeuwballen in de senaat</a:t>
            </a:r>
          </a:p>
        </p:txBody>
      </p:sp>
      <p:sp>
        <p:nvSpPr>
          <p:cNvPr id="3" name="TextBox 2">
            <a:extLst>
              <a:ext uri="{FF2B5EF4-FFF2-40B4-BE49-F238E27FC236}">
                <a16:creationId xmlns:a16="http://schemas.microsoft.com/office/drawing/2014/main" id="{E52B574E-AD02-CADA-2FE4-32879278EF30}"/>
              </a:ext>
            </a:extLst>
          </p:cNvPr>
          <p:cNvSpPr txBox="1"/>
          <p:nvPr/>
        </p:nvSpPr>
        <p:spPr>
          <a:xfrm>
            <a:off x="7463117" y="117959"/>
            <a:ext cx="5486400" cy="307777"/>
          </a:xfrm>
          <a:prstGeom prst="rect">
            <a:avLst/>
          </a:prstGeom>
          <a:noFill/>
        </p:spPr>
        <p:txBody>
          <a:bodyPr wrap="square">
            <a:spAutoFit/>
          </a:bodyPr>
          <a:lstStyle/>
          <a:p>
            <a:r>
              <a:rPr lang="en-GB" b="1" i="0" u="none" strike="noStrike" dirty="0" err="1">
                <a:solidFill>
                  <a:srgbClr val="3C1EC6"/>
                </a:solidFill>
                <a:effectLst/>
                <a:latin typeface="Outfit" pitchFamily="2" charset="0"/>
              </a:rPr>
              <a:t>Betrouwbaarheid</a:t>
            </a:r>
            <a:endParaRPr lang="nl-NL" b="1" dirty="0">
              <a:solidFill>
                <a:srgbClr val="3C1EC6"/>
              </a:solidFill>
            </a:endParaRPr>
          </a:p>
        </p:txBody>
      </p:sp>
      <p:pic>
        <p:nvPicPr>
          <p:cNvPr id="2" name="Picture 1">
            <a:extLst>
              <a:ext uri="{FF2B5EF4-FFF2-40B4-BE49-F238E27FC236}">
                <a16:creationId xmlns:a16="http://schemas.microsoft.com/office/drawing/2014/main" id="{DE5EBDFE-3C8C-045E-3159-7BCC34BFFD2E}"/>
              </a:ext>
            </a:extLst>
          </p:cNvPr>
          <p:cNvPicPr>
            <a:picLocks noChangeAspect="1"/>
          </p:cNvPicPr>
          <p:nvPr/>
        </p:nvPicPr>
        <p:blipFill>
          <a:blip r:embed="rId3"/>
          <a:stretch>
            <a:fillRect/>
          </a:stretch>
        </p:blipFill>
        <p:spPr>
          <a:xfrm>
            <a:off x="4676041" y="1289538"/>
            <a:ext cx="4048859" cy="2967404"/>
          </a:xfrm>
          <a:prstGeom prst="rect">
            <a:avLst/>
          </a:prstGeom>
        </p:spPr>
      </p:pic>
      <p:sp>
        <p:nvSpPr>
          <p:cNvPr id="5" name="Google Shape;143;p23">
            <a:extLst>
              <a:ext uri="{FF2B5EF4-FFF2-40B4-BE49-F238E27FC236}">
                <a16:creationId xmlns:a16="http://schemas.microsoft.com/office/drawing/2014/main" id="{3CF363DA-405E-A171-3668-D6030B1DA838}"/>
              </a:ext>
            </a:extLst>
          </p:cNvPr>
          <p:cNvSpPr txBox="1"/>
          <p:nvPr/>
        </p:nvSpPr>
        <p:spPr>
          <a:xfrm>
            <a:off x="419100" y="1289538"/>
            <a:ext cx="4426755" cy="3647122"/>
          </a:xfrm>
          <a:prstGeom prst="rect">
            <a:avLst/>
          </a:prstGeom>
          <a:noFill/>
          <a:ln>
            <a:noFill/>
          </a:ln>
        </p:spPr>
        <p:txBody>
          <a:bodyPr spcFirstLastPara="1" wrap="square" lIns="91425" tIns="91425" rIns="91425" bIns="91425" anchor="t" anchorCtr="0">
            <a:spAutoFit/>
          </a:bodyPr>
          <a:lstStyle/>
          <a:p>
            <a:pPr marL="285750" indent="-285750">
              <a:buClr>
                <a:srgbClr val="3C1EC6"/>
              </a:buClr>
              <a:buFont typeface="Arial" panose="020B0604020202020204" pitchFamily="34" charset="0"/>
              <a:buChar char="•"/>
            </a:pPr>
            <a:r>
              <a:rPr lang="nl-NL" sz="1500" dirty="0">
                <a:solidFill>
                  <a:srgbClr val="3C1EC6"/>
                </a:solidFill>
                <a:latin typeface="Outfit"/>
              </a:rPr>
              <a:t>Is de redenering van de senator logisch?</a:t>
            </a:r>
          </a:p>
          <a:p>
            <a:pPr marL="285750" indent="-285750">
              <a:buClr>
                <a:srgbClr val="3C1EC6"/>
              </a:buClr>
              <a:buFont typeface="Arial" panose="020B0604020202020204" pitchFamily="34" charset="0"/>
              <a:buChar char="•"/>
            </a:pPr>
            <a:endParaRPr lang="nl-NL" sz="1500" dirty="0">
              <a:solidFill>
                <a:srgbClr val="3C1EC6"/>
              </a:solidFill>
              <a:latin typeface="Outfit"/>
            </a:endParaRPr>
          </a:p>
          <a:p>
            <a:pPr marL="285750" indent="-285750">
              <a:buClr>
                <a:srgbClr val="3C1EC6"/>
              </a:buClr>
              <a:buFont typeface="Arial" panose="020B0604020202020204" pitchFamily="34" charset="0"/>
              <a:buChar char="•"/>
            </a:pPr>
            <a:r>
              <a:rPr lang="nl-NL" sz="1500" dirty="0">
                <a:solidFill>
                  <a:srgbClr val="3C1EC6"/>
                </a:solidFill>
                <a:latin typeface="Outfit"/>
              </a:rPr>
              <a:t>Wat zegt deze actie over de betrouwbaarheid van deze persoon?</a:t>
            </a:r>
          </a:p>
          <a:p>
            <a:pPr marL="285750" indent="-285750">
              <a:buClr>
                <a:srgbClr val="3C1EC6"/>
              </a:buClr>
              <a:buFont typeface="Arial" panose="020B0604020202020204" pitchFamily="34" charset="0"/>
              <a:buChar char="•"/>
            </a:pPr>
            <a:endParaRPr lang="nl-NL" sz="1500" dirty="0">
              <a:solidFill>
                <a:srgbClr val="3C1EC6"/>
              </a:solidFill>
              <a:latin typeface="Outfit"/>
            </a:endParaRPr>
          </a:p>
          <a:p>
            <a:pPr marL="285750" indent="-285750">
              <a:buClr>
                <a:srgbClr val="3C1EC6"/>
              </a:buClr>
              <a:buFont typeface="Arial" panose="020B0604020202020204" pitchFamily="34" charset="0"/>
              <a:buChar char="•"/>
            </a:pPr>
            <a:r>
              <a:rPr lang="nl-NL" sz="1500" dirty="0">
                <a:solidFill>
                  <a:srgbClr val="3C1EC6"/>
                </a:solidFill>
                <a:latin typeface="Outfit"/>
              </a:rPr>
              <a:t>Welke gevolgen kunnen zulke uitspraken hebben?​</a:t>
            </a:r>
          </a:p>
          <a:p>
            <a:pPr marL="285750" indent="-285750">
              <a:buClr>
                <a:srgbClr val="3C1EC6"/>
              </a:buClr>
              <a:buFont typeface="Arial" panose="020B0604020202020204" pitchFamily="34" charset="0"/>
              <a:buChar char="•"/>
            </a:pPr>
            <a:endParaRPr lang="nl-NL" sz="1500" dirty="0">
              <a:solidFill>
                <a:srgbClr val="3C1EC6"/>
              </a:solidFill>
              <a:latin typeface="Outfit"/>
            </a:endParaRPr>
          </a:p>
          <a:p>
            <a:pPr marL="285750" indent="-285750">
              <a:buClr>
                <a:srgbClr val="3C1EC6"/>
              </a:buClr>
              <a:buFont typeface="Arial" panose="020B0604020202020204" pitchFamily="34" charset="0"/>
              <a:buChar char="•"/>
            </a:pPr>
            <a:r>
              <a:rPr lang="nl-NL" sz="1500" dirty="0">
                <a:solidFill>
                  <a:srgbClr val="3C1EC6"/>
                </a:solidFill>
                <a:latin typeface="Outfit"/>
              </a:rPr>
              <a:t>Is het belangrijk dat politici goed geïnformeerd zijn over wetenschap? Waarom?</a:t>
            </a:r>
          </a:p>
          <a:p>
            <a:pPr marL="285750" indent="-285750">
              <a:buClr>
                <a:srgbClr val="3C1EC6"/>
              </a:buClr>
              <a:buFont typeface="Arial" panose="020B0604020202020204" pitchFamily="34" charset="0"/>
              <a:buChar char="•"/>
            </a:pPr>
            <a:endParaRPr lang="nl-NL" sz="1500" dirty="0">
              <a:solidFill>
                <a:srgbClr val="3C1EC6"/>
              </a:solidFill>
              <a:latin typeface="Outfit"/>
            </a:endParaRPr>
          </a:p>
          <a:p>
            <a:pPr marL="285750" indent="-285750">
              <a:buClr>
                <a:srgbClr val="3C1EC6"/>
              </a:buClr>
              <a:buFont typeface="Arial" panose="020B0604020202020204" pitchFamily="34" charset="0"/>
              <a:buChar char="•"/>
            </a:pPr>
            <a:r>
              <a:rPr lang="nl-NL" sz="1500" dirty="0">
                <a:solidFill>
                  <a:srgbClr val="3C1EC6"/>
                </a:solidFill>
                <a:latin typeface="Outfit"/>
              </a:rPr>
              <a:t>Hoe herken je of iemand bewust misleidt of onvoldoende geïnformeerd is?</a:t>
            </a:r>
          </a:p>
          <a:p>
            <a:pPr marL="285750" indent="-285750">
              <a:buClr>
                <a:srgbClr val="3C1EC6"/>
              </a:buClr>
              <a:buFont typeface="Arial" panose="020B0604020202020204" pitchFamily="34" charset="0"/>
              <a:buChar char="•"/>
            </a:pPr>
            <a:endParaRPr lang="nl-NL" sz="1500" dirty="0">
              <a:solidFill>
                <a:srgbClr val="3C1EC6"/>
              </a:solidFill>
              <a:latin typeface="Outfit"/>
            </a:endParaRPr>
          </a:p>
          <a:p>
            <a:pPr marL="285750" indent="-285750">
              <a:buClr>
                <a:srgbClr val="3C1EC6"/>
              </a:buClr>
              <a:buFont typeface="Arial" panose="020B0604020202020204" pitchFamily="34" charset="0"/>
              <a:buChar char="•"/>
            </a:pPr>
            <a:r>
              <a:rPr lang="nl-NL" sz="1500" dirty="0">
                <a:solidFill>
                  <a:srgbClr val="3C1EC6"/>
                </a:solidFill>
                <a:latin typeface="Outfit"/>
              </a:rPr>
              <a:t>Heeft de senator iets fout gedaan?</a:t>
            </a:r>
          </a:p>
        </p:txBody>
      </p:sp>
    </p:spTree>
    <p:extLst>
      <p:ext uri="{BB962C8B-B14F-4D97-AF65-F5344CB8AC3E}">
        <p14:creationId xmlns:p14="http://schemas.microsoft.com/office/powerpoint/2010/main" val="14538059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F89638EF-C419-7C51-D6B1-FE3AEDABB865}"/>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E65F5CAD-BDC0-EF96-9A8A-AF5F7835CDE8}"/>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6995F728-28FC-C2BA-6505-59D855B2ED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0576270-40F0-2087-A90E-33E758BB8B40}"/>
              </a:ext>
            </a:extLst>
          </p:cNvPr>
          <p:cNvSpPr txBox="1"/>
          <p:nvPr/>
        </p:nvSpPr>
        <p:spPr>
          <a:xfrm>
            <a:off x="7344380" y="107608"/>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Betrouwbaarheid</a:t>
            </a:r>
            <a:endParaRPr lang="nl-NL" b="1" dirty="0" err="1">
              <a:solidFill>
                <a:srgbClr val="3C1EC6"/>
              </a:solidFill>
            </a:endParaRPr>
          </a:p>
        </p:txBody>
      </p:sp>
      <p:sp>
        <p:nvSpPr>
          <p:cNvPr id="4" name="Oval Callout 3">
            <a:extLst>
              <a:ext uri="{FF2B5EF4-FFF2-40B4-BE49-F238E27FC236}">
                <a16:creationId xmlns:a16="http://schemas.microsoft.com/office/drawing/2014/main" id="{2209452D-DB3D-0DFD-D800-150E182B90E8}"/>
              </a:ext>
            </a:extLst>
          </p:cNvPr>
          <p:cNvSpPr/>
          <p:nvPr/>
        </p:nvSpPr>
        <p:spPr>
          <a:xfrm>
            <a:off x="256771" y="1315655"/>
            <a:ext cx="6457913" cy="3050605"/>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Moet een publiek figuur juiste informatie verspreiden? </a:t>
            </a:r>
          </a:p>
        </p:txBody>
      </p:sp>
    </p:spTree>
    <p:extLst>
      <p:ext uri="{BB962C8B-B14F-4D97-AF65-F5344CB8AC3E}">
        <p14:creationId xmlns:p14="http://schemas.microsoft.com/office/powerpoint/2010/main" val="28539776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8075A3A9-5E21-CF89-033E-83BA5FD4F1B8}"/>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CEA816FF-8774-2CBE-E2B9-505DA562F1D3}"/>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6F44CB60-5DE8-258E-7A43-8CE703B4CD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BBF166F-9B9F-339A-170F-3FB289B12394}"/>
              </a:ext>
            </a:extLst>
          </p:cNvPr>
          <p:cNvSpPr txBox="1"/>
          <p:nvPr/>
        </p:nvSpPr>
        <p:spPr>
          <a:xfrm>
            <a:off x="7344380" y="107608"/>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Betrouwbaarheid</a:t>
            </a:r>
            <a:endParaRPr lang="nl-NL" b="1" dirty="0" err="1">
              <a:solidFill>
                <a:srgbClr val="3C1EC6"/>
              </a:solidFill>
            </a:endParaRPr>
          </a:p>
        </p:txBody>
      </p:sp>
      <p:sp>
        <p:nvSpPr>
          <p:cNvPr id="7" name="Oval Callout 6">
            <a:extLst>
              <a:ext uri="{FF2B5EF4-FFF2-40B4-BE49-F238E27FC236}">
                <a16:creationId xmlns:a16="http://schemas.microsoft.com/office/drawing/2014/main" id="{3BEF8FC4-7C51-D61D-94DD-A4E4137429E3}"/>
              </a:ext>
            </a:extLst>
          </p:cNvPr>
          <p:cNvSpPr/>
          <p:nvPr/>
        </p:nvSpPr>
        <p:spPr>
          <a:xfrm>
            <a:off x="423936" y="1394461"/>
            <a:ext cx="5969244" cy="3017520"/>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nl-NL" sz="3200" dirty="0">
              <a:ln w="0"/>
              <a:solidFill>
                <a:schemeClr val="tx1"/>
              </a:solidFill>
              <a:effectLst>
                <a:outerShdw blurRad="38100" dist="25400" dir="5400000" algn="ctr" rotWithShape="0">
                  <a:srgbClr val="6E747A">
                    <a:alpha val="43000"/>
                  </a:srgbClr>
                </a:outerShdw>
              </a:effectLst>
            </a:endParaRPr>
          </a:p>
          <a:p>
            <a:pPr algn="ctr"/>
            <a:r>
              <a:rPr lang="nl-NL" sz="3200" b="1" dirty="0">
                <a:ln w="0"/>
                <a:solidFill>
                  <a:srgbClr val="3C1EC6"/>
                </a:solidFill>
                <a:effectLst>
                  <a:outerShdw blurRad="38100" dist="25400" dir="5400000" algn="ctr" rotWithShape="0">
                    <a:srgbClr val="6E747A">
                      <a:alpha val="43000"/>
                    </a:srgbClr>
                  </a:outerShdw>
                </a:effectLst>
                <a:latin typeface="Outfit"/>
              </a:rPr>
              <a:t>Mogen publieke figuren zeggen wat ze denken?</a:t>
            </a:r>
          </a:p>
          <a:p>
            <a:pPr algn="ctr"/>
            <a:endParaRPr lang="nl-NL" sz="2000" dirty="0">
              <a:ln w="0"/>
              <a:solidFill>
                <a:schemeClr val="tx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3838558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5F4DC686-1D08-202C-D571-80AD60839B20}"/>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746B5FCA-8EAA-8342-3E06-DC07B9D1C723}"/>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66B24387-F1EE-265D-7254-36C76697B2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6A4F8A6-9565-C8DE-93C5-4CD4D713D7A2}"/>
              </a:ext>
            </a:extLst>
          </p:cNvPr>
          <p:cNvSpPr txBox="1"/>
          <p:nvPr/>
        </p:nvSpPr>
        <p:spPr>
          <a:xfrm>
            <a:off x="7344380" y="107608"/>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Betrouwbaarheid</a:t>
            </a:r>
            <a:endParaRPr lang="nl-NL" b="1" dirty="0" err="1">
              <a:solidFill>
                <a:srgbClr val="3C1EC6"/>
              </a:solidFill>
            </a:endParaRPr>
          </a:p>
        </p:txBody>
      </p:sp>
      <p:sp>
        <p:nvSpPr>
          <p:cNvPr id="3" name="Oval Callout 2">
            <a:extLst>
              <a:ext uri="{FF2B5EF4-FFF2-40B4-BE49-F238E27FC236}">
                <a16:creationId xmlns:a16="http://schemas.microsoft.com/office/drawing/2014/main" id="{B05BC4A3-A709-ED9C-9E07-3AC835104D74}"/>
              </a:ext>
            </a:extLst>
          </p:cNvPr>
          <p:cNvSpPr/>
          <p:nvPr/>
        </p:nvSpPr>
        <p:spPr>
          <a:xfrm>
            <a:off x="567208" y="1470660"/>
            <a:ext cx="5330671" cy="3036743"/>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nl-NL" sz="3200" b="1" dirty="0">
              <a:ln w="0"/>
              <a:solidFill>
                <a:srgbClr val="3C1EC6"/>
              </a:solidFill>
              <a:effectLst>
                <a:outerShdw blurRad="38100" dist="25400" dir="5400000" algn="ctr" rotWithShape="0">
                  <a:srgbClr val="6E747A">
                    <a:alpha val="43000"/>
                  </a:srgbClr>
                </a:outerShdw>
              </a:effectLst>
              <a:latin typeface="Outfit"/>
            </a:endParaRPr>
          </a:p>
          <a:p>
            <a:pPr algn="ctr"/>
            <a:r>
              <a:rPr lang="nl-NL" sz="3200" b="1">
                <a:ln w="0"/>
                <a:solidFill>
                  <a:srgbClr val="3C1EC6"/>
                </a:solidFill>
                <a:effectLst>
                  <a:outerShdw blurRad="38100" dist="25400" dir="5400000" algn="ctr" rotWithShape="0">
                    <a:srgbClr val="6E747A">
                      <a:alpha val="43000"/>
                    </a:srgbClr>
                  </a:outerShdw>
                </a:effectLst>
                <a:latin typeface="Outfit"/>
              </a:rPr>
              <a:t>Moet je veel weten </a:t>
            </a:r>
            <a:r>
              <a:rPr lang="nl-NL" sz="3200" b="1" dirty="0">
                <a:ln w="0"/>
                <a:solidFill>
                  <a:srgbClr val="3C1EC6"/>
                </a:solidFill>
                <a:effectLst>
                  <a:outerShdw blurRad="38100" dist="25400" dir="5400000" algn="ctr" rotWithShape="0">
                    <a:srgbClr val="6E747A">
                      <a:alpha val="43000"/>
                    </a:srgbClr>
                  </a:outerShdw>
                </a:effectLst>
                <a:latin typeface="Outfit"/>
              </a:rPr>
              <a:t>over een standpunt dat je verdedigt?</a:t>
            </a:r>
            <a:endParaRPr lang="nl-NL"/>
          </a:p>
          <a:p>
            <a:pPr algn="ctr"/>
            <a:endParaRPr lang="nl-NL" sz="3200" b="1" dirty="0">
              <a:ln w="0"/>
              <a:solidFill>
                <a:srgbClr val="3C1EC6"/>
              </a:solidFill>
              <a:effectLst>
                <a:outerShdw blurRad="38100" dist="25400" dir="5400000" algn="ctr" rotWithShape="0">
                  <a:srgbClr val="6E747A">
                    <a:alpha val="43000"/>
                  </a:srgbClr>
                </a:outerShdw>
              </a:effectLst>
              <a:latin typeface="Outfit"/>
            </a:endParaRPr>
          </a:p>
        </p:txBody>
      </p:sp>
    </p:spTree>
    <p:extLst>
      <p:ext uri="{BB962C8B-B14F-4D97-AF65-F5344CB8AC3E}">
        <p14:creationId xmlns:p14="http://schemas.microsoft.com/office/powerpoint/2010/main" val="12814948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27AA01FD-2B54-8A8A-90E8-A4AECA8F0562}"/>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5DF5FD41-D469-6097-DE28-0D8202459C0A}"/>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DCA05B26-99D8-9E77-7DCE-8087C268B8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7F3EEB6-39F5-EE91-B8A7-8CC1AD5D23A2}"/>
              </a:ext>
            </a:extLst>
          </p:cNvPr>
          <p:cNvSpPr txBox="1"/>
          <p:nvPr/>
        </p:nvSpPr>
        <p:spPr>
          <a:xfrm>
            <a:off x="7344380" y="107608"/>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Betrouwbaarheid</a:t>
            </a:r>
            <a:endParaRPr lang="nl-NL" b="1" dirty="0" err="1">
              <a:solidFill>
                <a:srgbClr val="3C1EC6"/>
              </a:solidFill>
            </a:endParaRPr>
          </a:p>
        </p:txBody>
      </p:sp>
      <p:sp>
        <p:nvSpPr>
          <p:cNvPr id="8" name="Oval Callout 7">
            <a:extLst>
              <a:ext uri="{FF2B5EF4-FFF2-40B4-BE49-F238E27FC236}">
                <a16:creationId xmlns:a16="http://schemas.microsoft.com/office/drawing/2014/main" id="{17BAD7EA-3B1B-907F-1E83-909B01F6F011}"/>
              </a:ext>
            </a:extLst>
          </p:cNvPr>
          <p:cNvSpPr/>
          <p:nvPr/>
        </p:nvSpPr>
        <p:spPr>
          <a:xfrm>
            <a:off x="726916" y="1610201"/>
            <a:ext cx="5277643" cy="2717959"/>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Moeten politici ook wetenschappelijk zijn?</a:t>
            </a:r>
          </a:p>
        </p:txBody>
      </p:sp>
    </p:spTree>
    <p:extLst>
      <p:ext uri="{BB962C8B-B14F-4D97-AF65-F5344CB8AC3E}">
        <p14:creationId xmlns:p14="http://schemas.microsoft.com/office/powerpoint/2010/main" val="16526578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9D4D7EE9-CC67-8B08-902F-AAFD8D0397E0}"/>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7EA62ED9-EFFD-213A-0D78-2E9876D4E264}"/>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964F96E6-8EEE-06DD-94B1-C2B1609C27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B25B491-9794-1507-1A61-EC36487708E0}"/>
              </a:ext>
            </a:extLst>
          </p:cNvPr>
          <p:cNvSpPr txBox="1"/>
          <p:nvPr/>
        </p:nvSpPr>
        <p:spPr>
          <a:xfrm>
            <a:off x="7344380" y="107608"/>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Betrouwbaarheid</a:t>
            </a:r>
            <a:endParaRPr lang="nl-NL" b="1" dirty="0" err="1">
              <a:solidFill>
                <a:srgbClr val="3C1EC6"/>
              </a:solidFill>
            </a:endParaRPr>
          </a:p>
        </p:txBody>
      </p:sp>
      <p:sp>
        <p:nvSpPr>
          <p:cNvPr id="2" name="Oval Callout 1">
            <a:extLst>
              <a:ext uri="{FF2B5EF4-FFF2-40B4-BE49-F238E27FC236}">
                <a16:creationId xmlns:a16="http://schemas.microsoft.com/office/drawing/2014/main" id="{A1941F3C-F7CB-67B5-C94A-667169BCF07E}"/>
              </a:ext>
            </a:extLst>
          </p:cNvPr>
          <p:cNvSpPr/>
          <p:nvPr/>
        </p:nvSpPr>
        <p:spPr>
          <a:xfrm>
            <a:off x="568018" y="1341120"/>
            <a:ext cx="6069001" cy="3009900"/>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Is kennis macht?</a:t>
            </a:r>
          </a:p>
        </p:txBody>
      </p:sp>
    </p:spTree>
    <p:extLst>
      <p:ext uri="{BB962C8B-B14F-4D97-AF65-F5344CB8AC3E}">
        <p14:creationId xmlns:p14="http://schemas.microsoft.com/office/powerpoint/2010/main" val="34401127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115">
          <a:extLst>
            <a:ext uri="{FF2B5EF4-FFF2-40B4-BE49-F238E27FC236}">
              <a16:creationId xmlns:a16="http://schemas.microsoft.com/office/drawing/2014/main" id="{7EBB76BC-ED59-5E6E-14A1-0151E8EEEB6B}"/>
            </a:ext>
          </a:extLst>
        </p:cNvPr>
        <p:cNvGrpSpPr/>
        <p:nvPr/>
      </p:nvGrpSpPr>
      <p:grpSpPr>
        <a:xfrm>
          <a:off x="0" y="0"/>
          <a:ext cx="0" cy="0"/>
          <a:chOff x="0" y="0"/>
          <a:chExt cx="0" cy="0"/>
        </a:xfrm>
      </p:grpSpPr>
      <p:sp>
        <p:nvSpPr>
          <p:cNvPr id="118" name="Google Shape;118;p20">
            <a:extLst>
              <a:ext uri="{FF2B5EF4-FFF2-40B4-BE49-F238E27FC236}">
                <a16:creationId xmlns:a16="http://schemas.microsoft.com/office/drawing/2014/main" id="{1FB297CC-ADCD-9C2E-29E2-35808DAA57E9}"/>
              </a:ext>
            </a:extLst>
          </p:cNvPr>
          <p:cNvSpPr txBox="1"/>
          <p:nvPr/>
        </p:nvSpPr>
        <p:spPr>
          <a:xfrm>
            <a:off x="164100" y="155650"/>
            <a:ext cx="6581273"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5. Wie vertrouw jij (niet)?</a:t>
            </a:r>
          </a:p>
        </p:txBody>
      </p:sp>
      <p:graphicFrame>
        <p:nvGraphicFramePr>
          <p:cNvPr id="2" name="Diagram 1">
            <a:extLst>
              <a:ext uri="{FF2B5EF4-FFF2-40B4-BE49-F238E27FC236}">
                <a16:creationId xmlns:a16="http://schemas.microsoft.com/office/drawing/2014/main" id="{8E5BB944-C6B3-8ECB-0AFD-236B87B2D6A4}"/>
              </a:ext>
            </a:extLst>
          </p:cNvPr>
          <p:cNvGraphicFramePr/>
          <p:nvPr>
            <p:extLst>
              <p:ext uri="{D42A27DB-BD31-4B8C-83A1-F6EECF244321}">
                <p14:modId xmlns:p14="http://schemas.microsoft.com/office/powerpoint/2010/main" val="1435699312"/>
              </p:ext>
            </p:extLst>
          </p:nvPr>
        </p:nvGraphicFramePr>
        <p:xfrm>
          <a:off x="1281363" y="857650"/>
          <a:ext cx="6581274" cy="32792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4" name="Straight Arrow Connector 3">
            <a:extLst>
              <a:ext uri="{FF2B5EF4-FFF2-40B4-BE49-F238E27FC236}">
                <a16:creationId xmlns:a16="http://schemas.microsoft.com/office/drawing/2014/main" id="{BE4ACEB5-1EF0-0D4E-AD13-7B5FF8E2E313}"/>
              </a:ext>
            </a:extLst>
          </p:cNvPr>
          <p:cNvCxnSpPr/>
          <p:nvPr/>
        </p:nvCxnSpPr>
        <p:spPr>
          <a:xfrm>
            <a:off x="895350" y="4330700"/>
            <a:ext cx="7094287" cy="0"/>
          </a:xfrm>
          <a:prstGeom prst="straightConnector1">
            <a:avLst/>
          </a:prstGeom>
          <a:ln w="76200">
            <a:solidFill>
              <a:srgbClr val="3C1EC6"/>
            </a:solidFill>
            <a:headEnd type="triangle"/>
            <a:tailEnd type="triangle"/>
          </a:ln>
        </p:spPr>
        <p:style>
          <a:lnRef idx="3">
            <a:schemeClr val="accent1"/>
          </a:lnRef>
          <a:fillRef idx="0">
            <a:schemeClr val="accent1"/>
          </a:fillRef>
          <a:effectRef idx="2">
            <a:schemeClr val="accent1"/>
          </a:effectRef>
          <a:fontRef idx="minor">
            <a:schemeClr val="tx1"/>
          </a:fontRef>
        </p:style>
      </p:cxnSp>
      <p:sp>
        <p:nvSpPr>
          <p:cNvPr id="5" name="TextBox 4">
            <a:extLst>
              <a:ext uri="{FF2B5EF4-FFF2-40B4-BE49-F238E27FC236}">
                <a16:creationId xmlns:a16="http://schemas.microsoft.com/office/drawing/2014/main" id="{01599753-FC85-D8BD-9689-238CD4DDCD2B}"/>
              </a:ext>
            </a:extLst>
          </p:cNvPr>
          <p:cNvSpPr txBox="1"/>
          <p:nvPr/>
        </p:nvSpPr>
        <p:spPr>
          <a:xfrm>
            <a:off x="266700" y="4451072"/>
            <a:ext cx="1873250" cy="307777"/>
          </a:xfrm>
          <a:prstGeom prst="rect">
            <a:avLst/>
          </a:prstGeom>
          <a:noFill/>
        </p:spPr>
        <p:txBody>
          <a:bodyPr wrap="square" rtlCol="0">
            <a:spAutoFit/>
          </a:bodyPr>
          <a:lstStyle/>
          <a:p>
            <a:r>
              <a:rPr lang="nl-NL" sz="1400" noProof="0" dirty="0">
                <a:solidFill>
                  <a:srgbClr val="3B1FC6"/>
                </a:solidFill>
                <a:latin typeface="Outfit"/>
                <a:ea typeface="Outfit"/>
                <a:cs typeface="Outfit"/>
                <a:sym typeface="Outfit"/>
              </a:rPr>
              <a:t>Niet betrouwbaar</a:t>
            </a:r>
            <a:endParaRPr lang="nl-NL" noProof="0" dirty="0"/>
          </a:p>
        </p:txBody>
      </p:sp>
      <p:sp>
        <p:nvSpPr>
          <p:cNvPr id="6" name="TextBox 5">
            <a:extLst>
              <a:ext uri="{FF2B5EF4-FFF2-40B4-BE49-F238E27FC236}">
                <a16:creationId xmlns:a16="http://schemas.microsoft.com/office/drawing/2014/main" id="{603ACC6E-6F3B-764B-062A-6477A6391336}"/>
              </a:ext>
            </a:extLst>
          </p:cNvPr>
          <p:cNvSpPr txBox="1"/>
          <p:nvPr/>
        </p:nvSpPr>
        <p:spPr>
          <a:xfrm>
            <a:off x="7327900" y="4450794"/>
            <a:ext cx="1873250" cy="307777"/>
          </a:xfrm>
          <a:prstGeom prst="rect">
            <a:avLst/>
          </a:prstGeom>
          <a:noFill/>
        </p:spPr>
        <p:txBody>
          <a:bodyPr wrap="square" rtlCol="0">
            <a:spAutoFit/>
          </a:bodyPr>
          <a:lstStyle/>
          <a:p>
            <a:r>
              <a:rPr lang="nl-NL" noProof="0" dirty="0">
                <a:solidFill>
                  <a:srgbClr val="3B1FC6"/>
                </a:solidFill>
                <a:latin typeface="Outfit"/>
                <a:ea typeface="Outfit"/>
                <a:cs typeface="Outfit"/>
                <a:sym typeface="Outfit"/>
              </a:rPr>
              <a:t>B</a:t>
            </a:r>
            <a:r>
              <a:rPr lang="nl-NL" sz="1400" noProof="0" dirty="0">
                <a:solidFill>
                  <a:srgbClr val="3B1FC6"/>
                </a:solidFill>
                <a:latin typeface="Outfit"/>
                <a:ea typeface="Outfit"/>
                <a:cs typeface="Outfit"/>
                <a:sym typeface="Outfit"/>
              </a:rPr>
              <a:t>etrouwbaar</a:t>
            </a:r>
            <a:endParaRPr lang="nl-NL" noProof="0" dirty="0"/>
          </a:p>
        </p:txBody>
      </p:sp>
      <p:sp>
        <p:nvSpPr>
          <p:cNvPr id="8" name="TextBox 7">
            <a:extLst>
              <a:ext uri="{FF2B5EF4-FFF2-40B4-BE49-F238E27FC236}">
                <a16:creationId xmlns:a16="http://schemas.microsoft.com/office/drawing/2014/main" id="{750599D2-2D7C-64B9-ED45-7E9D67934914}"/>
              </a:ext>
            </a:extLst>
          </p:cNvPr>
          <p:cNvSpPr txBox="1"/>
          <p:nvPr/>
        </p:nvSpPr>
        <p:spPr>
          <a:xfrm>
            <a:off x="7463117" y="117959"/>
            <a:ext cx="5486400" cy="307777"/>
          </a:xfrm>
          <a:prstGeom prst="rect">
            <a:avLst/>
          </a:prstGeom>
          <a:noFill/>
        </p:spPr>
        <p:txBody>
          <a:bodyPr wrap="square">
            <a:spAutoFit/>
          </a:bodyPr>
          <a:lstStyle/>
          <a:p>
            <a:r>
              <a:rPr lang="en-GB" b="1" i="0" u="none" strike="noStrike" dirty="0" err="1">
                <a:solidFill>
                  <a:srgbClr val="3C1EC6"/>
                </a:solidFill>
                <a:effectLst/>
                <a:latin typeface="Outfit" pitchFamily="2" charset="0"/>
              </a:rPr>
              <a:t>Betrouwbaarheid</a:t>
            </a:r>
            <a:endParaRPr lang="nl-NL" b="1" dirty="0">
              <a:solidFill>
                <a:srgbClr val="3C1EC6"/>
              </a:solidFill>
            </a:endParaRPr>
          </a:p>
        </p:txBody>
      </p:sp>
    </p:spTree>
    <p:extLst>
      <p:ext uri="{BB962C8B-B14F-4D97-AF65-F5344CB8AC3E}">
        <p14:creationId xmlns:p14="http://schemas.microsoft.com/office/powerpoint/2010/main" val="36048735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4C7F5B99-4C6A-10ED-20A0-EF0164CDD315}"/>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E112C5A9-54D4-ECF3-EA36-74B62912633C}"/>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AA766C35-27A0-0486-A15C-15D46E588D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A6A9854-78CB-50EF-8201-EAC06913B541}"/>
              </a:ext>
            </a:extLst>
          </p:cNvPr>
          <p:cNvSpPr txBox="1"/>
          <p:nvPr/>
        </p:nvSpPr>
        <p:spPr>
          <a:xfrm>
            <a:off x="7488313" y="69508"/>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Betrouwbaarheid</a:t>
            </a:r>
            <a:endParaRPr lang="nl-NL" b="1" dirty="0" err="1">
              <a:solidFill>
                <a:srgbClr val="3C1EC6"/>
              </a:solidFill>
            </a:endParaRPr>
          </a:p>
        </p:txBody>
      </p:sp>
      <p:sp>
        <p:nvSpPr>
          <p:cNvPr id="4" name="Oval Callout 3">
            <a:extLst>
              <a:ext uri="{FF2B5EF4-FFF2-40B4-BE49-F238E27FC236}">
                <a16:creationId xmlns:a16="http://schemas.microsoft.com/office/drawing/2014/main" id="{866132EB-03FF-7024-8749-430FA6E8BE68}"/>
              </a:ext>
            </a:extLst>
          </p:cNvPr>
          <p:cNvSpPr/>
          <p:nvPr/>
        </p:nvSpPr>
        <p:spPr>
          <a:xfrm>
            <a:off x="256771" y="1140395"/>
            <a:ext cx="6585989" cy="3393505"/>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Moet je wetenschappers geloven, ook als je hun onderzoek zelf niet begrijpt?</a:t>
            </a:r>
          </a:p>
        </p:txBody>
      </p:sp>
    </p:spTree>
    <p:extLst>
      <p:ext uri="{BB962C8B-B14F-4D97-AF65-F5344CB8AC3E}">
        <p14:creationId xmlns:p14="http://schemas.microsoft.com/office/powerpoint/2010/main" val="15280320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F02D93A4-77BD-23A5-7F6B-A1A27C836C9A}"/>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6DF19DEF-28ED-4810-68C9-DDA42A7999F5}"/>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B34FDDB8-ED84-1E97-6D02-8843527C5F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AA6D132-BD42-9882-4D5E-78FD6061C4B1}"/>
              </a:ext>
            </a:extLst>
          </p:cNvPr>
          <p:cNvSpPr txBox="1"/>
          <p:nvPr/>
        </p:nvSpPr>
        <p:spPr>
          <a:xfrm>
            <a:off x="7488313" y="69508"/>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Betrouwbaarheid</a:t>
            </a:r>
            <a:endParaRPr lang="nl-NL" b="1" dirty="0" err="1">
              <a:solidFill>
                <a:srgbClr val="3C1EC6"/>
              </a:solidFill>
            </a:endParaRPr>
          </a:p>
        </p:txBody>
      </p:sp>
      <p:sp>
        <p:nvSpPr>
          <p:cNvPr id="3" name="Oval Callout 2">
            <a:extLst>
              <a:ext uri="{FF2B5EF4-FFF2-40B4-BE49-F238E27FC236}">
                <a16:creationId xmlns:a16="http://schemas.microsoft.com/office/drawing/2014/main" id="{D4AF538F-309A-FBCA-9B91-D4581187801F}"/>
              </a:ext>
            </a:extLst>
          </p:cNvPr>
          <p:cNvSpPr/>
          <p:nvPr/>
        </p:nvSpPr>
        <p:spPr>
          <a:xfrm>
            <a:off x="910108" y="1447800"/>
            <a:ext cx="5414492" cy="3013883"/>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nl-NL" sz="3200" dirty="0">
              <a:ln w="0"/>
              <a:solidFill>
                <a:schemeClr val="tx1"/>
              </a:solidFill>
              <a:effectLst>
                <a:outerShdw blurRad="38100" dist="25400" dir="5400000" algn="ctr" rotWithShape="0">
                  <a:srgbClr val="6E747A">
                    <a:alpha val="43000"/>
                  </a:srgbClr>
                </a:outerShdw>
              </a:effectLst>
            </a:endParaRPr>
          </a:p>
          <a:p>
            <a:pPr algn="ctr"/>
            <a:r>
              <a:rPr lang="nl-NL" sz="3200" b="1" dirty="0">
                <a:ln w="0"/>
                <a:solidFill>
                  <a:srgbClr val="3C1EC6"/>
                </a:solidFill>
                <a:effectLst>
                  <a:outerShdw blurRad="38100" dist="25400" dir="5400000" algn="ctr" rotWithShape="0">
                    <a:srgbClr val="6E747A">
                      <a:alpha val="43000"/>
                    </a:srgbClr>
                  </a:outerShdw>
                </a:effectLst>
                <a:latin typeface="Outfit"/>
              </a:rPr>
              <a:t>Is iemand die meer weet betrouwbaarder?</a:t>
            </a:r>
          </a:p>
          <a:p>
            <a:pPr algn="ctr"/>
            <a:endParaRPr lang="nl-NL" sz="2000" dirty="0">
              <a:ln w="0"/>
              <a:solidFill>
                <a:schemeClr val="tx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1455617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3F5E64FE-E4B2-0E45-0C5E-CE676479F20A}"/>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E4DC2DCC-B3F9-9ABD-82BA-4FACFB409FA3}"/>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1BBED3C7-D472-3C41-9433-E3C659C615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F2DA0AC-3996-72F3-EF37-2B5B9F1EEE63}"/>
              </a:ext>
            </a:extLst>
          </p:cNvPr>
          <p:cNvSpPr txBox="1"/>
          <p:nvPr/>
        </p:nvSpPr>
        <p:spPr>
          <a:xfrm>
            <a:off x="7488313" y="69508"/>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Betrouwbaarheid</a:t>
            </a:r>
            <a:endParaRPr lang="nl-NL" b="1" dirty="0" err="1">
              <a:solidFill>
                <a:srgbClr val="3C1EC6"/>
              </a:solidFill>
            </a:endParaRPr>
          </a:p>
        </p:txBody>
      </p:sp>
      <p:sp>
        <p:nvSpPr>
          <p:cNvPr id="7" name="Oval Callout 6">
            <a:extLst>
              <a:ext uri="{FF2B5EF4-FFF2-40B4-BE49-F238E27FC236}">
                <a16:creationId xmlns:a16="http://schemas.microsoft.com/office/drawing/2014/main" id="{127F3267-0B31-D074-E993-864354BDEFA9}"/>
              </a:ext>
            </a:extLst>
          </p:cNvPr>
          <p:cNvSpPr/>
          <p:nvPr/>
        </p:nvSpPr>
        <p:spPr>
          <a:xfrm>
            <a:off x="458226" y="1249681"/>
            <a:ext cx="5637774" cy="3195396"/>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nl-NL" sz="2000" dirty="0">
              <a:ln w="0"/>
              <a:solidFill>
                <a:schemeClr val="tx1"/>
              </a:solidFill>
              <a:effectLst>
                <a:outerShdw blurRad="38100" dist="25400" dir="5400000" algn="ctr" rotWithShape="0">
                  <a:srgbClr val="6E747A">
                    <a:alpha val="43000"/>
                  </a:srgbClr>
                </a:outerShdw>
              </a:effectLst>
            </a:endParaRPr>
          </a:p>
          <a:p>
            <a:pPr algn="ctr"/>
            <a:r>
              <a:rPr lang="nl-NL" sz="3200" b="1" dirty="0">
                <a:ln w="0"/>
                <a:solidFill>
                  <a:srgbClr val="3C1EC6"/>
                </a:solidFill>
                <a:effectLst>
                  <a:outerShdw blurRad="38100" dist="25400" dir="5400000" algn="ctr" rotWithShape="0">
                    <a:srgbClr val="6E747A">
                      <a:alpha val="43000"/>
                    </a:srgbClr>
                  </a:outerShdw>
                </a:effectLst>
                <a:latin typeface="Outfit"/>
              </a:rPr>
              <a:t>Kan je betrouwbare mensen herkennen?</a:t>
            </a:r>
          </a:p>
          <a:p>
            <a:pPr algn="ctr"/>
            <a:endParaRPr lang="nl-NL" sz="2000" dirty="0">
              <a:ln w="0"/>
              <a:solidFill>
                <a:schemeClr val="tx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0461652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5E242E18-E04A-A840-314C-8C89D464C51A}"/>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8C64B661-393E-AEF9-8887-6F6C5F6912C5}"/>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701AEB3D-CDE9-9746-62DE-F542DBDF90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6AE1739-8964-211C-7F39-A89589CD2F5F}"/>
              </a:ext>
            </a:extLst>
          </p:cNvPr>
          <p:cNvSpPr txBox="1"/>
          <p:nvPr/>
        </p:nvSpPr>
        <p:spPr>
          <a:xfrm>
            <a:off x="7488313" y="69508"/>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Betrouwbaarheid</a:t>
            </a:r>
            <a:endParaRPr lang="nl-NL" b="1" dirty="0" err="1">
              <a:solidFill>
                <a:srgbClr val="3C1EC6"/>
              </a:solidFill>
            </a:endParaRPr>
          </a:p>
        </p:txBody>
      </p:sp>
      <p:sp>
        <p:nvSpPr>
          <p:cNvPr id="8" name="Oval Callout 7">
            <a:extLst>
              <a:ext uri="{FF2B5EF4-FFF2-40B4-BE49-F238E27FC236}">
                <a16:creationId xmlns:a16="http://schemas.microsoft.com/office/drawing/2014/main" id="{7EE4BA4B-FFF5-268F-816A-F8B447E32C0C}"/>
              </a:ext>
            </a:extLst>
          </p:cNvPr>
          <p:cNvSpPr/>
          <p:nvPr/>
        </p:nvSpPr>
        <p:spPr>
          <a:xfrm>
            <a:off x="1021080" y="1386840"/>
            <a:ext cx="5379720" cy="3063239"/>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Bepalen wetenschappers de waarheid?</a:t>
            </a:r>
          </a:p>
        </p:txBody>
      </p:sp>
    </p:spTree>
    <p:extLst>
      <p:ext uri="{BB962C8B-B14F-4D97-AF65-F5344CB8AC3E}">
        <p14:creationId xmlns:p14="http://schemas.microsoft.com/office/powerpoint/2010/main" val="14449425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157">
          <a:extLst>
            <a:ext uri="{FF2B5EF4-FFF2-40B4-BE49-F238E27FC236}">
              <a16:creationId xmlns:a16="http://schemas.microsoft.com/office/drawing/2014/main" id="{2AADBC33-1212-E57C-45F9-B6038CA5DAAF}"/>
            </a:ext>
          </a:extLst>
        </p:cNvPr>
        <p:cNvGrpSpPr/>
        <p:nvPr/>
      </p:nvGrpSpPr>
      <p:grpSpPr>
        <a:xfrm>
          <a:off x="0" y="0"/>
          <a:ext cx="0" cy="0"/>
          <a:chOff x="0" y="0"/>
          <a:chExt cx="0" cy="0"/>
        </a:xfrm>
      </p:grpSpPr>
      <p:sp>
        <p:nvSpPr>
          <p:cNvPr id="160" name="Google Shape;160;p25">
            <a:extLst>
              <a:ext uri="{FF2B5EF4-FFF2-40B4-BE49-F238E27FC236}">
                <a16:creationId xmlns:a16="http://schemas.microsoft.com/office/drawing/2014/main" id="{744130BA-E9D0-ED1E-2D33-2B1B9C8463FC}"/>
              </a:ext>
            </a:extLst>
          </p:cNvPr>
          <p:cNvSpPr txBox="1"/>
          <p:nvPr/>
        </p:nvSpPr>
        <p:spPr>
          <a:xfrm>
            <a:off x="75187" y="332412"/>
            <a:ext cx="6039000"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6. Bokalen en data</a:t>
            </a:r>
          </a:p>
        </p:txBody>
      </p:sp>
      <p:sp>
        <p:nvSpPr>
          <p:cNvPr id="3" name="TextBox 2">
            <a:extLst>
              <a:ext uri="{FF2B5EF4-FFF2-40B4-BE49-F238E27FC236}">
                <a16:creationId xmlns:a16="http://schemas.microsoft.com/office/drawing/2014/main" id="{3325EC88-8D3E-1C57-4378-954C5479E67B}"/>
              </a:ext>
            </a:extLst>
          </p:cNvPr>
          <p:cNvSpPr txBox="1"/>
          <p:nvPr/>
        </p:nvSpPr>
        <p:spPr>
          <a:xfrm>
            <a:off x="6963015" y="200060"/>
            <a:ext cx="5486400" cy="307777"/>
          </a:xfrm>
          <a:prstGeom prst="rect">
            <a:avLst/>
          </a:prstGeom>
          <a:noFill/>
        </p:spPr>
        <p:txBody>
          <a:bodyPr wrap="square">
            <a:spAutoFit/>
          </a:bodyPr>
          <a:lstStyle/>
          <a:p>
            <a:r>
              <a:rPr lang="en-GB" b="1" i="0" u="none" strike="noStrike" dirty="0">
                <a:solidFill>
                  <a:srgbClr val="3C1EC6"/>
                </a:solidFill>
                <a:effectLst/>
                <a:latin typeface="Outfit" pitchFamily="2" charset="0"/>
              </a:rPr>
              <a:t>Logica &amp; </a:t>
            </a:r>
            <a:r>
              <a:rPr lang="en-GB" b="1" i="0" u="none" strike="noStrike" dirty="0" err="1">
                <a:solidFill>
                  <a:srgbClr val="3C1EC6"/>
                </a:solidFill>
                <a:effectLst/>
                <a:latin typeface="Outfit" pitchFamily="2" charset="0"/>
              </a:rPr>
              <a:t>argumentatie</a:t>
            </a:r>
            <a:endParaRPr lang="nl-NL" b="1" dirty="0">
              <a:solidFill>
                <a:srgbClr val="3C1EC6"/>
              </a:solidFill>
            </a:endParaRPr>
          </a:p>
        </p:txBody>
      </p:sp>
      <p:pic>
        <p:nvPicPr>
          <p:cNvPr id="4" name="Picture 3">
            <a:extLst>
              <a:ext uri="{FF2B5EF4-FFF2-40B4-BE49-F238E27FC236}">
                <a16:creationId xmlns:a16="http://schemas.microsoft.com/office/drawing/2014/main" id="{1FB83876-B3FF-8E8C-D3CE-49DC710E3933}"/>
              </a:ext>
            </a:extLst>
          </p:cNvPr>
          <p:cNvPicPr>
            <a:picLocks noChangeAspect="1"/>
          </p:cNvPicPr>
          <p:nvPr/>
        </p:nvPicPr>
        <p:blipFill>
          <a:blip r:embed="rId3"/>
          <a:stretch>
            <a:fillRect/>
          </a:stretch>
        </p:blipFill>
        <p:spPr>
          <a:xfrm>
            <a:off x="1616092" y="1040423"/>
            <a:ext cx="5919142" cy="4103077"/>
          </a:xfrm>
          <a:prstGeom prst="rect">
            <a:avLst/>
          </a:prstGeom>
        </p:spPr>
      </p:pic>
    </p:spTree>
    <p:extLst>
      <p:ext uri="{BB962C8B-B14F-4D97-AF65-F5344CB8AC3E}">
        <p14:creationId xmlns:p14="http://schemas.microsoft.com/office/powerpoint/2010/main" val="6710913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F8E8DB5B-53A2-9FAF-B0F7-D121F585BC5F}"/>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2E69D7BA-34AD-48C7-13A4-A4081A39AFF8}"/>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C7021178-6CB2-E9C6-D712-033058AF94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6CF0B54-990D-B270-6596-F28BC66DC971}"/>
              </a:ext>
            </a:extLst>
          </p:cNvPr>
          <p:cNvSpPr txBox="1"/>
          <p:nvPr/>
        </p:nvSpPr>
        <p:spPr>
          <a:xfrm>
            <a:off x="7090380" y="56808"/>
            <a:ext cx="5486400" cy="307777"/>
          </a:xfrm>
          <a:prstGeom prst="rect">
            <a:avLst/>
          </a:prstGeom>
          <a:noFill/>
        </p:spPr>
        <p:txBody>
          <a:bodyPr wrap="square" lIns="91440" tIns="45720" rIns="91440" bIns="45720" anchor="t">
            <a:spAutoFit/>
          </a:bodyPr>
          <a:lstStyle/>
          <a:p>
            <a:r>
              <a:rPr lang="en-GB" b="1" dirty="0">
                <a:solidFill>
                  <a:srgbClr val="3C1EC6"/>
                </a:solidFill>
                <a:latin typeface="Outfit"/>
              </a:rPr>
              <a:t>Logica &amp; </a:t>
            </a:r>
            <a:r>
              <a:rPr lang="en-GB" b="1" dirty="0" err="1">
                <a:solidFill>
                  <a:srgbClr val="3C1EC6"/>
                </a:solidFill>
                <a:latin typeface="Outfit"/>
              </a:rPr>
              <a:t>argumentatie</a:t>
            </a:r>
            <a:r>
              <a:rPr lang="en-GB" b="1" dirty="0">
                <a:solidFill>
                  <a:srgbClr val="3C1EC6"/>
                </a:solidFill>
                <a:latin typeface="Outfit"/>
              </a:rPr>
              <a:t> </a:t>
            </a:r>
            <a:endParaRPr lang="nl-NL" b="1" dirty="0">
              <a:solidFill>
                <a:srgbClr val="3C1EC6"/>
              </a:solidFill>
            </a:endParaRPr>
          </a:p>
        </p:txBody>
      </p:sp>
      <p:sp>
        <p:nvSpPr>
          <p:cNvPr id="4" name="Oval Callout 3">
            <a:extLst>
              <a:ext uri="{FF2B5EF4-FFF2-40B4-BE49-F238E27FC236}">
                <a16:creationId xmlns:a16="http://schemas.microsoft.com/office/drawing/2014/main" id="{7A119F5B-F96A-88A8-C3A7-1FA3860C6C84}"/>
              </a:ext>
            </a:extLst>
          </p:cNvPr>
          <p:cNvSpPr/>
          <p:nvPr/>
        </p:nvSpPr>
        <p:spPr>
          <a:xfrm>
            <a:off x="576260" y="1322048"/>
            <a:ext cx="5326451" cy="3160741"/>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Kan je cijfers op verschillende manieren lezen?</a:t>
            </a:r>
          </a:p>
        </p:txBody>
      </p:sp>
    </p:spTree>
    <p:extLst>
      <p:ext uri="{BB962C8B-B14F-4D97-AF65-F5344CB8AC3E}">
        <p14:creationId xmlns:p14="http://schemas.microsoft.com/office/powerpoint/2010/main" val="9241915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4AF1724A-1A80-E6A4-0B84-F0E26C570E3C}"/>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8ACBF50C-F7FE-D684-3206-DCB84784A9D8}"/>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571E4DE9-0371-1611-267B-70D16791C4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73A336B-C65C-8937-EB7E-6A2BEB32E226}"/>
              </a:ext>
            </a:extLst>
          </p:cNvPr>
          <p:cNvSpPr txBox="1"/>
          <p:nvPr/>
        </p:nvSpPr>
        <p:spPr>
          <a:xfrm>
            <a:off x="7090380" y="56808"/>
            <a:ext cx="5486400" cy="307777"/>
          </a:xfrm>
          <a:prstGeom prst="rect">
            <a:avLst/>
          </a:prstGeom>
          <a:noFill/>
        </p:spPr>
        <p:txBody>
          <a:bodyPr wrap="square" lIns="91440" tIns="45720" rIns="91440" bIns="45720" anchor="t">
            <a:spAutoFit/>
          </a:bodyPr>
          <a:lstStyle/>
          <a:p>
            <a:r>
              <a:rPr lang="en-GB" b="1" dirty="0">
                <a:solidFill>
                  <a:srgbClr val="3C1EC6"/>
                </a:solidFill>
                <a:latin typeface="Outfit"/>
              </a:rPr>
              <a:t>Logica &amp; </a:t>
            </a:r>
            <a:r>
              <a:rPr lang="en-GB" b="1" dirty="0" err="1">
                <a:solidFill>
                  <a:srgbClr val="3C1EC6"/>
                </a:solidFill>
                <a:latin typeface="Outfit"/>
              </a:rPr>
              <a:t>argumentatie</a:t>
            </a:r>
            <a:r>
              <a:rPr lang="en-GB" b="1" dirty="0">
                <a:solidFill>
                  <a:srgbClr val="3C1EC6"/>
                </a:solidFill>
                <a:latin typeface="Outfit"/>
              </a:rPr>
              <a:t> </a:t>
            </a:r>
            <a:endParaRPr lang="nl-NL" b="1" dirty="0">
              <a:solidFill>
                <a:srgbClr val="3C1EC6"/>
              </a:solidFill>
            </a:endParaRPr>
          </a:p>
        </p:txBody>
      </p:sp>
      <p:sp>
        <p:nvSpPr>
          <p:cNvPr id="7" name="Oval Callout 6">
            <a:extLst>
              <a:ext uri="{FF2B5EF4-FFF2-40B4-BE49-F238E27FC236}">
                <a16:creationId xmlns:a16="http://schemas.microsoft.com/office/drawing/2014/main" id="{6562BADE-20B5-DD9A-2FB6-433C141DDF2A}"/>
              </a:ext>
            </a:extLst>
          </p:cNvPr>
          <p:cNvSpPr/>
          <p:nvPr/>
        </p:nvSpPr>
        <p:spPr>
          <a:xfrm>
            <a:off x="536988" y="1537141"/>
            <a:ext cx="5863811" cy="2982820"/>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nl-NL" sz="2000" dirty="0">
              <a:ln w="0"/>
              <a:solidFill>
                <a:schemeClr val="tx1"/>
              </a:solidFill>
              <a:effectLst>
                <a:outerShdw blurRad="38100" dist="25400" dir="5400000" algn="ctr" rotWithShape="0">
                  <a:srgbClr val="6E747A">
                    <a:alpha val="43000"/>
                  </a:srgbClr>
                </a:outerShdw>
              </a:effectLst>
            </a:endParaRPr>
          </a:p>
          <a:p>
            <a:pPr algn="ctr"/>
            <a:r>
              <a:rPr lang="nl-NL" sz="3200" b="1" dirty="0">
                <a:ln w="0"/>
                <a:solidFill>
                  <a:srgbClr val="3C1EC6"/>
                </a:solidFill>
                <a:effectLst>
                  <a:outerShdw blurRad="38100" dist="25400" dir="5400000" algn="ctr" rotWithShape="0">
                    <a:srgbClr val="6E747A">
                      <a:alpha val="43000"/>
                    </a:srgbClr>
                  </a:outerShdw>
                </a:effectLst>
                <a:latin typeface="Outfit"/>
              </a:rPr>
              <a:t>Kan je cijfers altijd vertrouwen?</a:t>
            </a:r>
          </a:p>
          <a:p>
            <a:pPr algn="ctr"/>
            <a:endParaRPr lang="nl-NL" sz="2000" dirty="0">
              <a:ln w="0"/>
              <a:solidFill>
                <a:schemeClr val="tx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5956189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4FEFA8BB-DA54-96E3-E478-A0F707D572E9}"/>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540A9D6C-B5BB-1D66-F616-47E28CC73FE7}"/>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C770425A-E827-A4A7-78B5-5FEDC8E213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4C3ECF6-CDFC-2D1D-CE29-5F21596FACA9}"/>
              </a:ext>
            </a:extLst>
          </p:cNvPr>
          <p:cNvSpPr txBox="1"/>
          <p:nvPr/>
        </p:nvSpPr>
        <p:spPr>
          <a:xfrm>
            <a:off x="7090380" y="56808"/>
            <a:ext cx="5486400" cy="307777"/>
          </a:xfrm>
          <a:prstGeom prst="rect">
            <a:avLst/>
          </a:prstGeom>
          <a:noFill/>
        </p:spPr>
        <p:txBody>
          <a:bodyPr wrap="square" lIns="91440" tIns="45720" rIns="91440" bIns="45720" anchor="t">
            <a:spAutoFit/>
          </a:bodyPr>
          <a:lstStyle/>
          <a:p>
            <a:r>
              <a:rPr lang="en-GB" b="1" dirty="0">
                <a:solidFill>
                  <a:srgbClr val="3C1EC6"/>
                </a:solidFill>
                <a:latin typeface="Outfit"/>
              </a:rPr>
              <a:t>Logica &amp; </a:t>
            </a:r>
            <a:r>
              <a:rPr lang="en-GB" b="1" dirty="0" err="1">
                <a:solidFill>
                  <a:srgbClr val="3C1EC6"/>
                </a:solidFill>
                <a:latin typeface="Outfit"/>
              </a:rPr>
              <a:t>argumentatie</a:t>
            </a:r>
            <a:r>
              <a:rPr lang="en-GB" b="1" dirty="0">
                <a:solidFill>
                  <a:srgbClr val="3C1EC6"/>
                </a:solidFill>
                <a:latin typeface="Outfit"/>
              </a:rPr>
              <a:t> </a:t>
            </a:r>
            <a:endParaRPr lang="nl-NL" b="1" dirty="0">
              <a:solidFill>
                <a:srgbClr val="3C1EC6"/>
              </a:solidFill>
            </a:endParaRPr>
          </a:p>
        </p:txBody>
      </p:sp>
      <p:sp>
        <p:nvSpPr>
          <p:cNvPr id="8" name="Oval Callout 7">
            <a:extLst>
              <a:ext uri="{FF2B5EF4-FFF2-40B4-BE49-F238E27FC236}">
                <a16:creationId xmlns:a16="http://schemas.microsoft.com/office/drawing/2014/main" id="{1A6B4287-4A22-A754-0C69-DC8158DA2751}"/>
              </a:ext>
            </a:extLst>
          </p:cNvPr>
          <p:cNvSpPr/>
          <p:nvPr/>
        </p:nvSpPr>
        <p:spPr>
          <a:xfrm>
            <a:off x="579862" y="1390185"/>
            <a:ext cx="5925015" cy="3182613"/>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Kunnen dezelfde gegevens tot verschillende conclusies leiden?</a:t>
            </a:r>
          </a:p>
        </p:txBody>
      </p:sp>
    </p:spTree>
    <p:extLst>
      <p:ext uri="{BB962C8B-B14F-4D97-AF65-F5344CB8AC3E}">
        <p14:creationId xmlns:p14="http://schemas.microsoft.com/office/powerpoint/2010/main" val="22682278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06">
          <a:extLst>
            <a:ext uri="{FF2B5EF4-FFF2-40B4-BE49-F238E27FC236}">
              <a16:creationId xmlns:a16="http://schemas.microsoft.com/office/drawing/2014/main" id="{7AF8280B-3173-D0E6-B2EC-8BFBAFAEC0AA}"/>
            </a:ext>
          </a:extLst>
        </p:cNvPr>
        <p:cNvGrpSpPr/>
        <p:nvPr/>
      </p:nvGrpSpPr>
      <p:grpSpPr>
        <a:xfrm>
          <a:off x="0" y="0"/>
          <a:ext cx="0" cy="0"/>
          <a:chOff x="0" y="0"/>
          <a:chExt cx="0" cy="0"/>
        </a:xfrm>
      </p:grpSpPr>
      <p:pic>
        <p:nvPicPr>
          <p:cNvPr id="107" name="Google Shape;107;p19" title="Asset 32.png">
            <a:extLst>
              <a:ext uri="{FF2B5EF4-FFF2-40B4-BE49-F238E27FC236}">
                <a16:creationId xmlns:a16="http://schemas.microsoft.com/office/drawing/2014/main" id="{0433ED7C-2BF8-8D19-E9D9-377D527A045B}"/>
              </a:ext>
            </a:extLst>
          </p:cNvPr>
          <p:cNvPicPr preferRelativeResize="0"/>
          <p:nvPr/>
        </p:nvPicPr>
        <p:blipFill rotWithShape="1">
          <a:blip r:embed="rId3">
            <a:alphaModFix/>
          </a:blip>
          <a:srcRect t="17235" b="26516"/>
          <a:stretch/>
        </p:blipFill>
        <p:spPr>
          <a:xfrm>
            <a:off x="0" y="0"/>
            <a:ext cx="9144003" cy="5143501"/>
          </a:xfrm>
          <a:prstGeom prst="rect">
            <a:avLst/>
          </a:prstGeom>
          <a:noFill/>
          <a:ln>
            <a:noFill/>
          </a:ln>
        </p:spPr>
      </p:pic>
      <p:sp>
        <p:nvSpPr>
          <p:cNvPr id="109" name="Google Shape;109;p19">
            <a:extLst>
              <a:ext uri="{FF2B5EF4-FFF2-40B4-BE49-F238E27FC236}">
                <a16:creationId xmlns:a16="http://schemas.microsoft.com/office/drawing/2014/main" id="{139458CB-9151-C842-572B-5A0311E5A020}"/>
              </a:ext>
            </a:extLst>
          </p:cNvPr>
          <p:cNvSpPr txBox="1"/>
          <p:nvPr/>
        </p:nvSpPr>
        <p:spPr>
          <a:xfrm>
            <a:off x="884704" y="1554049"/>
            <a:ext cx="6087000" cy="1366498"/>
          </a:xfrm>
          <a:prstGeom prst="rect">
            <a:avLst/>
          </a:prstGeom>
          <a:noFill/>
          <a:ln>
            <a:noFill/>
          </a:ln>
        </p:spPr>
        <p:txBody>
          <a:bodyPr spcFirstLastPara="1" wrap="square" lIns="91425" tIns="91425" rIns="91425" bIns="91425" anchor="t" anchorCtr="0">
            <a:spAutoFit/>
          </a:bodyPr>
          <a:lstStyle/>
          <a:p>
            <a:pPr>
              <a:lnSpc>
                <a:spcPct val="80000"/>
              </a:lnSpc>
            </a:pPr>
            <a:r>
              <a:rPr lang="nl-NL" sz="4800" noProof="0" dirty="0">
                <a:solidFill>
                  <a:srgbClr val="F2EFE8"/>
                </a:solidFill>
                <a:latin typeface="Outfit Light"/>
                <a:ea typeface="Outfit Light"/>
                <a:cs typeface="Outfit Light"/>
                <a:sym typeface="Outfit Light"/>
              </a:rPr>
              <a:t>Deel 2 </a:t>
            </a:r>
          </a:p>
          <a:p>
            <a:pPr marL="0" marR="0" lvl="0" indent="0" algn="l" rtl="0">
              <a:lnSpc>
                <a:spcPct val="80000"/>
              </a:lnSpc>
              <a:spcBef>
                <a:spcPts val="0"/>
              </a:spcBef>
              <a:spcAft>
                <a:spcPts val="0"/>
              </a:spcAft>
              <a:buNone/>
            </a:pPr>
            <a:r>
              <a:rPr lang="nl-NL" sz="4800" b="1" noProof="0" dirty="0">
                <a:solidFill>
                  <a:srgbClr val="3B1FC6"/>
                </a:solidFill>
                <a:latin typeface="Outfit"/>
                <a:ea typeface="Outfit"/>
                <a:cs typeface="Outfit"/>
                <a:sym typeface="Outfit"/>
              </a:rPr>
              <a:t>Gezondheid</a:t>
            </a:r>
          </a:p>
        </p:txBody>
      </p:sp>
      <p:sp>
        <p:nvSpPr>
          <p:cNvPr id="4" name="TextBox 3">
            <a:extLst>
              <a:ext uri="{FF2B5EF4-FFF2-40B4-BE49-F238E27FC236}">
                <a16:creationId xmlns:a16="http://schemas.microsoft.com/office/drawing/2014/main" id="{8BD239CE-944A-B11D-6CAC-725B583E4A4F}"/>
              </a:ext>
            </a:extLst>
          </p:cNvPr>
          <p:cNvSpPr txBox="1"/>
          <p:nvPr/>
        </p:nvSpPr>
        <p:spPr>
          <a:xfrm>
            <a:off x="4200008" y="4558725"/>
            <a:ext cx="4943992" cy="584775"/>
          </a:xfrm>
          <a:prstGeom prst="rect">
            <a:avLst/>
          </a:prstGeom>
          <a:noFill/>
        </p:spPr>
        <p:txBody>
          <a:bodyPr wrap="square">
            <a:spAutoFit/>
          </a:bodyPr>
          <a:lstStyle/>
          <a:p>
            <a:r>
              <a:rPr lang="nl-NL" sz="1800" b="1" dirty="0">
                <a:solidFill>
                  <a:srgbClr val="EB5A32"/>
                </a:solidFill>
                <a:hlinkClick r:id="rId4">
                  <a:extLst>
                    <a:ext uri="{A12FA001-AC4F-418D-AE19-62706E023703}">
                      <ahyp:hlinkClr xmlns:ahyp="http://schemas.microsoft.com/office/drawing/2018/hyperlinkcolor" val="tx"/>
                    </a:ext>
                  </a:extLst>
                </a:hlinkClick>
              </a:rPr>
              <a:t>https://eetexpert.be/gezonde-leefstijl-alles</a:t>
            </a:r>
            <a:endParaRPr lang="nl-NL" sz="1800" b="1" dirty="0">
              <a:solidFill>
                <a:srgbClr val="EB5A32"/>
              </a:solidFill>
            </a:endParaRPr>
          </a:p>
          <a:p>
            <a:endParaRPr lang="nl-NL" dirty="0"/>
          </a:p>
        </p:txBody>
      </p:sp>
      <p:pic>
        <p:nvPicPr>
          <p:cNvPr id="3" name="Picture 2" descr="MediaWijs_Icoon_hart gezondheid.png">
            <a:extLst>
              <a:ext uri="{FF2B5EF4-FFF2-40B4-BE49-F238E27FC236}">
                <a16:creationId xmlns:a16="http://schemas.microsoft.com/office/drawing/2014/main" id="{BF8FAA01-BDA0-6B7F-321F-7CBB6DB8899A}"/>
              </a:ext>
            </a:extLst>
          </p:cNvPr>
          <p:cNvPicPr>
            <a:picLocks noChangeAspect="1"/>
          </p:cNvPicPr>
          <p:nvPr/>
        </p:nvPicPr>
        <p:blipFill>
          <a:blip r:embed="rId5"/>
          <a:stretch>
            <a:fillRect/>
          </a:stretch>
        </p:blipFill>
        <p:spPr>
          <a:xfrm>
            <a:off x="4712153" y="257175"/>
            <a:ext cx="4171950" cy="4166508"/>
          </a:xfrm>
          <a:prstGeom prst="rect">
            <a:avLst/>
          </a:prstGeom>
        </p:spPr>
      </p:pic>
    </p:spTree>
    <p:extLst>
      <p:ext uri="{BB962C8B-B14F-4D97-AF65-F5344CB8AC3E}">
        <p14:creationId xmlns:p14="http://schemas.microsoft.com/office/powerpoint/2010/main" val="16315962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115">
          <a:extLst>
            <a:ext uri="{FF2B5EF4-FFF2-40B4-BE49-F238E27FC236}">
              <a16:creationId xmlns:a16="http://schemas.microsoft.com/office/drawing/2014/main" id="{FF3667A7-EC7C-5FAE-AE6E-A71CB656374E}"/>
            </a:ext>
          </a:extLst>
        </p:cNvPr>
        <p:cNvGrpSpPr/>
        <p:nvPr/>
      </p:nvGrpSpPr>
      <p:grpSpPr>
        <a:xfrm>
          <a:off x="0" y="0"/>
          <a:ext cx="0" cy="0"/>
          <a:chOff x="0" y="0"/>
          <a:chExt cx="0" cy="0"/>
        </a:xfrm>
      </p:grpSpPr>
      <p:sp>
        <p:nvSpPr>
          <p:cNvPr id="118" name="Google Shape;118;p20">
            <a:extLst>
              <a:ext uri="{FF2B5EF4-FFF2-40B4-BE49-F238E27FC236}">
                <a16:creationId xmlns:a16="http://schemas.microsoft.com/office/drawing/2014/main" id="{15CF31A8-3548-F11A-E904-E4E12D2E0B31}"/>
              </a:ext>
            </a:extLst>
          </p:cNvPr>
          <p:cNvSpPr txBox="1"/>
          <p:nvPr/>
        </p:nvSpPr>
        <p:spPr>
          <a:xfrm>
            <a:off x="164101" y="155650"/>
            <a:ext cx="6039000" cy="702000"/>
          </a:xfrm>
          <a:prstGeom prst="rect">
            <a:avLst/>
          </a:prstGeom>
          <a:noFill/>
          <a:ln>
            <a:noFill/>
          </a:ln>
        </p:spPr>
        <p:txBody>
          <a:bodyPr spcFirstLastPara="1" wrap="square" lIns="91425" tIns="91425" rIns="91425" bIns="91425" anchor="t" anchorCtr="0">
            <a:spAutoFit/>
          </a:bodyPr>
          <a:lstStyle/>
          <a:p>
            <a:pPr>
              <a:lnSpc>
                <a:spcPct val="80000"/>
              </a:lnSpc>
            </a:pPr>
            <a:r>
              <a:rPr lang="nl-NL" sz="4200" b="1" noProof="0" dirty="0">
                <a:solidFill>
                  <a:srgbClr val="F8582B"/>
                </a:solidFill>
                <a:latin typeface="Outfit"/>
                <a:sym typeface="Outfit"/>
              </a:rPr>
              <a:t>7. Argumentatieladder</a:t>
            </a:r>
            <a:endParaRPr lang="nl-NL" sz="4400" noProof="0" dirty="0"/>
          </a:p>
        </p:txBody>
      </p:sp>
      <p:graphicFrame>
        <p:nvGraphicFramePr>
          <p:cNvPr id="2" name="Diagram 1">
            <a:extLst>
              <a:ext uri="{FF2B5EF4-FFF2-40B4-BE49-F238E27FC236}">
                <a16:creationId xmlns:a16="http://schemas.microsoft.com/office/drawing/2014/main" id="{74E7BE5C-78C6-0430-DE04-F882FC375819}"/>
              </a:ext>
            </a:extLst>
          </p:cNvPr>
          <p:cNvGraphicFramePr/>
          <p:nvPr>
            <p:extLst>
              <p:ext uri="{D42A27DB-BD31-4B8C-83A1-F6EECF244321}">
                <p14:modId xmlns:p14="http://schemas.microsoft.com/office/powerpoint/2010/main" val="705095376"/>
              </p:ext>
            </p:extLst>
          </p:nvPr>
        </p:nvGraphicFramePr>
        <p:xfrm>
          <a:off x="2912464" y="1065583"/>
          <a:ext cx="6581274" cy="32792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F9ED00FB-D4B2-DCCD-0D20-60736EB7041F}"/>
              </a:ext>
            </a:extLst>
          </p:cNvPr>
          <p:cNvSpPr txBox="1"/>
          <p:nvPr/>
        </p:nvSpPr>
        <p:spPr>
          <a:xfrm>
            <a:off x="1171635" y="4502971"/>
            <a:ext cx="1873250" cy="307777"/>
          </a:xfrm>
          <a:prstGeom prst="rect">
            <a:avLst/>
          </a:prstGeom>
          <a:noFill/>
        </p:spPr>
        <p:txBody>
          <a:bodyPr wrap="square" rtlCol="0">
            <a:spAutoFit/>
          </a:bodyPr>
          <a:lstStyle/>
          <a:p>
            <a:r>
              <a:rPr lang="nl-NL" sz="1400" noProof="0" dirty="0">
                <a:solidFill>
                  <a:srgbClr val="3B1FC6"/>
                </a:solidFill>
                <a:latin typeface="Outfit"/>
                <a:ea typeface="Outfit"/>
                <a:cs typeface="Outfit"/>
                <a:sym typeface="Outfit"/>
              </a:rPr>
              <a:t>Zwak argument</a:t>
            </a:r>
            <a:endParaRPr lang="nl-NL" noProof="0" dirty="0"/>
          </a:p>
        </p:txBody>
      </p:sp>
      <p:sp>
        <p:nvSpPr>
          <p:cNvPr id="6" name="TextBox 5">
            <a:extLst>
              <a:ext uri="{FF2B5EF4-FFF2-40B4-BE49-F238E27FC236}">
                <a16:creationId xmlns:a16="http://schemas.microsoft.com/office/drawing/2014/main" id="{5426FE60-FCE1-C6C0-5503-2F0E32B124DA}"/>
              </a:ext>
            </a:extLst>
          </p:cNvPr>
          <p:cNvSpPr txBox="1"/>
          <p:nvPr/>
        </p:nvSpPr>
        <p:spPr>
          <a:xfrm>
            <a:off x="1171635" y="991283"/>
            <a:ext cx="1873250" cy="307777"/>
          </a:xfrm>
          <a:prstGeom prst="rect">
            <a:avLst/>
          </a:prstGeom>
          <a:noFill/>
        </p:spPr>
        <p:txBody>
          <a:bodyPr wrap="square" rtlCol="0">
            <a:spAutoFit/>
          </a:bodyPr>
          <a:lstStyle/>
          <a:p>
            <a:r>
              <a:rPr lang="nl-NL" noProof="0" dirty="0">
                <a:solidFill>
                  <a:srgbClr val="3B1FC6"/>
                </a:solidFill>
                <a:latin typeface="Outfit"/>
                <a:ea typeface="Outfit"/>
                <a:cs typeface="Outfit"/>
                <a:sym typeface="Outfit"/>
              </a:rPr>
              <a:t>Sterk argument</a:t>
            </a:r>
            <a:endParaRPr lang="nl-NL" noProof="0" dirty="0"/>
          </a:p>
        </p:txBody>
      </p:sp>
      <p:sp>
        <p:nvSpPr>
          <p:cNvPr id="8" name="TextBox 7">
            <a:extLst>
              <a:ext uri="{FF2B5EF4-FFF2-40B4-BE49-F238E27FC236}">
                <a16:creationId xmlns:a16="http://schemas.microsoft.com/office/drawing/2014/main" id="{834D6CFA-66DA-FD20-FB0E-A617CD31432D}"/>
              </a:ext>
            </a:extLst>
          </p:cNvPr>
          <p:cNvSpPr txBox="1"/>
          <p:nvPr/>
        </p:nvSpPr>
        <p:spPr>
          <a:xfrm>
            <a:off x="6868510" y="231617"/>
            <a:ext cx="2111389"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Logica &amp; </a:t>
            </a:r>
            <a:r>
              <a:rPr lang="en-GB" sz="1400" b="1" i="0" u="none" strike="noStrike" dirty="0" err="1">
                <a:solidFill>
                  <a:srgbClr val="3C1EC6"/>
                </a:solidFill>
                <a:effectLst/>
                <a:latin typeface="Outfit" pitchFamily="2" charset="0"/>
              </a:rPr>
              <a:t>argumentatie</a:t>
            </a:r>
            <a:endParaRPr lang="nl-NL" b="1" dirty="0">
              <a:solidFill>
                <a:srgbClr val="3C1EC6"/>
              </a:solidFill>
            </a:endParaRPr>
          </a:p>
        </p:txBody>
      </p:sp>
      <p:pic>
        <p:nvPicPr>
          <p:cNvPr id="19" name="Afbeelding 18">
            <a:extLst>
              <a:ext uri="{FF2B5EF4-FFF2-40B4-BE49-F238E27FC236}">
                <a16:creationId xmlns:a16="http://schemas.microsoft.com/office/drawing/2014/main" id="{B0E513AF-9849-14E8-8CFB-41F9C3ADC31A}"/>
              </a:ext>
            </a:extLst>
          </p:cNvPr>
          <p:cNvPicPr>
            <a:picLocks noChangeAspect="1"/>
          </p:cNvPicPr>
          <p:nvPr/>
        </p:nvPicPr>
        <p:blipFill>
          <a:blip r:embed="rId8"/>
          <a:stretch>
            <a:fillRect/>
          </a:stretch>
        </p:blipFill>
        <p:spPr>
          <a:xfrm>
            <a:off x="398238" y="1378649"/>
            <a:ext cx="2965145" cy="2965145"/>
          </a:xfrm>
          <a:prstGeom prst="rect">
            <a:avLst/>
          </a:prstGeom>
        </p:spPr>
      </p:pic>
    </p:spTree>
    <p:extLst>
      <p:ext uri="{BB962C8B-B14F-4D97-AF65-F5344CB8AC3E}">
        <p14:creationId xmlns:p14="http://schemas.microsoft.com/office/powerpoint/2010/main" val="13241620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671ABF09-1A0D-82CB-0925-87B25303A954}"/>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4EFE4016-559E-E978-37B8-3387F6026489}"/>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04C1B1F4-BC8B-C3FD-6A5E-92FF296401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6298B8F-DE38-0C43-085F-F1F9D91C2F66}"/>
              </a:ext>
            </a:extLst>
          </p:cNvPr>
          <p:cNvSpPr txBox="1"/>
          <p:nvPr/>
        </p:nvSpPr>
        <p:spPr>
          <a:xfrm>
            <a:off x="7090380" y="69508"/>
            <a:ext cx="5486400" cy="307777"/>
          </a:xfrm>
          <a:prstGeom prst="rect">
            <a:avLst/>
          </a:prstGeom>
          <a:noFill/>
        </p:spPr>
        <p:txBody>
          <a:bodyPr wrap="square" lIns="91440" tIns="45720" rIns="91440" bIns="45720" anchor="t">
            <a:spAutoFit/>
          </a:bodyPr>
          <a:lstStyle/>
          <a:p>
            <a:r>
              <a:rPr lang="en-GB" b="1" dirty="0">
                <a:solidFill>
                  <a:srgbClr val="3C1EC6"/>
                </a:solidFill>
                <a:latin typeface="Outfit"/>
              </a:rPr>
              <a:t>Logica &amp; </a:t>
            </a:r>
            <a:r>
              <a:rPr lang="en-GB" b="1" dirty="0" err="1">
                <a:solidFill>
                  <a:srgbClr val="3C1EC6"/>
                </a:solidFill>
                <a:latin typeface="Outfit"/>
              </a:rPr>
              <a:t>argumentatie</a:t>
            </a:r>
            <a:endParaRPr lang="nl-NL" b="1" dirty="0" err="1">
              <a:solidFill>
                <a:srgbClr val="3C1EC6"/>
              </a:solidFill>
            </a:endParaRPr>
          </a:p>
        </p:txBody>
      </p:sp>
      <p:sp>
        <p:nvSpPr>
          <p:cNvPr id="3" name="Oval Callout 2">
            <a:extLst>
              <a:ext uri="{FF2B5EF4-FFF2-40B4-BE49-F238E27FC236}">
                <a16:creationId xmlns:a16="http://schemas.microsoft.com/office/drawing/2014/main" id="{D31DE375-C05D-E2B3-14CB-8311DC1F9477}"/>
              </a:ext>
            </a:extLst>
          </p:cNvPr>
          <p:cNvSpPr/>
          <p:nvPr/>
        </p:nvSpPr>
        <p:spPr>
          <a:xfrm>
            <a:off x="500116" y="1419922"/>
            <a:ext cx="5395162" cy="3201223"/>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nl-NL" sz="2000" dirty="0">
              <a:ln w="0"/>
              <a:solidFill>
                <a:schemeClr val="tx1"/>
              </a:solidFill>
              <a:effectLst>
                <a:outerShdw blurRad="38100" dist="25400" dir="5400000" algn="ctr" rotWithShape="0">
                  <a:srgbClr val="6E747A">
                    <a:alpha val="43000"/>
                  </a:srgbClr>
                </a:outerShdw>
              </a:effectLst>
            </a:endParaRPr>
          </a:p>
          <a:p>
            <a:pPr algn="ctr"/>
            <a:r>
              <a:rPr lang="nl-NL" sz="3200" b="1" dirty="0">
                <a:ln w="0"/>
                <a:solidFill>
                  <a:srgbClr val="3C1EC6"/>
                </a:solidFill>
                <a:effectLst>
                  <a:outerShdw blurRad="38100" dist="25400" dir="5400000" algn="ctr" rotWithShape="0">
                    <a:srgbClr val="6E747A">
                      <a:alpha val="43000"/>
                    </a:srgbClr>
                  </a:outerShdw>
                </a:effectLst>
                <a:latin typeface="Outfit"/>
              </a:rPr>
              <a:t>Wat maakt een argument sterk?</a:t>
            </a:r>
          </a:p>
          <a:p>
            <a:pPr algn="ctr"/>
            <a:endParaRPr lang="nl-NL" sz="2000" dirty="0">
              <a:ln w="0"/>
              <a:solidFill>
                <a:schemeClr val="tx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0248167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658C3849-9356-E23B-9A52-D628C929E24D}"/>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CEA91A56-5CFB-C6EB-EBB0-FA2B8CC4A6F6}"/>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42DB4641-4159-3CA3-CE7C-3B9490755B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8D32BC6-AA94-A3F1-59E0-DB7661B1348E}"/>
              </a:ext>
            </a:extLst>
          </p:cNvPr>
          <p:cNvSpPr txBox="1"/>
          <p:nvPr/>
        </p:nvSpPr>
        <p:spPr>
          <a:xfrm>
            <a:off x="7090380" y="69508"/>
            <a:ext cx="5486400" cy="307777"/>
          </a:xfrm>
          <a:prstGeom prst="rect">
            <a:avLst/>
          </a:prstGeom>
          <a:noFill/>
        </p:spPr>
        <p:txBody>
          <a:bodyPr wrap="square" lIns="91440" tIns="45720" rIns="91440" bIns="45720" anchor="t">
            <a:spAutoFit/>
          </a:bodyPr>
          <a:lstStyle/>
          <a:p>
            <a:r>
              <a:rPr lang="en-GB" b="1" dirty="0">
                <a:solidFill>
                  <a:srgbClr val="3C1EC6"/>
                </a:solidFill>
                <a:latin typeface="Outfit"/>
              </a:rPr>
              <a:t>Logica &amp; </a:t>
            </a:r>
            <a:r>
              <a:rPr lang="en-GB" b="1" dirty="0" err="1">
                <a:solidFill>
                  <a:srgbClr val="3C1EC6"/>
                </a:solidFill>
                <a:latin typeface="Outfit"/>
              </a:rPr>
              <a:t>argumentatie</a:t>
            </a:r>
            <a:endParaRPr lang="nl-NL" b="1" dirty="0" err="1">
              <a:solidFill>
                <a:srgbClr val="3C1EC6"/>
              </a:solidFill>
            </a:endParaRPr>
          </a:p>
        </p:txBody>
      </p:sp>
      <p:sp>
        <p:nvSpPr>
          <p:cNvPr id="4" name="Oval Callout 3">
            <a:extLst>
              <a:ext uri="{FF2B5EF4-FFF2-40B4-BE49-F238E27FC236}">
                <a16:creationId xmlns:a16="http://schemas.microsoft.com/office/drawing/2014/main" id="{44B19410-BF58-D4FF-1690-2A45FF99A232}"/>
              </a:ext>
            </a:extLst>
          </p:cNvPr>
          <p:cNvSpPr/>
          <p:nvPr/>
        </p:nvSpPr>
        <p:spPr>
          <a:xfrm>
            <a:off x="661639" y="1375317"/>
            <a:ext cx="5345384" cy="2920457"/>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Kunnen slechte argumenten goede gevolgen hebben?</a:t>
            </a:r>
          </a:p>
        </p:txBody>
      </p:sp>
    </p:spTree>
    <p:extLst>
      <p:ext uri="{BB962C8B-B14F-4D97-AF65-F5344CB8AC3E}">
        <p14:creationId xmlns:p14="http://schemas.microsoft.com/office/powerpoint/2010/main" val="29534672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FE52A39C-FF02-6ED9-4DE3-7B165FE0E9E3}"/>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137963E9-2F2A-5C1F-6A6B-7255B1993FB7}"/>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02EB5AD5-05FA-DE70-4600-E832A444FF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EFAD69A-5479-56C4-FDFB-2C3524E5F90E}"/>
              </a:ext>
            </a:extLst>
          </p:cNvPr>
          <p:cNvSpPr txBox="1"/>
          <p:nvPr/>
        </p:nvSpPr>
        <p:spPr>
          <a:xfrm>
            <a:off x="7090380" y="69508"/>
            <a:ext cx="5486400" cy="307777"/>
          </a:xfrm>
          <a:prstGeom prst="rect">
            <a:avLst/>
          </a:prstGeom>
          <a:noFill/>
        </p:spPr>
        <p:txBody>
          <a:bodyPr wrap="square" lIns="91440" tIns="45720" rIns="91440" bIns="45720" anchor="t">
            <a:spAutoFit/>
          </a:bodyPr>
          <a:lstStyle/>
          <a:p>
            <a:r>
              <a:rPr lang="en-GB" b="1" dirty="0">
                <a:solidFill>
                  <a:srgbClr val="3C1EC6"/>
                </a:solidFill>
                <a:latin typeface="Outfit"/>
              </a:rPr>
              <a:t>Logica &amp; </a:t>
            </a:r>
            <a:r>
              <a:rPr lang="en-GB" b="1" dirty="0" err="1">
                <a:solidFill>
                  <a:srgbClr val="3C1EC6"/>
                </a:solidFill>
                <a:latin typeface="Outfit"/>
              </a:rPr>
              <a:t>argumentatie</a:t>
            </a:r>
            <a:endParaRPr lang="nl-NL" b="1" dirty="0" err="1">
              <a:solidFill>
                <a:srgbClr val="3C1EC6"/>
              </a:solidFill>
            </a:endParaRPr>
          </a:p>
        </p:txBody>
      </p:sp>
      <p:sp>
        <p:nvSpPr>
          <p:cNvPr id="7" name="Oval Callout 6">
            <a:extLst>
              <a:ext uri="{FF2B5EF4-FFF2-40B4-BE49-F238E27FC236}">
                <a16:creationId xmlns:a16="http://schemas.microsoft.com/office/drawing/2014/main" id="{1FB8D68A-B0DD-9C9A-0E36-7D589ED8E95B}"/>
              </a:ext>
            </a:extLst>
          </p:cNvPr>
          <p:cNvSpPr/>
          <p:nvPr/>
        </p:nvSpPr>
        <p:spPr>
          <a:xfrm>
            <a:off x="496326" y="1271239"/>
            <a:ext cx="5800396" cy="3183687"/>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Kunnen goede argumenten slechte gevolgen hebben?</a:t>
            </a:r>
          </a:p>
          <a:p>
            <a:pPr algn="ctr"/>
            <a:endParaRPr lang="nl-NL" sz="2000" dirty="0">
              <a:ln w="0"/>
              <a:solidFill>
                <a:schemeClr val="tx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3638937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92943BBE-D744-D671-0376-64A10D724CE7}"/>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8958C3A0-2316-3961-2187-9F6B861F23DE}"/>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5E29DA68-54B5-134E-4B6C-6726F034E8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B4E002B-4746-0C81-F930-781006F687FA}"/>
              </a:ext>
            </a:extLst>
          </p:cNvPr>
          <p:cNvSpPr txBox="1"/>
          <p:nvPr/>
        </p:nvSpPr>
        <p:spPr>
          <a:xfrm>
            <a:off x="7090380" y="69508"/>
            <a:ext cx="5486400" cy="307777"/>
          </a:xfrm>
          <a:prstGeom prst="rect">
            <a:avLst/>
          </a:prstGeom>
          <a:noFill/>
        </p:spPr>
        <p:txBody>
          <a:bodyPr wrap="square" lIns="91440" tIns="45720" rIns="91440" bIns="45720" anchor="t">
            <a:spAutoFit/>
          </a:bodyPr>
          <a:lstStyle/>
          <a:p>
            <a:r>
              <a:rPr lang="en-GB" b="1" dirty="0">
                <a:solidFill>
                  <a:srgbClr val="3C1EC6"/>
                </a:solidFill>
                <a:latin typeface="Outfit"/>
              </a:rPr>
              <a:t>Logica &amp; </a:t>
            </a:r>
            <a:r>
              <a:rPr lang="en-GB" b="1" dirty="0" err="1">
                <a:solidFill>
                  <a:srgbClr val="3C1EC6"/>
                </a:solidFill>
                <a:latin typeface="Outfit"/>
              </a:rPr>
              <a:t>argumentatie</a:t>
            </a:r>
            <a:endParaRPr lang="nl-NL" b="1" dirty="0" err="1">
              <a:solidFill>
                <a:srgbClr val="3C1EC6"/>
              </a:solidFill>
            </a:endParaRPr>
          </a:p>
        </p:txBody>
      </p:sp>
      <p:sp>
        <p:nvSpPr>
          <p:cNvPr id="8" name="Oval Callout 7">
            <a:extLst>
              <a:ext uri="{FF2B5EF4-FFF2-40B4-BE49-F238E27FC236}">
                <a16:creationId xmlns:a16="http://schemas.microsoft.com/office/drawing/2014/main" id="{81D1BD7C-292A-8DA6-BBB7-7364B1E0C22A}"/>
              </a:ext>
            </a:extLst>
          </p:cNvPr>
          <p:cNvSpPr/>
          <p:nvPr/>
        </p:nvSpPr>
        <p:spPr>
          <a:xfrm>
            <a:off x="602165" y="1415937"/>
            <a:ext cx="5344145" cy="3035498"/>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Wie bepaalt wat gezond is?</a:t>
            </a:r>
          </a:p>
        </p:txBody>
      </p:sp>
    </p:spTree>
    <p:extLst>
      <p:ext uri="{BB962C8B-B14F-4D97-AF65-F5344CB8AC3E}">
        <p14:creationId xmlns:p14="http://schemas.microsoft.com/office/powerpoint/2010/main" val="39998337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115">
          <a:extLst>
            <a:ext uri="{FF2B5EF4-FFF2-40B4-BE49-F238E27FC236}">
              <a16:creationId xmlns:a16="http://schemas.microsoft.com/office/drawing/2014/main" id="{8D6173E0-D6A1-31FC-9E64-76EE887B6A74}"/>
            </a:ext>
          </a:extLst>
        </p:cNvPr>
        <p:cNvGrpSpPr/>
        <p:nvPr/>
      </p:nvGrpSpPr>
      <p:grpSpPr>
        <a:xfrm>
          <a:off x="0" y="0"/>
          <a:ext cx="0" cy="0"/>
          <a:chOff x="0" y="0"/>
          <a:chExt cx="0" cy="0"/>
        </a:xfrm>
      </p:grpSpPr>
      <p:sp>
        <p:nvSpPr>
          <p:cNvPr id="118" name="Google Shape;118;p20">
            <a:extLst>
              <a:ext uri="{FF2B5EF4-FFF2-40B4-BE49-F238E27FC236}">
                <a16:creationId xmlns:a16="http://schemas.microsoft.com/office/drawing/2014/main" id="{9B31697A-AE1E-80D9-278C-0EAB7F6B3186}"/>
              </a:ext>
            </a:extLst>
          </p:cNvPr>
          <p:cNvSpPr txBox="1"/>
          <p:nvPr/>
        </p:nvSpPr>
        <p:spPr>
          <a:xfrm>
            <a:off x="164100" y="143091"/>
            <a:ext cx="6535149" cy="701700"/>
          </a:xfrm>
          <a:prstGeom prst="rect">
            <a:avLst/>
          </a:prstGeom>
          <a:noFill/>
          <a:ln>
            <a:noFill/>
          </a:ln>
        </p:spPr>
        <p:txBody>
          <a:bodyPr spcFirstLastPara="1" wrap="square" lIns="91425" tIns="91425" rIns="91425" bIns="91425" anchor="t" anchorCtr="0">
            <a:spAutoFit/>
          </a:bodyPr>
          <a:lstStyle/>
          <a:p>
            <a:pPr>
              <a:lnSpc>
                <a:spcPct val="80000"/>
              </a:lnSpc>
            </a:pPr>
            <a:r>
              <a:rPr lang="nl-NL" sz="4200" b="1" noProof="0" dirty="0">
                <a:solidFill>
                  <a:srgbClr val="F8582B"/>
                </a:solidFill>
                <a:latin typeface="Outfit"/>
                <a:sym typeface="Outfit"/>
              </a:rPr>
              <a:t>8. Is dit betrouwbaar?</a:t>
            </a:r>
            <a:endParaRPr lang="nl-NL" sz="4400" noProof="0" dirty="0"/>
          </a:p>
        </p:txBody>
      </p:sp>
      <p:graphicFrame>
        <p:nvGraphicFramePr>
          <p:cNvPr id="2" name="Diagram 1">
            <a:extLst>
              <a:ext uri="{FF2B5EF4-FFF2-40B4-BE49-F238E27FC236}">
                <a16:creationId xmlns:a16="http://schemas.microsoft.com/office/drawing/2014/main" id="{18816370-3EB5-078C-165B-CA03B00E49DD}"/>
              </a:ext>
            </a:extLst>
          </p:cNvPr>
          <p:cNvGraphicFramePr/>
          <p:nvPr>
            <p:extLst>
              <p:ext uri="{D42A27DB-BD31-4B8C-83A1-F6EECF244321}">
                <p14:modId xmlns:p14="http://schemas.microsoft.com/office/powerpoint/2010/main" val="2681318795"/>
              </p:ext>
            </p:extLst>
          </p:nvPr>
        </p:nvGraphicFramePr>
        <p:xfrm>
          <a:off x="444500" y="857917"/>
          <a:ext cx="8254999" cy="36698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4" name="Straight Arrow Connector 3">
            <a:extLst>
              <a:ext uri="{FF2B5EF4-FFF2-40B4-BE49-F238E27FC236}">
                <a16:creationId xmlns:a16="http://schemas.microsoft.com/office/drawing/2014/main" id="{C8405F3D-FE39-1CEF-6368-D47D4A1FFD77}"/>
              </a:ext>
            </a:extLst>
          </p:cNvPr>
          <p:cNvCxnSpPr>
            <a:cxnSpLocks/>
          </p:cNvCxnSpPr>
          <p:nvPr/>
        </p:nvCxnSpPr>
        <p:spPr>
          <a:xfrm>
            <a:off x="762000" y="4610081"/>
            <a:ext cx="7258050" cy="0"/>
          </a:xfrm>
          <a:prstGeom prst="straightConnector1">
            <a:avLst/>
          </a:prstGeom>
          <a:ln w="76200">
            <a:solidFill>
              <a:srgbClr val="3C1EC6"/>
            </a:solidFill>
            <a:headEnd type="triangle"/>
            <a:tailEnd type="triangle"/>
          </a:ln>
        </p:spPr>
        <p:style>
          <a:lnRef idx="3">
            <a:schemeClr val="accent1"/>
          </a:lnRef>
          <a:fillRef idx="0">
            <a:schemeClr val="accent1"/>
          </a:fillRef>
          <a:effectRef idx="2">
            <a:schemeClr val="accent1"/>
          </a:effectRef>
          <a:fontRef idx="minor">
            <a:schemeClr val="tx1"/>
          </a:fontRef>
        </p:style>
      </p:cxnSp>
      <p:sp>
        <p:nvSpPr>
          <p:cNvPr id="5" name="TextBox 4">
            <a:extLst>
              <a:ext uri="{FF2B5EF4-FFF2-40B4-BE49-F238E27FC236}">
                <a16:creationId xmlns:a16="http://schemas.microsoft.com/office/drawing/2014/main" id="{BEAA38C9-C06A-ED3A-BBD5-82D8B607D13B}"/>
              </a:ext>
            </a:extLst>
          </p:cNvPr>
          <p:cNvSpPr txBox="1"/>
          <p:nvPr/>
        </p:nvSpPr>
        <p:spPr>
          <a:xfrm>
            <a:off x="164100" y="4692632"/>
            <a:ext cx="1873250" cy="307777"/>
          </a:xfrm>
          <a:prstGeom prst="rect">
            <a:avLst/>
          </a:prstGeom>
          <a:noFill/>
        </p:spPr>
        <p:txBody>
          <a:bodyPr wrap="square" rtlCol="0">
            <a:spAutoFit/>
          </a:bodyPr>
          <a:lstStyle/>
          <a:p>
            <a:r>
              <a:rPr lang="nl-NL" noProof="0" dirty="0">
                <a:solidFill>
                  <a:srgbClr val="3B1FC6"/>
                </a:solidFill>
                <a:latin typeface="Outfit"/>
                <a:sym typeface="Outfit"/>
              </a:rPr>
              <a:t>Niet betrouwbaar</a:t>
            </a:r>
            <a:endParaRPr lang="nl-NL" noProof="0" dirty="0"/>
          </a:p>
        </p:txBody>
      </p:sp>
      <p:sp>
        <p:nvSpPr>
          <p:cNvPr id="6" name="TextBox 5">
            <a:extLst>
              <a:ext uri="{FF2B5EF4-FFF2-40B4-BE49-F238E27FC236}">
                <a16:creationId xmlns:a16="http://schemas.microsoft.com/office/drawing/2014/main" id="{4FAF1BAF-5BE8-6581-FC57-7B088B4E1804}"/>
              </a:ext>
            </a:extLst>
          </p:cNvPr>
          <p:cNvSpPr txBox="1"/>
          <p:nvPr/>
        </p:nvSpPr>
        <p:spPr>
          <a:xfrm>
            <a:off x="7340600" y="4692631"/>
            <a:ext cx="1873250" cy="307777"/>
          </a:xfrm>
          <a:prstGeom prst="rect">
            <a:avLst/>
          </a:prstGeom>
          <a:noFill/>
        </p:spPr>
        <p:txBody>
          <a:bodyPr wrap="square" rtlCol="0">
            <a:spAutoFit/>
          </a:bodyPr>
          <a:lstStyle/>
          <a:p>
            <a:r>
              <a:rPr lang="nl-NL" noProof="0" dirty="0">
                <a:solidFill>
                  <a:srgbClr val="3B1FC6"/>
                </a:solidFill>
                <a:latin typeface="Outfit"/>
                <a:ea typeface="Outfit"/>
                <a:cs typeface="Outfit"/>
                <a:sym typeface="Outfit"/>
              </a:rPr>
              <a:t>Betrouwbaar</a:t>
            </a:r>
            <a:endParaRPr lang="nl-NL" noProof="0" dirty="0"/>
          </a:p>
        </p:txBody>
      </p:sp>
      <p:sp>
        <p:nvSpPr>
          <p:cNvPr id="10" name="TextBox 9">
            <a:extLst>
              <a:ext uri="{FF2B5EF4-FFF2-40B4-BE49-F238E27FC236}">
                <a16:creationId xmlns:a16="http://schemas.microsoft.com/office/drawing/2014/main" id="{32556D94-42F9-3A5F-D84D-1C53209D3261}"/>
              </a:ext>
            </a:extLst>
          </p:cNvPr>
          <p:cNvSpPr txBox="1"/>
          <p:nvPr/>
        </p:nvSpPr>
        <p:spPr>
          <a:xfrm>
            <a:off x="7463117" y="143091"/>
            <a:ext cx="5486400" cy="307777"/>
          </a:xfrm>
          <a:prstGeom prst="rect">
            <a:avLst/>
          </a:prstGeom>
          <a:noFill/>
        </p:spPr>
        <p:txBody>
          <a:bodyPr wrap="square">
            <a:spAutoFit/>
          </a:bodyPr>
          <a:lstStyle/>
          <a:p>
            <a:r>
              <a:rPr lang="en-GB" b="1" i="0" u="none" strike="noStrike" dirty="0" err="1">
                <a:solidFill>
                  <a:srgbClr val="3C1EC6"/>
                </a:solidFill>
                <a:effectLst/>
                <a:latin typeface="Outfit" pitchFamily="2" charset="0"/>
              </a:rPr>
              <a:t>Betrouwbaarheid</a:t>
            </a:r>
            <a:endParaRPr lang="nl-NL" b="1" dirty="0">
              <a:solidFill>
                <a:srgbClr val="3C1EC6"/>
              </a:solidFill>
            </a:endParaRPr>
          </a:p>
        </p:txBody>
      </p:sp>
    </p:spTree>
    <p:extLst>
      <p:ext uri="{BB962C8B-B14F-4D97-AF65-F5344CB8AC3E}">
        <p14:creationId xmlns:p14="http://schemas.microsoft.com/office/powerpoint/2010/main" val="13357838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28A3C1B9-D07A-8986-533C-4C673277B288}"/>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D16C3FFE-C0A3-EDB8-47D9-6DB4E5F0DA1C}"/>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EFC9FDE4-F184-35D5-7C05-B37A1181B6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88288A2-25D4-32C5-555E-127C2665DEA8}"/>
              </a:ext>
            </a:extLst>
          </p:cNvPr>
          <p:cNvSpPr txBox="1"/>
          <p:nvPr/>
        </p:nvSpPr>
        <p:spPr>
          <a:xfrm>
            <a:off x="7395180" y="120308"/>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Betrouwbaarheid</a:t>
            </a:r>
            <a:endParaRPr lang="nl-NL" b="1" dirty="0" err="1">
              <a:solidFill>
                <a:srgbClr val="3C1EC6"/>
              </a:solidFill>
            </a:endParaRPr>
          </a:p>
        </p:txBody>
      </p:sp>
      <p:sp>
        <p:nvSpPr>
          <p:cNvPr id="4" name="Oval Callout 3">
            <a:extLst>
              <a:ext uri="{FF2B5EF4-FFF2-40B4-BE49-F238E27FC236}">
                <a16:creationId xmlns:a16="http://schemas.microsoft.com/office/drawing/2014/main" id="{2448C48D-4848-C3A2-C048-14339D6E42E1}"/>
              </a:ext>
            </a:extLst>
          </p:cNvPr>
          <p:cNvSpPr/>
          <p:nvPr/>
        </p:nvSpPr>
        <p:spPr>
          <a:xfrm>
            <a:off x="473978" y="1296434"/>
            <a:ext cx="5362941" cy="3184126"/>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Hoe kan je weten of informatie betrouwbaar is?</a:t>
            </a:r>
          </a:p>
        </p:txBody>
      </p:sp>
    </p:spTree>
    <p:extLst>
      <p:ext uri="{BB962C8B-B14F-4D97-AF65-F5344CB8AC3E}">
        <p14:creationId xmlns:p14="http://schemas.microsoft.com/office/powerpoint/2010/main" val="3052231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1D6B8E5F-D5BF-9133-FD52-AC77F9E0D741}"/>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3A698BAD-85A5-273E-1AF1-795B4B8241DE}"/>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C83D6678-97C5-8F98-D3F5-D22E76DAB1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4C1DABE-01CB-EC28-BB50-64C9477B6C23}"/>
              </a:ext>
            </a:extLst>
          </p:cNvPr>
          <p:cNvSpPr txBox="1"/>
          <p:nvPr/>
        </p:nvSpPr>
        <p:spPr>
          <a:xfrm>
            <a:off x="7395180" y="120308"/>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Betrouwbaarheid</a:t>
            </a:r>
            <a:endParaRPr lang="nl-NL" b="1" dirty="0" err="1">
              <a:solidFill>
                <a:srgbClr val="3C1EC6"/>
              </a:solidFill>
            </a:endParaRPr>
          </a:p>
        </p:txBody>
      </p:sp>
      <p:sp>
        <p:nvSpPr>
          <p:cNvPr id="7" name="Oval Callout 6">
            <a:extLst>
              <a:ext uri="{FF2B5EF4-FFF2-40B4-BE49-F238E27FC236}">
                <a16:creationId xmlns:a16="http://schemas.microsoft.com/office/drawing/2014/main" id="{08341F5F-3968-3000-FBF2-2C7B64E5B7D6}"/>
              </a:ext>
            </a:extLst>
          </p:cNvPr>
          <p:cNvSpPr/>
          <p:nvPr/>
        </p:nvSpPr>
        <p:spPr>
          <a:xfrm>
            <a:off x="586740" y="1453861"/>
            <a:ext cx="5692140" cy="3049559"/>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nl-NL" sz="3200" dirty="0">
              <a:ln w="0"/>
              <a:solidFill>
                <a:schemeClr val="tx1"/>
              </a:solidFill>
              <a:effectLst>
                <a:outerShdw blurRad="38100" dist="25400" dir="5400000" algn="ctr" rotWithShape="0">
                  <a:srgbClr val="6E747A">
                    <a:alpha val="43000"/>
                  </a:srgbClr>
                </a:outerShdw>
              </a:effectLst>
            </a:endParaRPr>
          </a:p>
          <a:p>
            <a:pPr algn="ctr"/>
            <a:r>
              <a:rPr lang="nl-NL" sz="3200" b="1" dirty="0">
                <a:ln w="0"/>
                <a:solidFill>
                  <a:srgbClr val="3C1EC6"/>
                </a:solidFill>
                <a:effectLst>
                  <a:outerShdw blurRad="38100" dist="25400" dir="5400000" algn="ctr" rotWithShape="0">
                    <a:srgbClr val="6E747A">
                      <a:alpha val="43000"/>
                    </a:srgbClr>
                  </a:outerShdw>
                </a:effectLst>
                <a:latin typeface="Outfit"/>
              </a:rPr>
              <a:t>Bepaalt iemand wat gezond is? Zo ja, wie?</a:t>
            </a:r>
          </a:p>
          <a:p>
            <a:pPr algn="ctr"/>
            <a:endParaRPr lang="nl-NL" sz="2000" dirty="0">
              <a:ln w="0"/>
              <a:solidFill>
                <a:schemeClr val="tx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8423425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8E9BEF37-3EA0-E7A9-9C35-36D01171DCA7}"/>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1DF8B3E2-8A3A-E06C-AD2E-FFA5BF709B47}"/>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5146E5DD-6BBD-1F1F-E3E6-E40ECAA06D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EC3C3EA-36FC-E1DF-7057-683FEC6600CD}"/>
              </a:ext>
            </a:extLst>
          </p:cNvPr>
          <p:cNvSpPr txBox="1"/>
          <p:nvPr/>
        </p:nvSpPr>
        <p:spPr>
          <a:xfrm>
            <a:off x="7395180" y="120308"/>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Betrouwbaarheid</a:t>
            </a:r>
            <a:endParaRPr lang="nl-NL" b="1" dirty="0" err="1">
              <a:solidFill>
                <a:srgbClr val="3C1EC6"/>
              </a:solidFill>
            </a:endParaRPr>
          </a:p>
        </p:txBody>
      </p:sp>
      <p:sp>
        <p:nvSpPr>
          <p:cNvPr id="8" name="Oval Callout 7">
            <a:extLst>
              <a:ext uri="{FF2B5EF4-FFF2-40B4-BE49-F238E27FC236}">
                <a16:creationId xmlns:a16="http://schemas.microsoft.com/office/drawing/2014/main" id="{1C85C276-A3E1-B1E9-20B9-DDA2B8073AD9}"/>
              </a:ext>
            </a:extLst>
          </p:cNvPr>
          <p:cNvSpPr/>
          <p:nvPr/>
        </p:nvSpPr>
        <p:spPr>
          <a:xfrm>
            <a:off x="624840" y="1310641"/>
            <a:ext cx="5836919" cy="3033860"/>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Is een mooi lichaam een realistisch lichaam?</a:t>
            </a:r>
          </a:p>
        </p:txBody>
      </p:sp>
    </p:spTree>
    <p:extLst>
      <p:ext uri="{BB962C8B-B14F-4D97-AF65-F5344CB8AC3E}">
        <p14:creationId xmlns:p14="http://schemas.microsoft.com/office/powerpoint/2010/main" val="40348735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115">
          <a:extLst>
            <a:ext uri="{FF2B5EF4-FFF2-40B4-BE49-F238E27FC236}">
              <a16:creationId xmlns:a16="http://schemas.microsoft.com/office/drawing/2014/main" id="{505D0DD8-E274-18D2-14E3-F61F162A1FFD}"/>
            </a:ext>
          </a:extLst>
        </p:cNvPr>
        <p:cNvGrpSpPr/>
        <p:nvPr/>
      </p:nvGrpSpPr>
      <p:grpSpPr>
        <a:xfrm>
          <a:off x="0" y="0"/>
          <a:ext cx="0" cy="0"/>
          <a:chOff x="0" y="0"/>
          <a:chExt cx="0" cy="0"/>
        </a:xfrm>
      </p:grpSpPr>
      <p:sp>
        <p:nvSpPr>
          <p:cNvPr id="118" name="Google Shape;118;p20">
            <a:extLst>
              <a:ext uri="{FF2B5EF4-FFF2-40B4-BE49-F238E27FC236}">
                <a16:creationId xmlns:a16="http://schemas.microsoft.com/office/drawing/2014/main" id="{A4722547-4AA3-05AE-8F2C-4E1B3DEE2494}"/>
              </a:ext>
            </a:extLst>
          </p:cNvPr>
          <p:cNvSpPr txBox="1"/>
          <p:nvPr/>
        </p:nvSpPr>
        <p:spPr>
          <a:xfrm>
            <a:off x="164101" y="155650"/>
            <a:ext cx="6039000" cy="702000"/>
          </a:xfrm>
          <a:prstGeom prst="rect">
            <a:avLst/>
          </a:prstGeom>
          <a:noFill/>
          <a:ln>
            <a:noFill/>
          </a:ln>
        </p:spPr>
        <p:txBody>
          <a:bodyPr spcFirstLastPara="1" wrap="square" lIns="91425" tIns="91425" rIns="91425" bIns="91425" anchor="t" anchorCtr="0">
            <a:spAutoFit/>
          </a:bodyPr>
          <a:lstStyle/>
          <a:p>
            <a:pPr>
              <a:lnSpc>
                <a:spcPct val="80000"/>
              </a:lnSpc>
            </a:pPr>
            <a:r>
              <a:rPr lang="nl-NL" sz="4200" b="1" noProof="0" dirty="0">
                <a:solidFill>
                  <a:srgbClr val="F8582B"/>
                </a:solidFill>
                <a:latin typeface="Outfit"/>
                <a:sym typeface="Outfit"/>
              </a:rPr>
              <a:t>9. Wat is gezond?</a:t>
            </a:r>
            <a:endParaRPr lang="nl-NL" sz="4400" noProof="0" dirty="0"/>
          </a:p>
        </p:txBody>
      </p:sp>
      <p:cxnSp>
        <p:nvCxnSpPr>
          <p:cNvPr id="4" name="Straight Arrow Connector 3">
            <a:extLst>
              <a:ext uri="{FF2B5EF4-FFF2-40B4-BE49-F238E27FC236}">
                <a16:creationId xmlns:a16="http://schemas.microsoft.com/office/drawing/2014/main" id="{15BF7731-1372-B198-B0D2-FDEC5C69C1BA}"/>
              </a:ext>
            </a:extLst>
          </p:cNvPr>
          <p:cNvCxnSpPr/>
          <p:nvPr/>
        </p:nvCxnSpPr>
        <p:spPr>
          <a:xfrm>
            <a:off x="895350" y="4330700"/>
            <a:ext cx="7094287" cy="0"/>
          </a:xfrm>
          <a:prstGeom prst="straightConnector1">
            <a:avLst/>
          </a:prstGeom>
          <a:ln w="76200">
            <a:solidFill>
              <a:srgbClr val="3C1EC6"/>
            </a:solidFill>
            <a:headEnd type="triangle"/>
            <a:tailEnd type="triangle"/>
          </a:ln>
        </p:spPr>
        <p:style>
          <a:lnRef idx="3">
            <a:schemeClr val="accent1"/>
          </a:lnRef>
          <a:fillRef idx="0">
            <a:schemeClr val="accent1"/>
          </a:fillRef>
          <a:effectRef idx="2">
            <a:schemeClr val="accent1"/>
          </a:effectRef>
          <a:fontRef idx="minor">
            <a:schemeClr val="tx1"/>
          </a:fontRef>
        </p:style>
      </p:cxnSp>
      <p:sp>
        <p:nvSpPr>
          <p:cNvPr id="5" name="TextBox 4">
            <a:extLst>
              <a:ext uri="{FF2B5EF4-FFF2-40B4-BE49-F238E27FC236}">
                <a16:creationId xmlns:a16="http://schemas.microsoft.com/office/drawing/2014/main" id="{402D7A08-4E8C-DEDA-BB33-AAC9BEC82940}"/>
              </a:ext>
            </a:extLst>
          </p:cNvPr>
          <p:cNvSpPr txBox="1"/>
          <p:nvPr/>
        </p:nvSpPr>
        <p:spPr>
          <a:xfrm>
            <a:off x="538751" y="4482818"/>
            <a:ext cx="1873250" cy="307777"/>
          </a:xfrm>
          <a:prstGeom prst="rect">
            <a:avLst/>
          </a:prstGeom>
          <a:noFill/>
        </p:spPr>
        <p:txBody>
          <a:bodyPr wrap="square" rtlCol="0">
            <a:spAutoFit/>
          </a:bodyPr>
          <a:lstStyle/>
          <a:p>
            <a:r>
              <a:rPr lang="nl-NL" sz="1400" noProof="0" dirty="0">
                <a:solidFill>
                  <a:srgbClr val="3B1FC6"/>
                </a:solidFill>
                <a:latin typeface="Outfit"/>
                <a:ea typeface="Outfit"/>
                <a:cs typeface="Outfit"/>
                <a:sym typeface="Outfit"/>
              </a:rPr>
              <a:t>Niet eens</a:t>
            </a:r>
            <a:endParaRPr lang="nl-NL" noProof="0" dirty="0"/>
          </a:p>
        </p:txBody>
      </p:sp>
      <p:sp>
        <p:nvSpPr>
          <p:cNvPr id="6" name="TextBox 5">
            <a:extLst>
              <a:ext uri="{FF2B5EF4-FFF2-40B4-BE49-F238E27FC236}">
                <a16:creationId xmlns:a16="http://schemas.microsoft.com/office/drawing/2014/main" id="{8E086501-4233-0EFE-6C95-9D10E04EF173}"/>
              </a:ext>
            </a:extLst>
          </p:cNvPr>
          <p:cNvSpPr txBox="1"/>
          <p:nvPr/>
        </p:nvSpPr>
        <p:spPr>
          <a:xfrm>
            <a:off x="7651750" y="4482959"/>
            <a:ext cx="1873250" cy="307777"/>
          </a:xfrm>
          <a:prstGeom prst="rect">
            <a:avLst/>
          </a:prstGeom>
          <a:noFill/>
        </p:spPr>
        <p:txBody>
          <a:bodyPr wrap="square" rtlCol="0">
            <a:spAutoFit/>
          </a:bodyPr>
          <a:lstStyle/>
          <a:p>
            <a:r>
              <a:rPr lang="nl-NL" noProof="0" dirty="0">
                <a:solidFill>
                  <a:srgbClr val="3B1FC6"/>
                </a:solidFill>
                <a:latin typeface="Outfit"/>
                <a:sym typeface="Outfit"/>
              </a:rPr>
              <a:t>Eens</a:t>
            </a:r>
            <a:endParaRPr lang="nl-NL" noProof="0" dirty="0"/>
          </a:p>
        </p:txBody>
      </p:sp>
      <p:sp>
        <p:nvSpPr>
          <p:cNvPr id="8" name="TextBox 7">
            <a:extLst>
              <a:ext uri="{FF2B5EF4-FFF2-40B4-BE49-F238E27FC236}">
                <a16:creationId xmlns:a16="http://schemas.microsoft.com/office/drawing/2014/main" id="{21B2F35B-CDD6-D353-11C5-9DC1E3CC3754}"/>
              </a:ext>
            </a:extLst>
          </p:cNvPr>
          <p:cNvSpPr txBox="1"/>
          <p:nvPr/>
        </p:nvSpPr>
        <p:spPr>
          <a:xfrm>
            <a:off x="7152857" y="198873"/>
            <a:ext cx="5486400" cy="307777"/>
          </a:xfrm>
          <a:prstGeom prst="rect">
            <a:avLst/>
          </a:prstGeom>
          <a:noFill/>
        </p:spPr>
        <p:txBody>
          <a:bodyPr wrap="square">
            <a:spAutoFit/>
          </a:bodyPr>
          <a:lstStyle/>
          <a:p>
            <a:r>
              <a:rPr lang="en-GB" sz="1400" b="1" i="0" u="none" strike="noStrike" dirty="0" err="1">
                <a:solidFill>
                  <a:srgbClr val="3C1EC6"/>
                </a:solidFill>
                <a:effectLst/>
                <a:latin typeface="Outfit" pitchFamily="2" charset="0"/>
              </a:rPr>
              <a:t>Waarheid</a:t>
            </a:r>
            <a:r>
              <a:rPr lang="en-GB" sz="1400" b="1" i="0" u="none" strike="noStrike" dirty="0">
                <a:solidFill>
                  <a:srgbClr val="3C1EC6"/>
                </a:solidFill>
                <a:effectLst/>
                <a:latin typeface="Outfit" pitchFamily="2" charset="0"/>
              </a:rPr>
              <a:t> &amp; </a:t>
            </a:r>
            <a:r>
              <a:rPr lang="en-GB" sz="1400" b="1" i="0" u="none" strike="noStrike" dirty="0" err="1">
                <a:solidFill>
                  <a:srgbClr val="3C1EC6"/>
                </a:solidFill>
                <a:effectLst/>
                <a:latin typeface="Outfit" pitchFamily="2" charset="0"/>
              </a:rPr>
              <a:t>waarde</a:t>
            </a:r>
            <a:endParaRPr lang="nl-NL" b="1" dirty="0">
              <a:solidFill>
                <a:srgbClr val="3C1EC6"/>
              </a:solidFill>
            </a:endParaRPr>
          </a:p>
        </p:txBody>
      </p:sp>
      <p:sp>
        <p:nvSpPr>
          <p:cNvPr id="9" name="TextBox 8">
            <a:extLst>
              <a:ext uri="{FF2B5EF4-FFF2-40B4-BE49-F238E27FC236}">
                <a16:creationId xmlns:a16="http://schemas.microsoft.com/office/drawing/2014/main" id="{2EAD111F-DDA6-B00C-CEE8-C37FC008F78E}"/>
              </a:ext>
            </a:extLst>
          </p:cNvPr>
          <p:cNvSpPr txBox="1"/>
          <p:nvPr/>
        </p:nvSpPr>
        <p:spPr>
          <a:xfrm>
            <a:off x="1274887" y="1714500"/>
            <a:ext cx="6594230" cy="1538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4000" b="1" i="0" u="none" strike="noStrike" baseline="0">
                <a:solidFill>
                  <a:srgbClr val="3C1EC6"/>
                </a:solidFill>
                <a:latin typeface="Outfit"/>
              </a:rPr>
              <a:t>Wat we gezond noemen, verschilt van land tot land.</a:t>
            </a:r>
            <a:r>
              <a:rPr sz="4000" b="1" i="0" dirty="0">
                <a:solidFill>
                  <a:srgbClr val="3C1EC6"/>
                </a:solidFill>
                <a:latin typeface="Outfit"/>
                <a:ea typeface="Calibri"/>
                <a:cs typeface="Calibri"/>
              </a:rPr>
              <a:t>​</a:t>
            </a:r>
            <a:endParaRPr lang="en-US" sz="4000" b="1">
              <a:solidFill>
                <a:srgbClr val="3C1EC6"/>
              </a:solidFill>
              <a:latin typeface="Outfit"/>
            </a:endParaRPr>
          </a:p>
          <a:p>
            <a:pPr algn="ctr"/>
            <a:endParaRPr lang="en-US"/>
          </a:p>
        </p:txBody>
      </p:sp>
    </p:spTree>
    <p:extLst>
      <p:ext uri="{BB962C8B-B14F-4D97-AF65-F5344CB8AC3E}">
        <p14:creationId xmlns:p14="http://schemas.microsoft.com/office/powerpoint/2010/main" val="41877113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115">
          <a:extLst>
            <a:ext uri="{FF2B5EF4-FFF2-40B4-BE49-F238E27FC236}">
              <a16:creationId xmlns:a16="http://schemas.microsoft.com/office/drawing/2014/main" id="{BCA83C1E-DF51-81B1-653D-03923C4B7C9C}"/>
            </a:ext>
          </a:extLst>
        </p:cNvPr>
        <p:cNvGrpSpPr/>
        <p:nvPr/>
      </p:nvGrpSpPr>
      <p:grpSpPr>
        <a:xfrm>
          <a:off x="0" y="0"/>
          <a:ext cx="0" cy="0"/>
          <a:chOff x="0" y="0"/>
          <a:chExt cx="0" cy="0"/>
        </a:xfrm>
      </p:grpSpPr>
      <p:sp>
        <p:nvSpPr>
          <p:cNvPr id="118" name="Google Shape;118;p20">
            <a:extLst>
              <a:ext uri="{FF2B5EF4-FFF2-40B4-BE49-F238E27FC236}">
                <a16:creationId xmlns:a16="http://schemas.microsoft.com/office/drawing/2014/main" id="{24D05DD9-CDB6-E66D-1046-38518DF6C418}"/>
              </a:ext>
            </a:extLst>
          </p:cNvPr>
          <p:cNvSpPr txBox="1"/>
          <p:nvPr/>
        </p:nvSpPr>
        <p:spPr>
          <a:xfrm>
            <a:off x="164101" y="155650"/>
            <a:ext cx="6039000" cy="702000"/>
          </a:xfrm>
          <a:prstGeom prst="rect">
            <a:avLst/>
          </a:prstGeom>
          <a:noFill/>
          <a:ln>
            <a:noFill/>
          </a:ln>
        </p:spPr>
        <p:txBody>
          <a:bodyPr spcFirstLastPara="1" wrap="square" lIns="91425" tIns="91425" rIns="91425" bIns="91425" anchor="t" anchorCtr="0">
            <a:spAutoFit/>
          </a:bodyPr>
          <a:lstStyle/>
          <a:p>
            <a:pPr>
              <a:lnSpc>
                <a:spcPct val="80000"/>
              </a:lnSpc>
            </a:pPr>
            <a:r>
              <a:rPr lang="nl-NL" sz="4200" b="1" noProof="0" dirty="0">
                <a:solidFill>
                  <a:srgbClr val="F8582B"/>
                </a:solidFill>
                <a:latin typeface="Outfit"/>
                <a:sym typeface="Outfit"/>
              </a:rPr>
              <a:t>9. Wat is gezond?</a:t>
            </a:r>
            <a:endParaRPr lang="nl-NL" sz="4400" noProof="0" dirty="0"/>
          </a:p>
        </p:txBody>
      </p:sp>
      <p:cxnSp>
        <p:nvCxnSpPr>
          <p:cNvPr id="4" name="Straight Arrow Connector 3">
            <a:extLst>
              <a:ext uri="{FF2B5EF4-FFF2-40B4-BE49-F238E27FC236}">
                <a16:creationId xmlns:a16="http://schemas.microsoft.com/office/drawing/2014/main" id="{EAC70BA6-917E-BDCC-512C-851C741B2C0C}"/>
              </a:ext>
            </a:extLst>
          </p:cNvPr>
          <p:cNvCxnSpPr/>
          <p:nvPr/>
        </p:nvCxnSpPr>
        <p:spPr>
          <a:xfrm>
            <a:off x="895350" y="4330700"/>
            <a:ext cx="7094287" cy="0"/>
          </a:xfrm>
          <a:prstGeom prst="straightConnector1">
            <a:avLst/>
          </a:prstGeom>
          <a:ln w="76200">
            <a:solidFill>
              <a:srgbClr val="3C1EC6"/>
            </a:solidFill>
            <a:headEnd type="triangle"/>
            <a:tailEnd type="triangle"/>
          </a:ln>
        </p:spPr>
        <p:style>
          <a:lnRef idx="3">
            <a:schemeClr val="accent1"/>
          </a:lnRef>
          <a:fillRef idx="0">
            <a:schemeClr val="accent1"/>
          </a:fillRef>
          <a:effectRef idx="2">
            <a:schemeClr val="accent1"/>
          </a:effectRef>
          <a:fontRef idx="minor">
            <a:schemeClr val="tx1"/>
          </a:fontRef>
        </p:style>
      </p:cxnSp>
      <p:sp>
        <p:nvSpPr>
          <p:cNvPr id="5" name="TextBox 4">
            <a:extLst>
              <a:ext uri="{FF2B5EF4-FFF2-40B4-BE49-F238E27FC236}">
                <a16:creationId xmlns:a16="http://schemas.microsoft.com/office/drawing/2014/main" id="{401DE782-F299-3C82-64CA-14FB030E6ADA}"/>
              </a:ext>
            </a:extLst>
          </p:cNvPr>
          <p:cNvSpPr txBox="1"/>
          <p:nvPr/>
        </p:nvSpPr>
        <p:spPr>
          <a:xfrm>
            <a:off x="538751" y="4482818"/>
            <a:ext cx="1873250" cy="307777"/>
          </a:xfrm>
          <a:prstGeom prst="rect">
            <a:avLst/>
          </a:prstGeom>
          <a:noFill/>
        </p:spPr>
        <p:txBody>
          <a:bodyPr wrap="square" rtlCol="0">
            <a:spAutoFit/>
          </a:bodyPr>
          <a:lstStyle/>
          <a:p>
            <a:r>
              <a:rPr lang="nl-NL" sz="1400" noProof="0" dirty="0">
                <a:solidFill>
                  <a:srgbClr val="3B1FC6"/>
                </a:solidFill>
                <a:latin typeface="Outfit"/>
                <a:ea typeface="Outfit"/>
                <a:cs typeface="Outfit"/>
                <a:sym typeface="Outfit"/>
              </a:rPr>
              <a:t>Niet eens</a:t>
            </a:r>
            <a:endParaRPr lang="nl-NL" noProof="0" dirty="0"/>
          </a:p>
        </p:txBody>
      </p:sp>
      <p:sp>
        <p:nvSpPr>
          <p:cNvPr id="6" name="TextBox 5">
            <a:extLst>
              <a:ext uri="{FF2B5EF4-FFF2-40B4-BE49-F238E27FC236}">
                <a16:creationId xmlns:a16="http://schemas.microsoft.com/office/drawing/2014/main" id="{067A4598-5BB1-A923-26C1-AB2606976E30}"/>
              </a:ext>
            </a:extLst>
          </p:cNvPr>
          <p:cNvSpPr txBox="1"/>
          <p:nvPr/>
        </p:nvSpPr>
        <p:spPr>
          <a:xfrm>
            <a:off x="7651750" y="4482959"/>
            <a:ext cx="1873250" cy="307777"/>
          </a:xfrm>
          <a:prstGeom prst="rect">
            <a:avLst/>
          </a:prstGeom>
          <a:noFill/>
        </p:spPr>
        <p:txBody>
          <a:bodyPr wrap="square" rtlCol="0">
            <a:spAutoFit/>
          </a:bodyPr>
          <a:lstStyle/>
          <a:p>
            <a:r>
              <a:rPr lang="nl-NL" noProof="0" dirty="0">
                <a:solidFill>
                  <a:srgbClr val="3B1FC6"/>
                </a:solidFill>
                <a:latin typeface="Outfit"/>
                <a:sym typeface="Outfit"/>
              </a:rPr>
              <a:t>Eens</a:t>
            </a:r>
            <a:endParaRPr lang="nl-NL" noProof="0" dirty="0"/>
          </a:p>
        </p:txBody>
      </p:sp>
      <p:sp>
        <p:nvSpPr>
          <p:cNvPr id="8" name="TextBox 7">
            <a:extLst>
              <a:ext uri="{FF2B5EF4-FFF2-40B4-BE49-F238E27FC236}">
                <a16:creationId xmlns:a16="http://schemas.microsoft.com/office/drawing/2014/main" id="{D5F38E92-FF85-3959-4C20-5A1F788BFE16}"/>
              </a:ext>
            </a:extLst>
          </p:cNvPr>
          <p:cNvSpPr txBox="1"/>
          <p:nvPr/>
        </p:nvSpPr>
        <p:spPr>
          <a:xfrm>
            <a:off x="7152857" y="198873"/>
            <a:ext cx="5486400" cy="307777"/>
          </a:xfrm>
          <a:prstGeom prst="rect">
            <a:avLst/>
          </a:prstGeom>
          <a:noFill/>
        </p:spPr>
        <p:txBody>
          <a:bodyPr wrap="square">
            <a:spAutoFit/>
          </a:bodyPr>
          <a:lstStyle/>
          <a:p>
            <a:r>
              <a:rPr lang="en-GB" sz="1400" b="1" i="0" u="none" strike="noStrike" dirty="0" err="1">
                <a:solidFill>
                  <a:srgbClr val="3C1EC6"/>
                </a:solidFill>
                <a:effectLst/>
                <a:latin typeface="Outfit" pitchFamily="2" charset="0"/>
              </a:rPr>
              <a:t>Waarheid</a:t>
            </a:r>
            <a:r>
              <a:rPr lang="en-GB" sz="1400" b="1" i="0" u="none" strike="noStrike" dirty="0">
                <a:solidFill>
                  <a:srgbClr val="3C1EC6"/>
                </a:solidFill>
                <a:effectLst/>
                <a:latin typeface="Outfit" pitchFamily="2" charset="0"/>
              </a:rPr>
              <a:t> &amp; </a:t>
            </a:r>
            <a:r>
              <a:rPr lang="en-GB" sz="1400" b="1" i="0" u="none" strike="noStrike" dirty="0" err="1">
                <a:solidFill>
                  <a:srgbClr val="3C1EC6"/>
                </a:solidFill>
                <a:effectLst/>
                <a:latin typeface="Outfit" pitchFamily="2" charset="0"/>
              </a:rPr>
              <a:t>waarde</a:t>
            </a:r>
            <a:endParaRPr lang="nl-NL" b="1" dirty="0">
              <a:solidFill>
                <a:srgbClr val="3C1EC6"/>
              </a:solidFill>
            </a:endParaRPr>
          </a:p>
        </p:txBody>
      </p:sp>
      <p:sp>
        <p:nvSpPr>
          <p:cNvPr id="9" name="TextBox 8">
            <a:extLst>
              <a:ext uri="{FF2B5EF4-FFF2-40B4-BE49-F238E27FC236}">
                <a16:creationId xmlns:a16="http://schemas.microsoft.com/office/drawing/2014/main" id="{A58037B6-8F7D-8D4F-D2EE-AC1AC748A449}"/>
              </a:ext>
            </a:extLst>
          </p:cNvPr>
          <p:cNvSpPr txBox="1"/>
          <p:nvPr/>
        </p:nvSpPr>
        <p:spPr>
          <a:xfrm>
            <a:off x="1274887" y="1714500"/>
            <a:ext cx="6594230" cy="21544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4000" b="1">
                <a:solidFill>
                  <a:srgbClr val="3C1EC6"/>
                </a:solidFill>
                <a:latin typeface="Outfit"/>
              </a:rPr>
              <a:t>Westerse wetenschap mag niet voor iedereen bepalen wat gezond is. </a:t>
            </a:r>
            <a:endParaRPr lang="en-US"/>
          </a:p>
          <a:p>
            <a:pPr algn="ctr"/>
            <a:endParaRPr lang="en-US"/>
          </a:p>
        </p:txBody>
      </p:sp>
    </p:spTree>
    <p:extLst>
      <p:ext uri="{BB962C8B-B14F-4D97-AF65-F5344CB8AC3E}">
        <p14:creationId xmlns:p14="http://schemas.microsoft.com/office/powerpoint/2010/main" val="12210552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115">
          <a:extLst>
            <a:ext uri="{FF2B5EF4-FFF2-40B4-BE49-F238E27FC236}">
              <a16:creationId xmlns:a16="http://schemas.microsoft.com/office/drawing/2014/main" id="{EDB63ABA-BAAC-FEDA-3731-8036BEA1F094}"/>
            </a:ext>
          </a:extLst>
        </p:cNvPr>
        <p:cNvGrpSpPr/>
        <p:nvPr/>
      </p:nvGrpSpPr>
      <p:grpSpPr>
        <a:xfrm>
          <a:off x="0" y="0"/>
          <a:ext cx="0" cy="0"/>
          <a:chOff x="0" y="0"/>
          <a:chExt cx="0" cy="0"/>
        </a:xfrm>
      </p:grpSpPr>
      <p:sp>
        <p:nvSpPr>
          <p:cNvPr id="118" name="Google Shape;118;p20">
            <a:extLst>
              <a:ext uri="{FF2B5EF4-FFF2-40B4-BE49-F238E27FC236}">
                <a16:creationId xmlns:a16="http://schemas.microsoft.com/office/drawing/2014/main" id="{BEC73B48-7FBB-F224-4CD1-8FAE305B92FE}"/>
              </a:ext>
            </a:extLst>
          </p:cNvPr>
          <p:cNvSpPr txBox="1"/>
          <p:nvPr/>
        </p:nvSpPr>
        <p:spPr>
          <a:xfrm>
            <a:off x="164101" y="155650"/>
            <a:ext cx="6039000" cy="702000"/>
          </a:xfrm>
          <a:prstGeom prst="rect">
            <a:avLst/>
          </a:prstGeom>
          <a:noFill/>
          <a:ln>
            <a:noFill/>
          </a:ln>
        </p:spPr>
        <p:txBody>
          <a:bodyPr spcFirstLastPara="1" wrap="square" lIns="91425" tIns="91425" rIns="91425" bIns="91425" anchor="t" anchorCtr="0">
            <a:spAutoFit/>
          </a:bodyPr>
          <a:lstStyle/>
          <a:p>
            <a:pPr>
              <a:lnSpc>
                <a:spcPct val="80000"/>
              </a:lnSpc>
            </a:pPr>
            <a:r>
              <a:rPr lang="nl-NL" sz="4200" b="1" noProof="0" dirty="0">
                <a:solidFill>
                  <a:srgbClr val="F8582B"/>
                </a:solidFill>
                <a:latin typeface="Outfit"/>
                <a:sym typeface="Outfit"/>
              </a:rPr>
              <a:t>9. Wat is gezond?</a:t>
            </a:r>
            <a:endParaRPr lang="nl-NL" sz="4400" noProof="0" dirty="0"/>
          </a:p>
        </p:txBody>
      </p:sp>
      <p:cxnSp>
        <p:nvCxnSpPr>
          <p:cNvPr id="4" name="Straight Arrow Connector 3">
            <a:extLst>
              <a:ext uri="{FF2B5EF4-FFF2-40B4-BE49-F238E27FC236}">
                <a16:creationId xmlns:a16="http://schemas.microsoft.com/office/drawing/2014/main" id="{CD4667F4-21A9-4C98-3F5E-34725F2F042F}"/>
              </a:ext>
            </a:extLst>
          </p:cNvPr>
          <p:cNvCxnSpPr/>
          <p:nvPr/>
        </p:nvCxnSpPr>
        <p:spPr>
          <a:xfrm>
            <a:off x="895350" y="4330700"/>
            <a:ext cx="7094287" cy="0"/>
          </a:xfrm>
          <a:prstGeom prst="straightConnector1">
            <a:avLst/>
          </a:prstGeom>
          <a:ln w="76200">
            <a:solidFill>
              <a:srgbClr val="3C1EC6"/>
            </a:solidFill>
            <a:headEnd type="triangle"/>
            <a:tailEnd type="triangle"/>
          </a:ln>
        </p:spPr>
        <p:style>
          <a:lnRef idx="3">
            <a:schemeClr val="accent1"/>
          </a:lnRef>
          <a:fillRef idx="0">
            <a:schemeClr val="accent1"/>
          </a:fillRef>
          <a:effectRef idx="2">
            <a:schemeClr val="accent1"/>
          </a:effectRef>
          <a:fontRef idx="minor">
            <a:schemeClr val="tx1"/>
          </a:fontRef>
        </p:style>
      </p:cxnSp>
      <p:sp>
        <p:nvSpPr>
          <p:cNvPr id="5" name="TextBox 4">
            <a:extLst>
              <a:ext uri="{FF2B5EF4-FFF2-40B4-BE49-F238E27FC236}">
                <a16:creationId xmlns:a16="http://schemas.microsoft.com/office/drawing/2014/main" id="{50C530CA-E234-05F3-4CF7-E024F97AFACC}"/>
              </a:ext>
            </a:extLst>
          </p:cNvPr>
          <p:cNvSpPr txBox="1"/>
          <p:nvPr/>
        </p:nvSpPr>
        <p:spPr>
          <a:xfrm>
            <a:off x="538751" y="4482818"/>
            <a:ext cx="1873250" cy="307777"/>
          </a:xfrm>
          <a:prstGeom prst="rect">
            <a:avLst/>
          </a:prstGeom>
          <a:noFill/>
        </p:spPr>
        <p:txBody>
          <a:bodyPr wrap="square" rtlCol="0">
            <a:spAutoFit/>
          </a:bodyPr>
          <a:lstStyle/>
          <a:p>
            <a:r>
              <a:rPr lang="nl-NL" sz="1400" noProof="0" dirty="0">
                <a:solidFill>
                  <a:srgbClr val="3B1FC6"/>
                </a:solidFill>
                <a:latin typeface="Outfit"/>
                <a:ea typeface="Outfit"/>
                <a:cs typeface="Outfit"/>
                <a:sym typeface="Outfit"/>
              </a:rPr>
              <a:t>Niet eens</a:t>
            </a:r>
            <a:endParaRPr lang="nl-NL" noProof="0" dirty="0"/>
          </a:p>
        </p:txBody>
      </p:sp>
      <p:sp>
        <p:nvSpPr>
          <p:cNvPr id="6" name="TextBox 5">
            <a:extLst>
              <a:ext uri="{FF2B5EF4-FFF2-40B4-BE49-F238E27FC236}">
                <a16:creationId xmlns:a16="http://schemas.microsoft.com/office/drawing/2014/main" id="{7F9C1FF5-97CB-9CFE-BAEE-EC2769C553FB}"/>
              </a:ext>
            </a:extLst>
          </p:cNvPr>
          <p:cNvSpPr txBox="1"/>
          <p:nvPr/>
        </p:nvSpPr>
        <p:spPr>
          <a:xfrm>
            <a:off x="7651750" y="4482959"/>
            <a:ext cx="1873250" cy="307777"/>
          </a:xfrm>
          <a:prstGeom prst="rect">
            <a:avLst/>
          </a:prstGeom>
          <a:noFill/>
        </p:spPr>
        <p:txBody>
          <a:bodyPr wrap="square" rtlCol="0">
            <a:spAutoFit/>
          </a:bodyPr>
          <a:lstStyle/>
          <a:p>
            <a:r>
              <a:rPr lang="nl-NL" noProof="0" dirty="0">
                <a:solidFill>
                  <a:srgbClr val="3B1FC6"/>
                </a:solidFill>
                <a:latin typeface="Outfit"/>
                <a:sym typeface="Outfit"/>
              </a:rPr>
              <a:t>Eens</a:t>
            </a:r>
            <a:endParaRPr lang="nl-NL" noProof="0" dirty="0"/>
          </a:p>
        </p:txBody>
      </p:sp>
      <p:sp>
        <p:nvSpPr>
          <p:cNvPr id="8" name="TextBox 7">
            <a:extLst>
              <a:ext uri="{FF2B5EF4-FFF2-40B4-BE49-F238E27FC236}">
                <a16:creationId xmlns:a16="http://schemas.microsoft.com/office/drawing/2014/main" id="{762F67D6-ED17-9C2A-F358-4C236D1F3B8D}"/>
              </a:ext>
            </a:extLst>
          </p:cNvPr>
          <p:cNvSpPr txBox="1"/>
          <p:nvPr/>
        </p:nvSpPr>
        <p:spPr>
          <a:xfrm>
            <a:off x="7152857" y="198873"/>
            <a:ext cx="5486400" cy="307777"/>
          </a:xfrm>
          <a:prstGeom prst="rect">
            <a:avLst/>
          </a:prstGeom>
          <a:noFill/>
        </p:spPr>
        <p:txBody>
          <a:bodyPr wrap="square">
            <a:spAutoFit/>
          </a:bodyPr>
          <a:lstStyle/>
          <a:p>
            <a:r>
              <a:rPr lang="en-GB" sz="1400" b="1" i="0" u="none" strike="noStrike" dirty="0" err="1">
                <a:solidFill>
                  <a:srgbClr val="3C1EC6"/>
                </a:solidFill>
                <a:effectLst/>
                <a:latin typeface="Outfit" pitchFamily="2" charset="0"/>
              </a:rPr>
              <a:t>Waarheid</a:t>
            </a:r>
            <a:r>
              <a:rPr lang="en-GB" sz="1400" b="1" i="0" u="none" strike="noStrike" dirty="0">
                <a:solidFill>
                  <a:srgbClr val="3C1EC6"/>
                </a:solidFill>
                <a:effectLst/>
                <a:latin typeface="Outfit" pitchFamily="2" charset="0"/>
              </a:rPr>
              <a:t> &amp; </a:t>
            </a:r>
            <a:r>
              <a:rPr lang="en-GB" sz="1400" b="1" i="0" u="none" strike="noStrike" dirty="0" err="1">
                <a:solidFill>
                  <a:srgbClr val="3C1EC6"/>
                </a:solidFill>
                <a:effectLst/>
                <a:latin typeface="Outfit" pitchFamily="2" charset="0"/>
              </a:rPr>
              <a:t>waarde</a:t>
            </a:r>
            <a:endParaRPr lang="nl-NL" b="1" dirty="0">
              <a:solidFill>
                <a:srgbClr val="3C1EC6"/>
              </a:solidFill>
            </a:endParaRPr>
          </a:p>
        </p:txBody>
      </p:sp>
      <p:sp>
        <p:nvSpPr>
          <p:cNvPr id="9" name="TextBox 8">
            <a:extLst>
              <a:ext uri="{FF2B5EF4-FFF2-40B4-BE49-F238E27FC236}">
                <a16:creationId xmlns:a16="http://schemas.microsoft.com/office/drawing/2014/main" id="{D42DDFF2-F524-F375-D1F1-7AFC45D9586C}"/>
              </a:ext>
            </a:extLst>
          </p:cNvPr>
          <p:cNvSpPr txBox="1"/>
          <p:nvPr/>
        </p:nvSpPr>
        <p:spPr>
          <a:xfrm>
            <a:off x="996464" y="1714500"/>
            <a:ext cx="7092459" cy="19697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3600" b="1" dirty="0">
                <a:solidFill>
                  <a:srgbClr val="3C1EC6"/>
                </a:solidFill>
                <a:latin typeface="Outfit"/>
              </a:rPr>
              <a:t>Evenwicht tussen lichaam, geest en natuur is even </a:t>
            </a:r>
            <a:r>
              <a:rPr lang="nl-NL" sz="3600" b="1">
                <a:solidFill>
                  <a:srgbClr val="3C1EC6"/>
                </a:solidFill>
                <a:latin typeface="Outfit"/>
              </a:rPr>
              <a:t>belangrijk als medische inzichten. </a:t>
            </a:r>
            <a:endParaRPr lang="en-US" sz="3600"/>
          </a:p>
          <a:p>
            <a:pPr algn="ctr"/>
            <a:endParaRPr lang="en-US"/>
          </a:p>
        </p:txBody>
      </p:sp>
    </p:spTree>
    <p:extLst>
      <p:ext uri="{BB962C8B-B14F-4D97-AF65-F5344CB8AC3E}">
        <p14:creationId xmlns:p14="http://schemas.microsoft.com/office/powerpoint/2010/main" val="28447776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115">
          <a:extLst>
            <a:ext uri="{FF2B5EF4-FFF2-40B4-BE49-F238E27FC236}">
              <a16:creationId xmlns:a16="http://schemas.microsoft.com/office/drawing/2014/main" id="{2457D4E1-5CE0-82F5-95A7-583BAC14E333}"/>
            </a:ext>
          </a:extLst>
        </p:cNvPr>
        <p:cNvGrpSpPr/>
        <p:nvPr/>
      </p:nvGrpSpPr>
      <p:grpSpPr>
        <a:xfrm>
          <a:off x="0" y="0"/>
          <a:ext cx="0" cy="0"/>
          <a:chOff x="0" y="0"/>
          <a:chExt cx="0" cy="0"/>
        </a:xfrm>
      </p:grpSpPr>
      <p:sp>
        <p:nvSpPr>
          <p:cNvPr id="118" name="Google Shape;118;p20">
            <a:extLst>
              <a:ext uri="{FF2B5EF4-FFF2-40B4-BE49-F238E27FC236}">
                <a16:creationId xmlns:a16="http://schemas.microsoft.com/office/drawing/2014/main" id="{CB7E833A-213C-99AF-F098-ABEB1A801C86}"/>
              </a:ext>
            </a:extLst>
          </p:cNvPr>
          <p:cNvSpPr txBox="1"/>
          <p:nvPr/>
        </p:nvSpPr>
        <p:spPr>
          <a:xfrm>
            <a:off x="164101" y="155650"/>
            <a:ext cx="6039000" cy="702000"/>
          </a:xfrm>
          <a:prstGeom prst="rect">
            <a:avLst/>
          </a:prstGeom>
          <a:noFill/>
          <a:ln>
            <a:noFill/>
          </a:ln>
        </p:spPr>
        <p:txBody>
          <a:bodyPr spcFirstLastPara="1" wrap="square" lIns="91425" tIns="91425" rIns="91425" bIns="91425" anchor="t" anchorCtr="0">
            <a:spAutoFit/>
          </a:bodyPr>
          <a:lstStyle/>
          <a:p>
            <a:pPr>
              <a:lnSpc>
                <a:spcPct val="80000"/>
              </a:lnSpc>
            </a:pPr>
            <a:r>
              <a:rPr lang="nl-NL" sz="4200" b="1" noProof="0" dirty="0">
                <a:solidFill>
                  <a:srgbClr val="F8582B"/>
                </a:solidFill>
                <a:latin typeface="Outfit"/>
                <a:sym typeface="Outfit"/>
              </a:rPr>
              <a:t>9. Wat is gezond?</a:t>
            </a:r>
            <a:endParaRPr lang="nl-NL" sz="4400" noProof="0" dirty="0"/>
          </a:p>
        </p:txBody>
      </p:sp>
      <p:cxnSp>
        <p:nvCxnSpPr>
          <p:cNvPr id="4" name="Straight Arrow Connector 3">
            <a:extLst>
              <a:ext uri="{FF2B5EF4-FFF2-40B4-BE49-F238E27FC236}">
                <a16:creationId xmlns:a16="http://schemas.microsoft.com/office/drawing/2014/main" id="{5B5B0EE0-8F2B-2FEF-E76E-430B9C1336CF}"/>
              </a:ext>
            </a:extLst>
          </p:cNvPr>
          <p:cNvCxnSpPr/>
          <p:nvPr/>
        </p:nvCxnSpPr>
        <p:spPr>
          <a:xfrm>
            <a:off x="895350" y="4330700"/>
            <a:ext cx="7094287" cy="0"/>
          </a:xfrm>
          <a:prstGeom prst="straightConnector1">
            <a:avLst/>
          </a:prstGeom>
          <a:ln w="76200">
            <a:solidFill>
              <a:srgbClr val="3C1EC6"/>
            </a:solidFill>
            <a:headEnd type="triangle"/>
            <a:tailEnd type="triangle"/>
          </a:ln>
        </p:spPr>
        <p:style>
          <a:lnRef idx="3">
            <a:schemeClr val="accent1"/>
          </a:lnRef>
          <a:fillRef idx="0">
            <a:schemeClr val="accent1"/>
          </a:fillRef>
          <a:effectRef idx="2">
            <a:schemeClr val="accent1"/>
          </a:effectRef>
          <a:fontRef idx="minor">
            <a:schemeClr val="tx1"/>
          </a:fontRef>
        </p:style>
      </p:cxnSp>
      <p:sp>
        <p:nvSpPr>
          <p:cNvPr id="5" name="TextBox 4">
            <a:extLst>
              <a:ext uri="{FF2B5EF4-FFF2-40B4-BE49-F238E27FC236}">
                <a16:creationId xmlns:a16="http://schemas.microsoft.com/office/drawing/2014/main" id="{7174C79F-682D-04F5-6A3C-6B5C9A85EEC5}"/>
              </a:ext>
            </a:extLst>
          </p:cNvPr>
          <p:cNvSpPr txBox="1"/>
          <p:nvPr/>
        </p:nvSpPr>
        <p:spPr>
          <a:xfrm>
            <a:off x="538751" y="4482818"/>
            <a:ext cx="1873250" cy="307777"/>
          </a:xfrm>
          <a:prstGeom prst="rect">
            <a:avLst/>
          </a:prstGeom>
          <a:noFill/>
        </p:spPr>
        <p:txBody>
          <a:bodyPr wrap="square" rtlCol="0">
            <a:spAutoFit/>
          </a:bodyPr>
          <a:lstStyle/>
          <a:p>
            <a:r>
              <a:rPr lang="nl-NL" sz="1400" noProof="0" dirty="0">
                <a:solidFill>
                  <a:srgbClr val="3B1FC6"/>
                </a:solidFill>
                <a:latin typeface="Outfit"/>
                <a:ea typeface="Outfit"/>
                <a:cs typeface="Outfit"/>
                <a:sym typeface="Outfit"/>
              </a:rPr>
              <a:t>Niet eens</a:t>
            </a:r>
            <a:endParaRPr lang="nl-NL" noProof="0" dirty="0"/>
          </a:p>
        </p:txBody>
      </p:sp>
      <p:sp>
        <p:nvSpPr>
          <p:cNvPr id="6" name="TextBox 5">
            <a:extLst>
              <a:ext uri="{FF2B5EF4-FFF2-40B4-BE49-F238E27FC236}">
                <a16:creationId xmlns:a16="http://schemas.microsoft.com/office/drawing/2014/main" id="{83572DFE-E026-F912-AE2C-98AF357D0DFB}"/>
              </a:ext>
            </a:extLst>
          </p:cNvPr>
          <p:cNvSpPr txBox="1"/>
          <p:nvPr/>
        </p:nvSpPr>
        <p:spPr>
          <a:xfrm>
            <a:off x="7651750" y="4482959"/>
            <a:ext cx="1873250" cy="307777"/>
          </a:xfrm>
          <a:prstGeom prst="rect">
            <a:avLst/>
          </a:prstGeom>
          <a:noFill/>
        </p:spPr>
        <p:txBody>
          <a:bodyPr wrap="square" rtlCol="0">
            <a:spAutoFit/>
          </a:bodyPr>
          <a:lstStyle/>
          <a:p>
            <a:r>
              <a:rPr lang="nl-NL" noProof="0" dirty="0">
                <a:solidFill>
                  <a:srgbClr val="3B1FC6"/>
                </a:solidFill>
                <a:latin typeface="Outfit"/>
                <a:sym typeface="Outfit"/>
              </a:rPr>
              <a:t>Eens</a:t>
            </a:r>
            <a:endParaRPr lang="nl-NL" noProof="0" dirty="0"/>
          </a:p>
        </p:txBody>
      </p:sp>
      <p:sp>
        <p:nvSpPr>
          <p:cNvPr id="8" name="TextBox 7">
            <a:extLst>
              <a:ext uri="{FF2B5EF4-FFF2-40B4-BE49-F238E27FC236}">
                <a16:creationId xmlns:a16="http://schemas.microsoft.com/office/drawing/2014/main" id="{DF161ABB-E0D6-9E80-F371-4A36B84710D9}"/>
              </a:ext>
            </a:extLst>
          </p:cNvPr>
          <p:cNvSpPr txBox="1"/>
          <p:nvPr/>
        </p:nvSpPr>
        <p:spPr>
          <a:xfrm>
            <a:off x="7152857" y="198873"/>
            <a:ext cx="5486400" cy="307777"/>
          </a:xfrm>
          <a:prstGeom prst="rect">
            <a:avLst/>
          </a:prstGeom>
          <a:noFill/>
        </p:spPr>
        <p:txBody>
          <a:bodyPr wrap="square">
            <a:spAutoFit/>
          </a:bodyPr>
          <a:lstStyle/>
          <a:p>
            <a:r>
              <a:rPr lang="en-GB" sz="1400" b="1" i="0" u="none" strike="noStrike" dirty="0" err="1">
                <a:solidFill>
                  <a:srgbClr val="3C1EC6"/>
                </a:solidFill>
                <a:effectLst/>
                <a:latin typeface="Outfit" pitchFamily="2" charset="0"/>
              </a:rPr>
              <a:t>Waarheid</a:t>
            </a:r>
            <a:r>
              <a:rPr lang="en-GB" sz="1400" b="1" i="0" u="none" strike="noStrike" dirty="0">
                <a:solidFill>
                  <a:srgbClr val="3C1EC6"/>
                </a:solidFill>
                <a:effectLst/>
                <a:latin typeface="Outfit" pitchFamily="2" charset="0"/>
              </a:rPr>
              <a:t> &amp; </a:t>
            </a:r>
            <a:r>
              <a:rPr lang="en-GB" sz="1400" b="1" i="0" u="none" strike="noStrike" dirty="0" err="1">
                <a:solidFill>
                  <a:srgbClr val="3C1EC6"/>
                </a:solidFill>
                <a:effectLst/>
                <a:latin typeface="Outfit" pitchFamily="2" charset="0"/>
              </a:rPr>
              <a:t>waarde</a:t>
            </a:r>
            <a:endParaRPr lang="nl-NL" b="1" dirty="0">
              <a:solidFill>
                <a:srgbClr val="3C1EC6"/>
              </a:solidFill>
            </a:endParaRPr>
          </a:p>
        </p:txBody>
      </p:sp>
      <p:sp>
        <p:nvSpPr>
          <p:cNvPr id="9" name="TextBox 8">
            <a:extLst>
              <a:ext uri="{FF2B5EF4-FFF2-40B4-BE49-F238E27FC236}">
                <a16:creationId xmlns:a16="http://schemas.microsoft.com/office/drawing/2014/main" id="{645991BD-048D-9B41-0E33-EB397161F966}"/>
              </a:ext>
            </a:extLst>
          </p:cNvPr>
          <p:cNvSpPr txBox="1"/>
          <p:nvPr/>
        </p:nvSpPr>
        <p:spPr>
          <a:xfrm>
            <a:off x="996464" y="1714500"/>
            <a:ext cx="7928080" cy="141577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3600" b="1" dirty="0">
                <a:solidFill>
                  <a:srgbClr val="3C1EC6"/>
                </a:solidFill>
                <a:latin typeface="Outfit"/>
              </a:rPr>
              <a:t>Een gezond lichaam is altijd mooier dan een ongezond lichaam.</a:t>
            </a:r>
            <a:endParaRPr lang="en-US" dirty="0"/>
          </a:p>
          <a:p>
            <a:pPr algn="ctr"/>
            <a:endParaRPr lang="en-US" dirty="0"/>
          </a:p>
        </p:txBody>
      </p:sp>
    </p:spTree>
    <p:extLst>
      <p:ext uri="{BB962C8B-B14F-4D97-AF65-F5344CB8AC3E}">
        <p14:creationId xmlns:p14="http://schemas.microsoft.com/office/powerpoint/2010/main" val="5319980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115">
          <a:extLst>
            <a:ext uri="{FF2B5EF4-FFF2-40B4-BE49-F238E27FC236}">
              <a16:creationId xmlns:a16="http://schemas.microsoft.com/office/drawing/2014/main" id="{10FCAFD5-F30B-4311-4424-022ECE0D7C95}"/>
            </a:ext>
          </a:extLst>
        </p:cNvPr>
        <p:cNvGrpSpPr/>
        <p:nvPr/>
      </p:nvGrpSpPr>
      <p:grpSpPr>
        <a:xfrm>
          <a:off x="0" y="0"/>
          <a:ext cx="0" cy="0"/>
          <a:chOff x="0" y="0"/>
          <a:chExt cx="0" cy="0"/>
        </a:xfrm>
      </p:grpSpPr>
      <p:sp>
        <p:nvSpPr>
          <p:cNvPr id="118" name="Google Shape;118;p20">
            <a:extLst>
              <a:ext uri="{FF2B5EF4-FFF2-40B4-BE49-F238E27FC236}">
                <a16:creationId xmlns:a16="http://schemas.microsoft.com/office/drawing/2014/main" id="{E93FCB8C-CFA5-88CA-8D7E-2C2AC208B28A}"/>
              </a:ext>
            </a:extLst>
          </p:cNvPr>
          <p:cNvSpPr txBox="1"/>
          <p:nvPr/>
        </p:nvSpPr>
        <p:spPr>
          <a:xfrm>
            <a:off x="164101" y="155650"/>
            <a:ext cx="6039000" cy="702000"/>
          </a:xfrm>
          <a:prstGeom prst="rect">
            <a:avLst/>
          </a:prstGeom>
          <a:noFill/>
          <a:ln>
            <a:noFill/>
          </a:ln>
        </p:spPr>
        <p:txBody>
          <a:bodyPr spcFirstLastPara="1" wrap="square" lIns="91425" tIns="91425" rIns="91425" bIns="91425" anchor="t" anchorCtr="0">
            <a:spAutoFit/>
          </a:bodyPr>
          <a:lstStyle/>
          <a:p>
            <a:pPr>
              <a:lnSpc>
                <a:spcPct val="80000"/>
              </a:lnSpc>
            </a:pPr>
            <a:r>
              <a:rPr lang="nl-NL" sz="4200" b="1" noProof="0" dirty="0">
                <a:solidFill>
                  <a:srgbClr val="F8582B"/>
                </a:solidFill>
                <a:latin typeface="Outfit"/>
                <a:sym typeface="Outfit"/>
              </a:rPr>
              <a:t>9. Wat is gezond?</a:t>
            </a:r>
            <a:endParaRPr lang="nl-NL" sz="4400" noProof="0" dirty="0"/>
          </a:p>
        </p:txBody>
      </p:sp>
      <p:cxnSp>
        <p:nvCxnSpPr>
          <p:cNvPr id="4" name="Straight Arrow Connector 3">
            <a:extLst>
              <a:ext uri="{FF2B5EF4-FFF2-40B4-BE49-F238E27FC236}">
                <a16:creationId xmlns:a16="http://schemas.microsoft.com/office/drawing/2014/main" id="{115395EB-1B23-2504-1AF6-9D8453751338}"/>
              </a:ext>
            </a:extLst>
          </p:cNvPr>
          <p:cNvCxnSpPr/>
          <p:nvPr/>
        </p:nvCxnSpPr>
        <p:spPr>
          <a:xfrm>
            <a:off x="895350" y="4330700"/>
            <a:ext cx="7094287" cy="0"/>
          </a:xfrm>
          <a:prstGeom prst="straightConnector1">
            <a:avLst/>
          </a:prstGeom>
          <a:ln w="76200">
            <a:solidFill>
              <a:srgbClr val="3C1EC6"/>
            </a:solidFill>
            <a:headEnd type="triangle"/>
            <a:tailEnd type="triangle"/>
          </a:ln>
        </p:spPr>
        <p:style>
          <a:lnRef idx="3">
            <a:schemeClr val="accent1"/>
          </a:lnRef>
          <a:fillRef idx="0">
            <a:schemeClr val="accent1"/>
          </a:fillRef>
          <a:effectRef idx="2">
            <a:schemeClr val="accent1"/>
          </a:effectRef>
          <a:fontRef idx="minor">
            <a:schemeClr val="tx1"/>
          </a:fontRef>
        </p:style>
      </p:cxnSp>
      <p:sp>
        <p:nvSpPr>
          <p:cNvPr id="5" name="TextBox 4">
            <a:extLst>
              <a:ext uri="{FF2B5EF4-FFF2-40B4-BE49-F238E27FC236}">
                <a16:creationId xmlns:a16="http://schemas.microsoft.com/office/drawing/2014/main" id="{B4376CD7-30ED-B1C6-314B-3839D1FBA80D}"/>
              </a:ext>
            </a:extLst>
          </p:cNvPr>
          <p:cNvSpPr txBox="1"/>
          <p:nvPr/>
        </p:nvSpPr>
        <p:spPr>
          <a:xfrm>
            <a:off x="538751" y="4482818"/>
            <a:ext cx="1873250" cy="307777"/>
          </a:xfrm>
          <a:prstGeom prst="rect">
            <a:avLst/>
          </a:prstGeom>
          <a:noFill/>
        </p:spPr>
        <p:txBody>
          <a:bodyPr wrap="square" rtlCol="0">
            <a:spAutoFit/>
          </a:bodyPr>
          <a:lstStyle/>
          <a:p>
            <a:r>
              <a:rPr lang="nl-NL" sz="1400" noProof="0" dirty="0">
                <a:solidFill>
                  <a:srgbClr val="3B1FC6"/>
                </a:solidFill>
                <a:latin typeface="Outfit"/>
                <a:ea typeface="Outfit"/>
                <a:cs typeface="Outfit"/>
                <a:sym typeface="Outfit"/>
              </a:rPr>
              <a:t>Niet eens</a:t>
            </a:r>
            <a:endParaRPr lang="nl-NL" noProof="0" dirty="0"/>
          </a:p>
        </p:txBody>
      </p:sp>
      <p:sp>
        <p:nvSpPr>
          <p:cNvPr id="6" name="TextBox 5">
            <a:extLst>
              <a:ext uri="{FF2B5EF4-FFF2-40B4-BE49-F238E27FC236}">
                <a16:creationId xmlns:a16="http://schemas.microsoft.com/office/drawing/2014/main" id="{DD754049-7B7C-B412-F7C3-D083C2CCB0C7}"/>
              </a:ext>
            </a:extLst>
          </p:cNvPr>
          <p:cNvSpPr txBox="1"/>
          <p:nvPr/>
        </p:nvSpPr>
        <p:spPr>
          <a:xfrm>
            <a:off x="7651750" y="4482959"/>
            <a:ext cx="1873250" cy="307777"/>
          </a:xfrm>
          <a:prstGeom prst="rect">
            <a:avLst/>
          </a:prstGeom>
          <a:noFill/>
        </p:spPr>
        <p:txBody>
          <a:bodyPr wrap="square" rtlCol="0">
            <a:spAutoFit/>
          </a:bodyPr>
          <a:lstStyle/>
          <a:p>
            <a:r>
              <a:rPr lang="nl-NL" noProof="0" dirty="0">
                <a:solidFill>
                  <a:srgbClr val="3B1FC6"/>
                </a:solidFill>
                <a:latin typeface="Outfit"/>
                <a:sym typeface="Outfit"/>
              </a:rPr>
              <a:t>Eens</a:t>
            </a:r>
            <a:endParaRPr lang="nl-NL" noProof="0" dirty="0"/>
          </a:p>
        </p:txBody>
      </p:sp>
      <p:sp>
        <p:nvSpPr>
          <p:cNvPr id="8" name="TextBox 7">
            <a:extLst>
              <a:ext uri="{FF2B5EF4-FFF2-40B4-BE49-F238E27FC236}">
                <a16:creationId xmlns:a16="http://schemas.microsoft.com/office/drawing/2014/main" id="{D9ED1059-364E-9F34-9AE9-FC3DAC9708F0}"/>
              </a:ext>
            </a:extLst>
          </p:cNvPr>
          <p:cNvSpPr txBox="1"/>
          <p:nvPr/>
        </p:nvSpPr>
        <p:spPr>
          <a:xfrm>
            <a:off x="7152857" y="198873"/>
            <a:ext cx="5486400" cy="307777"/>
          </a:xfrm>
          <a:prstGeom prst="rect">
            <a:avLst/>
          </a:prstGeom>
          <a:noFill/>
        </p:spPr>
        <p:txBody>
          <a:bodyPr wrap="square">
            <a:spAutoFit/>
          </a:bodyPr>
          <a:lstStyle/>
          <a:p>
            <a:r>
              <a:rPr lang="en-GB" sz="1400" b="1" i="0" u="none" strike="noStrike" dirty="0" err="1">
                <a:solidFill>
                  <a:srgbClr val="3C1EC6"/>
                </a:solidFill>
                <a:effectLst/>
                <a:latin typeface="Outfit" pitchFamily="2" charset="0"/>
              </a:rPr>
              <a:t>Waarheid</a:t>
            </a:r>
            <a:r>
              <a:rPr lang="en-GB" sz="1400" b="1" i="0" u="none" strike="noStrike" dirty="0">
                <a:solidFill>
                  <a:srgbClr val="3C1EC6"/>
                </a:solidFill>
                <a:effectLst/>
                <a:latin typeface="Outfit" pitchFamily="2" charset="0"/>
              </a:rPr>
              <a:t> &amp; </a:t>
            </a:r>
            <a:r>
              <a:rPr lang="en-GB" sz="1400" b="1" i="0" u="none" strike="noStrike" dirty="0" err="1">
                <a:solidFill>
                  <a:srgbClr val="3C1EC6"/>
                </a:solidFill>
                <a:effectLst/>
                <a:latin typeface="Outfit" pitchFamily="2" charset="0"/>
              </a:rPr>
              <a:t>waarde</a:t>
            </a:r>
            <a:endParaRPr lang="nl-NL" b="1" dirty="0">
              <a:solidFill>
                <a:srgbClr val="3C1EC6"/>
              </a:solidFill>
            </a:endParaRPr>
          </a:p>
        </p:txBody>
      </p:sp>
      <p:sp>
        <p:nvSpPr>
          <p:cNvPr id="9" name="TextBox 8">
            <a:extLst>
              <a:ext uri="{FF2B5EF4-FFF2-40B4-BE49-F238E27FC236}">
                <a16:creationId xmlns:a16="http://schemas.microsoft.com/office/drawing/2014/main" id="{8E6F2DEE-9439-251C-584F-6512367EBBD1}"/>
              </a:ext>
            </a:extLst>
          </p:cNvPr>
          <p:cNvSpPr txBox="1"/>
          <p:nvPr/>
        </p:nvSpPr>
        <p:spPr>
          <a:xfrm>
            <a:off x="996464" y="1714500"/>
            <a:ext cx="7092459" cy="19697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3600" b="1">
                <a:solidFill>
                  <a:srgbClr val="3C1EC6"/>
                </a:solidFill>
                <a:latin typeface="Outfit"/>
              </a:rPr>
              <a:t>Schoonheid is cultuurgebonden en gaat over iets anders dan gezondheid. </a:t>
            </a:r>
            <a:endParaRPr lang="en-US"/>
          </a:p>
          <a:p>
            <a:pPr algn="ctr"/>
            <a:endParaRPr lang="en-US"/>
          </a:p>
        </p:txBody>
      </p:sp>
    </p:spTree>
    <p:extLst>
      <p:ext uri="{BB962C8B-B14F-4D97-AF65-F5344CB8AC3E}">
        <p14:creationId xmlns:p14="http://schemas.microsoft.com/office/powerpoint/2010/main" val="11867548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C932EE49-2ACE-40A5-4888-6BDADC0E2337}"/>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617818A7-A4E7-32E8-6C16-98C626AD6270}"/>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CC8CC130-87D8-913A-A573-C2C1DC8CB4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32127EF-9F66-2A5F-A1E1-DE542A586C0F}"/>
              </a:ext>
            </a:extLst>
          </p:cNvPr>
          <p:cNvSpPr txBox="1"/>
          <p:nvPr/>
        </p:nvSpPr>
        <p:spPr>
          <a:xfrm>
            <a:off x="7200446" y="107608"/>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Waarheid</a:t>
            </a:r>
            <a:r>
              <a:rPr lang="en-GB" b="1" dirty="0">
                <a:solidFill>
                  <a:srgbClr val="3C1EC6"/>
                </a:solidFill>
                <a:latin typeface="Outfit"/>
              </a:rPr>
              <a:t> &amp; </a:t>
            </a:r>
            <a:r>
              <a:rPr lang="en-GB" b="1" dirty="0" err="1">
                <a:solidFill>
                  <a:srgbClr val="3C1EC6"/>
                </a:solidFill>
                <a:latin typeface="Outfit"/>
              </a:rPr>
              <a:t>waarde</a:t>
            </a:r>
            <a:endParaRPr lang="nl-NL" b="1" dirty="0" err="1">
              <a:solidFill>
                <a:srgbClr val="3C1EC6"/>
              </a:solidFill>
            </a:endParaRPr>
          </a:p>
        </p:txBody>
      </p:sp>
      <p:sp>
        <p:nvSpPr>
          <p:cNvPr id="4" name="Oval Callout 3">
            <a:extLst>
              <a:ext uri="{FF2B5EF4-FFF2-40B4-BE49-F238E27FC236}">
                <a16:creationId xmlns:a16="http://schemas.microsoft.com/office/drawing/2014/main" id="{0AC2E0D0-621B-2C07-BBB8-F1F50AB86C29}"/>
              </a:ext>
            </a:extLst>
          </p:cNvPr>
          <p:cNvSpPr/>
          <p:nvPr/>
        </p:nvSpPr>
        <p:spPr>
          <a:xfrm>
            <a:off x="491526" y="1117753"/>
            <a:ext cx="5886413" cy="3256127"/>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Is iets pas waar als het bewezen is met experimenten?</a:t>
            </a:r>
          </a:p>
        </p:txBody>
      </p:sp>
    </p:spTree>
    <p:extLst>
      <p:ext uri="{BB962C8B-B14F-4D97-AF65-F5344CB8AC3E}">
        <p14:creationId xmlns:p14="http://schemas.microsoft.com/office/powerpoint/2010/main" val="11859827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394159C7-248E-E39D-B16F-4FDC6B5622CC}"/>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F9E1E227-6A96-0E93-E672-AD6B3FA15793}"/>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28373F1B-4029-1FDE-E1E7-0330E179CF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AEC98EF-5506-CA28-FAB6-4285975BF376}"/>
              </a:ext>
            </a:extLst>
          </p:cNvPr>
          <p:cNvSpPr txBox="1"/>
          <p:nvPr/>
        </p:nvSpPr>
        <p:spPr>
          <a:xfrm>
            <a:off x="7200446" y="107608"/>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Waarheid</a:t>
            </a:r>
            <a:r>
              <a:rPr lang="en-GB" b="1" dirty="0">
                <a:solidFill>
                  <a:srgbClr val="3C1EC6"/>
                </a:solidFill>
                <a:latin typeface="Outfit"/>
              </a:rPr>
              <a:t> &amp; </a:t>
            </a:r>
            <a:r>
              <a:rPr lang="en-GB" b="1" dirty="0" err="1">
                <a:solidFill>
                  <a:srgbClr val="3C1EC6"/>
                </a:solidFill>
                <a:latin typeface="Outfit"/>
              </a:rPr>
              <a:t>waarde</a:t>
            </a:r>
            <a:endParaRPr lang="nl-NL" b="1" dirty="0" err="1">
              <a:solidFill>
                <a:srgbClr val="3C1EC6"/>
              </a:solidFill>
            </a:endParaRPr>
          </a:p>
        </p:txBody>
      </p:sp>
      <p:sp>
        <p:nvSpPr>
          <p:cNvPr id="7" name="Oval Callout 6">
            <a:extLst>
              <a:ext uri="{FF2B5EF4-FFF2-40B4-BE49-F238E27FC236}">
                <a16:creationId xmlns:a16="http://schemas.microsoft.com/office/drawing/2014/main" id="{48E2DA4B-98D9-CAEC-AE06-2B2EB38D7255}"/>
              </a:ext>
            </a:extLst>
          </p:cNvPr>
          <p:cNvSpPr/>
          <p:nvPr/>
        </p:nvSpPr>
        <p:spPr>
          <a:xfrm>
            <a:off x="545856" y="1479395"/>
            <a:ext cx="5877804" cy="2917345"/>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3200" dirty="0">
              <a:ln w="0"/>
              <a:solidFill>
                <a:schemeClr val="tx1"/>
              </a:solidFill>
              <a:effectLst>
                <a:outerShdw blurRad="38100" dist="25400" dir="5400000" algn="ctr" rotWithShape="0">
                  <a:srgbClr val="6E747A">
                    <a:alpha val="43000"/>
                  </a:srgbClr>
                </a:outerShdw>
              </a:effectLst>
            </a:endParaRPr>
          </a:p>
          <a:p>
            <a:pPr algn="ctr"/>
            <a:r>
              <a:rPr lang="nl-NL" sz="3200" b="1" dirty="0">
                <a:ln w="0"/>
                <a:solidFill>
                  <a:srgbClr val="3C1EC6"/>
                </a:solidFill>
                <a:effectLst>
                  <a:outerShdw blurRad="38100" dist="25400" dir="5400000" algn="ctr" rotWithShape="0">
                    <a:srgbClr val="6E747A">
                      <a:alpha val="43000"/>
                    </a:srgbClr>
                  </a:outerShdw>
                </a:effectLst>
                <a:latin typeface="Outfit"/>
              </a:rPr>
              <a:t>Kan waarheid afhangen van cultuur?</a:t>
            </a:r>
          </a:p>
          <a:p>
            <a:pPr algn="ctr"/>
            <a:endParaRPr lang="nl-NL" sz="2000" dirty="0">
              <a:ln w="0"/>
              <a:solidFill>
                <a:schemeClr val="tx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7397769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AE05DD1D-2A29-B75F-6C1E-FA4419754BEB}"/>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5BAA701C-CB96-8C9F-2D12-B63D889F7E87}"/>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E5C71813-3C20-8384-7CEC-3D167DA6BC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D7F0E9F-005E-9B7C-75D2-A571030F63F3}"/>
              </a:ext>
            </a:extLst>
          </p:cNvPr>
          <p:cNvSpPr txBox="1"/>
          <p:nvPr/>
        </p:nvSpPr>
        <p:spPr>
          <a:xfrm>
            <a:off x="7200446" y="107608"/>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Waarheid</a:t>
            </a:r>
            <a:r>
              <a:rPr lang="en-GB" b="1" dirty="0">
                <a:solidFill>
                  <a:srgbClr val="3C1EC6"/>
                </a:solidFill>
                <a:latin typeface="Outfit"/>
              </a:rPr>
              <a:t> &amp; </a:t>
            </a:r>
            <a:r>
              <a:rPr lang="en-GB" b="1" dirty="0" err="1">
                <a:solidFill>
                  <a:srgbClr val="3C1EC6"/>
                </a:solidFill>
                <a:latin typeface="Outfit"/>
              </a:rPr>
              <a:t>waarde</a:t>
            </a:r>
            <a:endParaRPr lang="nl-NL" b="1" dirty="0" err="1">
              <a:solidFill>
                <a:srgbClr val="3C1EC6"/>
              </a:solidFill>
            </a:endParaRPr>
          </a:p>
        </p:txBody>
      </p:sp>
      <p:sp>
        <p:nvSpPr>
          <p:cNvPr id="2" name="Oval Callout 1">
            <a:extLst>
              <a:ext uri="{FF2B5EF4-FFF2-40B4-BE49-F238E27FC236}">
                <a16:creationId xmlns:a16="http://schemas.microsoft.com/office/drawing/2014/main" id="{E1992930-C267-714D-161F-F33ECA892D82}"/>
              </a:ext>
            </a:extLst>
          </p:cNvPr>
          <p:cNvSpPr/>
          <p:nvPr/>
        </p:nvSpPr>
        <p:spPr>
          <a:xfrm>
            <a:off x="739140" y="1478280"/>
            <a:ext cx="5745479" cy="3040380"/>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Moet waarheid altijd nuttig zijn?</a:t>
            </a:r>
          </a:p>
        </p:txBody>
      </p:sp>
    </p:spTree>
    <p:extLst>
      <p:ext uri="{BB962C8B-B14F-4D97-AF65-F5344CB8AC3E}">
        <p14:creationId xmlns:p14="http://schemas.microsoft.com/office/powerpoint/2010/main" val="29377519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51260AC3-AF21-400B-4365-C4FFE404B05F}"/>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558C32F8-1136-2BD8-8141-38F4C18373E7}"/>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0A15590F-6841-52C4-2CC9-CFA98CC013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B9105C9-1A24-4FE2-F4CD-1498B0EA9773}"/>
              </a:ext>
            </a:extLst>
          </p:cNvPr>
          <p:cNvSpPr txBox="1"/>
          <p:nvPr/>
        </p:nvSpPr>
        <p:spPr>
          <a:xfrm>
            <a:off x="7200446" y="107608"/>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Waarheid</a:t>
            </a:r>
            <a:r>
              <a:rPr lang="en-GB" b="1" dirty="0">
                <a:solidFill>
                  <a:srgbClr val="3C1EC6"/>
                </a:solidFill>
                <a:latin typeface="Outfit"/>
              </a:rPr>
              <a:t> &amp; </a:t>
            </a:r>
            <a:r>
              <a:rPr lang="en-GB" b="1" dirty="0" err="1">
                <a:solidFill>
                  <a:srgbClr val="3C1EC6"/>
                </a:solidFill>
                <a:latin typeface="Outfit"/>
              </a:rPr>
              <a:t>waarde</a:t>
            </a:r>
            <a:endParaRPr lang="nl-NL" b="1" dirty="0" err="1">
              <a:solidFill>
                <a:srgbClr val="3C1EC6"/>
              </a:solidFill>
            </a:endParaRPr>
          </a:p>
        </p:txBody>
      </p:sp>
      <p:sp>
        <p:nvSpPr>
          <p:cNvPr id="3" name="Oval Callout 2">
            <a:extLst>
              <a:ext uri="{FF2B5EF4-FFF2-40B4-BE49-F238E27FC236}">
                <a16:creationId xmlns:a16="http://schemas.microsoft.com/office/drawing/2014/main" id="{5A601ED1-2BB9-1E3E-AC6B-43443B3CC2EC}"/>
              </a:ext>
            </a:extLst>
          </p:cNvPr>
          <p:cNvSpPr/>
          <p:nvPr/>
        </p:nvSpPr>
        <p:spPr>
          <a:xfrm>
            <a:off x="864388" y="1226820"/>
            <a:ext cx="5315431" cy="3333923"/>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nl-NL" sz="3200" dirty="0">
              <a:ln w="0"/>
              <a:solidFill>
                <a:schemeClr val="tx1"/>
              </a:solidFill>
              <a:effectLst>
                <a:outerShdw blurRad="38100" dist="25400" dir="5400000" algn="ctr" rotWithShape="0">
                  <a:srgbClr val="6E747A">
                    <a:alpha val="43000"/>
                  </a:srgbClr>
                </a:outerShdw>
              </a:effectLst>
            </a:endParaRPr>
          </a:p>
          <a:p>
            <a:pPr algn="ctr"/>
            <a:r>
              <a:rPr lang="nl-NL" sz="3200" b="1" dirty="0">
                <a:ln w="0"/>
                <a:solidFill>
                  <a:srgbClr val="3C1EC6"/>
                </a:solidFill>
                <a:effectLst>
                  <a:outerShdw blurRad="38100" dist="25400" dir="5400000" algn="ctr" rotWithShape="0">
                    <a:srgbClr val="6E747A">
                      <a:alpha val="43000"/>
                    </a:srgbClr>
                  </a:outerShdw>
                </a:effectLst>
                <a:latin typeface="Outfit"/>
              </a:rPr>
              <a:t>Kan iets waar zijn, maar niet waardevol?</a:t>
            </a:r>
          </a:p>
          <a:p>
            <a:pPr algn="ctr"/>
            <a:endParaRPr lang="nl-NL" sz="2000" dirty="0">
              <a:ln w="0"/>
              <a:solidFill>
                <a:schemeClr val="tx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2983748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1E368D47-28AA-1E9F-F22E-8C1201D259C7}"/>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7C9471BB-0463-9ED6-F0CC-7A71094B85D1}"/>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F45E57ED-167B-1EBC-A70C-0093D49B1E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85A8407-6A97-2952-C9BF-431D8362AF21}"/>
              </a:ext>
            </a:extLst>
          </p:cNvPr>
          <p:cNvSpPr txBox="1"/>
          <p:nvPr/>
        </p:nvSpPr>
        <p:spPr>
          <a:xfrm>
            <a:off x="7200446" y="107608"/>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Waarheid</a:t>
            </a:r>
            <a:r>
              <a:rPr lang="en-GB" b="1" dirty="0">
                <a:solidFill>
                  <a:srgbClr val="3C1EC6"/>
                </a:solidFill>
                <a:latin typeface="Outfit"/>
              </a:rPr>
              <a:t> &amp; </a:t>
            </a:r>
            <a:r>
              <a:rPr lang="en-GB" b="1" dirty="0" err="1">
                <a:solidFill>
                  <a:srgbClr val="3C1EC6"/>
                </a:solidFill>
                <a:latin typeface="Outfit"/>
              </a:rPr>
              <a:t>waarde</a:t>
            </a:r>
            <a:endParaRPr lang="nl-NL" b="1" dirty="0" err="1">
              <a:solidFill>
                <a:srgbClr val="3C1EC6"/>
              </a:solidFill>
            </a:endParaRPr>
          </a:p>
        </p:txBody>
      </p:sp>
      <p:sp>
        <p:nvSpPr>
          <p:cNvPr id="8" name="Oval Callout 7">
            <a:extLst>
              <a:ext uri="{FF2B5EF4-FFF2-40B4-BE49-F238E27FC236}">
                <a16:creationId xmlns:a16="http://schemas.microsoft.com/office/drawing/2014/main" id="{E838FC76-054A-DD98-DD6C-C438AF342BFF}"/>
              </a:ext>
            </a:extLst>
          </p:cNvPr>
          <p:cNvSpPr/>
          <p:nvPr/>
        </p:nvSpPr>
        <p:spPr>
          <a:xfrm>
            <a:off x="551656" y="1501141"/>
            <a:ext cx="5696743" cy="2980520"/>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Kan iets betekenisvol zijn als het feitelijk niet klopt?</a:t>
            </a:r>
          </a:p>
        </p:txBody>
      </p:sp>
    </p:spTree>
    <p:extLst>
      <p:ext uri="{BB962C8B-B14F-4D97-AF65-F5344CB8AC3E}">
        <p14:creationId xmlns:p14="http://schemas.microsoft.com/office/powerpoint/2010/main" val="2862862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D6D6EB"/>
        </a:solidFill>
        <a:effectLst/>
      </p:bgPr>
    </p:bg>
    <p:spTree>
      <p:nvGrpSpPr>
        <p:cNvPr id="1" name="Shape 132"/>
        <p:cNvGrpSpPr/>
        <p:nvPr/>
      </p:nvGrpSpPr>
      <p:grpSpPr>
        <a:xfrm>
          <a:off x="0" y="0"/>
          <a:ext cx="0" cy="0"/>
          <a:chOff x="0" y="0"/>
          <a:chExt cx="0" cy="0"/>
        </a:xfrm>
      </p:grpSpPr>
      <p:sp>
        <p:nvSpPr>
          <p:cNvPr id="135" name="Google Shape;135;p22"/>
          <p:cNvSpPr txBox="1"/>
          <p:nvPr/>
        </p:nvSpPr>
        <p:spPr>
          <a:xfrm>
            <a:off x="1014" y="155959"/>
            <a:ext cx="4813033" cy="1218765"/>
          </a:xfrm>
          <a:prstGeom prst="rect">
            <a:avLst/>
          </a:prstGeom>
          <a:noFill/>
          <a:ln>
            <a:noFill/>
          </a:ln>
        </p:spPr>
        <p:txBody>
          <a:bodyPr spcFirstLastPara="1" wrap="square" lIns="91425" tIns="91425" rIns="91425" bIns="91425" anchor="t" anchorCtr="0">
            <a:spAutoFit/>
          </a:bodyPr>
          <a:lstStyle/>
          <a:p>
            <a:pPr>
              <a:lnSpc>
                <a:spcPct val="80000"/>
              </a:lnSpc>
            </a:pPr>
            <a:r>
              <a:rPr lang="nl-NL" sz="4200" b="1" noProof="0" dirty="0">
                <a:solidFill>
                  <a:srgbClr val="F8582B"/>
                </a:solidFill>
                <a:latin typeface="Outfit"/>
                <a:ea typeface="Outfit"/>
                <a:cs typeface="Outfit"/>
              </a:rPr>
              <a:t>10. Kan je elke bron </a:t>
            </a:r>
            <a:r>
              <a:rPr lang="nl-NL" sz="4200" b="1" dirty="0">
                <a:solidFill>
                  <a:srgbClr val="F8582B"/>
                </a:solidFill>
                <a:latin typeface="Outfit"/>
                <a:ea typeface="Outfit"/>
                <a:cs typeface="Outfit"/>
              </a:rPr>
              <a:t>vertrouwen</a:t>
            </a:r>
            <a:r>
              <a:rPr lang="nl-NL" sz="4200" b="1" noProof="0" dirty="0">
                <a:solidFill>
                  <a:srgbClr val="F8582B"/>
                </a:solidFill>
                <a:latin typeface="Outfit"/>
                <a:ea typeface="Outfit"/>
                <a:cs typeface="Outfit"/>
              </a:rPr>
              <a:t>?</a:t>
            </a:r>
          </a:p>
        </p:txBody>
      </p:sp>
      <p:sp>
        <p:nvSpPr>
          <p:cNvPr id="8" name="TextBox 7">
            <a:extLst>
              <a:ext uri="{FF2B5EF4-FFF2-40B4-BE49-F238E27FC236}">
                <a16:creationId xmlns:a16="http://schemas.microsoft.com/office/drawing/2014/main" id="{D39BDDE5-9C9C-9714-1693-A2E0964A7F4E}"/>
              </a:ext>
            </a:extLst>
          </p:cNvPr>
          <p:cNvSpPr txBox="1"/>
          <p:nvPr/>
        </p:nvSpPr>
        <p:spPr>
          <a:xfrm>
            <a:off x="3421171" y="154737"/>
            <a:ext cx="5486400" cy="307777"/>
          </a:xfrm>
          <a:prstGeom prst="rect">
            <a:avLst/>
          </a:prstGeom>
          <a:noFill/>
        </p:spPr>
        <p:txBody>
          <a:bodyPr wrap="square" lIns="91440" tIns="45720" rIns="91440" bIns="45720" anchor="t">
            <a:spAutoFit/>
          </a:bodyPr>
          <a:lstStyle/>
          <a:p>
            <a:pPr algn="r"/>
            <a:r>
              <a:rPr lang="en-GB" sz="1400" b="1" i="0" u="none" strike="noStrike" dirty="0" err="1">
                <a:solidFill>
                  <a:srgbClr val="3C1EC6"/>
                </a:solidFill>
                <a:effectLst/>
                <a:latin typeface="Outfit" pitchFamily="2" charset="0"/>
              </a:rPr>
              <a:t>Betrouwbaarheid</a:t>
            </a:r>
            <a:endParaRPr lang="nl-NL" b="1" dirty="0">
              <a:solidFill>
                <a:srgbClr val="3C1EC6"/>
              </a:solidFill>
            </a:endParaRPr>
          </a:p>
        </p:txBody>
      </p:sp>
      <p:sp>
        <p:nvSpPr>
          <p:cNvPr id="7" name="AutoShape 2" descr="Voorbeeld van afbeelding">
            <a:extLst>
              <a:ext uri="{FF2B5EF4-FFF2-40B4-BE49-F238E27FC236}">
                <a16:creationId xmlns:a16="http://schemas.microsoft.com/office/drawing/2014/main" id="{24AE41F9-CE0A-0543-ABE7-94856FCCFE90}"/>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pic>
        <p:nvPicPr>
          <p:cNvPr id="5" name="Afbeelding 4">
            <a:extLst>
              <a:ext uri="{FF2B5EF4-FFF2-40B4-BE49-F238E27FC236}">
                <a16:creationId xmlns:a16="http://schemas.microsoft.com/office/drawing/2014/main" id="{CBE465C5-9E72-9ECE-994D-6E7F0CD24615}"/>
              </a:ext>
            </a:extLst>
          </p:cNvPr>
          <p:cNvPicPr>
            <a:picLocks noChangeAspect="1"/>
          </p:cNvPicPr>
          <p:nvPr/>
        </p:nvPicPr>
        <p:blipFill>
          <a:blip r:embed="rId3"/>
          <a:stretch>
            <a:fillRect/>
          </a:stretch>
        </p:blipFill>
        <p:spPr>
          <a:xfrm>
            <a:off x="326076" y="1307981"/>
            <a:ext cx="2689860" cy="2345888"/>
          </a:xfrm>
          <a:prstGeom prst="rect">
            <a:avLst/>
          </a:prstGeom>
        </p:spPr>
      </p:pic>
      <p:pic>
        <p:nvPicPr>
          <p:cNvPr id="12" name="Afbeelding 11">
            <a:extLst>
              <a:ext uri="{FF2B5EF4-FFF2-40B4-BE49-F238E27FC236}">
                <a16:creationId xmlns:a16="http://schemas.microsoft.com/office/drawing/2014/main" id="{A5A18AB0-4C6D-E10D-5559-388E038F0C50}"/>
              </a:ext>
            </a:extLst>
          </p:cNvPr>
          <p:cNvPicPr>
            <a:picLocks noChangeAspect="1"/>
          </p:cNvPicPr>
          <p:nvPr/>
        </p:nvPicPr>
        <p:blipFill>
          <a:blip r:embed="rId4"/>
          <a:stretch>
            <a:fillRect/>
          </a:stretch>
        </p:blipFill>
        <p:spPr>
          <a:xfrm>
            <a:off x="6681627" y="615445"/>
            <a:ext cx="2293311" cy="3089767"/>
          </a:xfrm>
          <a:prstGeom prst="rect">
            <a:avLst/>
          </a:prstGeom>
        </p:spPr>
      </p:pic>
      <p:pic>
        <p:nvPicPr>
          <p:cNvPr id="14" name="Afbeelding 13">
            <a:extLst>
              <a:ext uri="{FF2B5EF4-FFF2-40B4-BE49-F238E27FC236}">
                <a16:creationId xmlns:a16="http://schemas.microsoft.com/office/drawing/2014/main" id="{1F64BDDE-1B48-7E05-0956-998C2AFCA1FA}"/>
              </a:ext>
            </a:extLst>
          </p:cNvPr>
          <p:cNvPicPr>
            <a:picLocks noChangeAspect="1"/>
          </p:cNvPicPr>
          <p:nvPr/>
        </p:nvPicPr>
        <p:blipFill>
          <a:blip r:embed="rId5"/>
          <a:stretch>
            <a:fillRect/>
          </a:stretch>
        </p:blipFill>
        <p:spPr>
          <a:xfrm>
            <a:off x="1013" y="3669005"/>
            <a:ext cx="4151887" cy="1506155"/>
          </a:xfrm>
          <a:prstGeom prst="rect">
            <a:avLst/>
          </a:prstGeom>
        </p:spPr>
      </p:pic>
      <p:pic>
        <p:nvPicPr>
          <p:cNvPr id="16" name="Afbeelding 15">
            <a:extLst>
              <a:ext uri="{FF2B5EF4-FFF2-40B4-BE49-F238E27FC236}">
                <a16:creationId xmlns:a16="http://schemas.microsoft.com/office/drawing/2014/main" id="{06E21FBD-364F-E300-D514-1B116FF0D0F0}"/>
              </a:ext>
            </a:extLst>
          </p:cNvPr>
          <p:cNvPicPr>
            <a:picLocks noChangeAspect="1"/>
          </p:cNvPicPr>
          <p:nvPr/>
        </p:nvPicPr>
        <p:blipFill>
          <a:blip r:embed="rId6"/>
          <a:stretch>
            <a:fillRect/>
          </a:stretch>
        </p:blipFill>
        <p:spPr>
          <a:xfrm>
            <a:off x="4152900" y="3707130"/>
            <a:ext cx="4991100" cy="1436370"/>
          </a:xfrm>
          <a:prstGeom prst="rect">
            <a:avLst/>
          </a:prstGeom>
        </p:spPr>
      </p:pic>
      <p:pic>
        <p:nvPicPr>
          <p:cNvPr id="18" name="Afbeelding 17">
            <a:extLst>
              <a:ext uri="{FF2B5EF4-FFF2-40B4-BE49-F238E27FC236}">
                <a16:creationId xmlns:a16="http://schemas.microsoft.com/office/drawing/2014/main" id="{87B70771-81F8-8717-F0D8-DD2F9C587A62}"/>
              </a:ext>
            </a:extLst>
          </p:cNvPr>
          <p:cNvPicPr>
            <a:picLocks noChangeAspect="1"/>
          </p:cNvPicPr>
          <p:nvPr/>
        </p:nvPicPr>
        <p:blipFill>
          <a:blip r:embed="rId7"/>
          <a:stretch>
            <a:fillRect/>
          </a:stretch>
        </p:blipFill>
        <p:spPr>
          <a:xfrm>
            <a:off x="3305867" y="1292741"/>
            <a:ext cx="2804260" cy="2444739"/>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BF7B7D03-CB7A-6D9E-A07A-DEC90DE32158}"/>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37CF246E-6027-1443-429E-7A3E61B8C99F}"/>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58C9CCEB-40EF-525E-BF80-CFE9559551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B5175B1-3CF5-E27C-ECD9-434BCDAB3431}"/>
              </a:ext>
            </a:extLst>
          </p:cNvPr>
          <p:cNvSpPr txBox="1"/>
          <p:nvPr/>
        </p:nvSpPr>
        <p:spPr>
          <a:xfrm>
            <a:off x="7471380" y="145708"/>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Betrouwbaarheid</a:t>
            </a:r>
            <a:endParaRPr lang="nl-NL" b="1" dirty="0" err="1">
              <a:solidFill>
                <a:srgbClr val="3C1EC6"/>
              </a:solidFill>
            </a:endParaRPr>
          </a:p>
        </p:txBody>
      </p:sp>
      <p:sp>
        <p:nvSpPr>
          <p:cNvPr id="8" name="Oval Callout 7">
            <a:extLst>
              <a:ext uri="{FF2B5EF4-FFF2-40B4-BE49-F238E27FC236}">
                <a16:creationId xmlns:a16="http://schemas.microsoft.com/office/drawing/2014/main" id="{844D1EAF-EB29-30A7-8BA1-8D02D6378CC5}"/>
              </a:ext>
            </a:extLst>
          </p:cNvPr>
          <p:cNvSpPr/>
          <p:nvPr/>
        </p:nvSpPr>
        <p:spPr>
          <a:xfrm>
            <a:off x="967740" y="1371600"/>
            <a:ext cx="5326380" cy="3063239"/>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Hoe kan je weten wat echt is?</a:t>
            </a:r>
          </a:p>
        </p:txBody>
      </p:sp>
    </p:spTree>
    <p:extLst>
      <p:ext uri="{BB962C8B-B14F-4D97-AF65-F5344CB8AC3E}">
        <p14:creationId xmlns:p14="http://schemas.microsoft.com/office/powerpoint/2010/main" val="3603369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EE5F04DE-B175-F873-17A2-593067F8CC65}"/>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F774E79A-F635-329B-D668-4198CB3D8065}"/>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1C87D522-998B-2DC7-080B-12831B4C51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7BF501D-66E0-2B41-92EF-1081CC2FA7C6}"/>
              </a:ext>
            </a:extLst>
          </p:cNvPr>
          <p:cNvSpPr txBox="1"/>
          <p:nvPr/>
        </p:nvSpPr>
        <p:spPr>
          <a:xfrm>
            <a:off x="7471380" y="145708"/>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Betrouwbaarheid</a:t>
            </a:r>
            <a:endParaRPr lang="nl-NL" b="1" dirty="0" err="1">
              <a:solidFill>
                <a:srgbClr val="3C1EC6"/>
              </a:solidFill>
            </a:endParaRPr>
          </a:p>
        </p:txBody>
      </p:sp>
      <p:sp>
        <p:nvSpPr>
          <p:cNvPr id="4" name="Oval Callout 3">
            <a:extLst>
              <a:ext uri="{FF2B5EF4-FFF2-40B4-BE49-F238E27FC236}">
                <a16:creationId xmlns:a16="http://schemas.microsoft.com/office/drawing/2014/main" id="{2982FF42-94EA-5CAC-949F-31424F1E5552}"/>
              </a:ext>
            </a:extLst>
          </p:cNvPr>
          <p:cNvSpPr/>
          <p:nvPr/>
        </p:nvSpPr>
        <p:spPr>
          <a:xfrm>
            <a:off x="628686" y="1315655"/>
            <a:ext cx="6160733" cy="3134425"/>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Is een sensationele boodschap een onbetrouwbare boodschap?</a:t>
            </a:r>
          </a:p>
        </p:txBody>
      </p:sp>
    </p:spTree>
    <p:extLst>
      <p:ext uri="{BB962C8B-B14F-4D97-AF65-F5344CB8AC3E}">
        <p14:creationId xmlns:p14="http://schemas.microsoft.com/office/powerpoint/2010/main" val="31944212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7B571B4C-B040-A5A4-B8DC-FD375FC4CB1D}"/>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9CEE1B57-5709-AC7F-457E-8715AB24161D}"/>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7A6CF8CE-A56E-F3F4-FD8A-B56F8B0CF1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EDED82B-8207-2AAD-9C97-9608F62DE914}"/>
              </a:ext>
            </a:extLst>
          </p:cNvPr>
          <p:cNvSpPr txBox="1"/>
          <p:nvPr/>
        </p:nvSpPr>
        <p:spPr>
          <a:xfrm>
            <a:off x="7471380" y="145708"/>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Betrouwbaarheid</a:t>
            </a:r>
            <a:endParaRPr lang="nl-NL" b="1" dirty="0" err="1">
              <a:solidFill>
                <a:srgbClr val="3C1EC6"/>
              </a:solidFill>
            </a:endParaRPr>
          </a:p>
        </p:txBody>
      </p:sp>
      <p:sp>
        <p:nvSpPr>
          <p:cNvPr id="3" name="Oval Callout 2">
            <a:extLst>
              <a:ext uri="{FF2B5EF4-FFF2-40B4-BE49-F238E27FC236}">
                <a16:creationId xmlns:a16="http://schemas.microsoft.com/office/drawing/2014/main" id="{F79043EE-DE75-7808-A3BD-2F34D03A7094}"/>
              </a:ext>
            </a:extLst>
          </p:cNvPr>
          <p:cNvSpPr/>
          <p:nvPr/>
        </p:nvSpPr>
        <p:spPr>
          <a:xfrm>
            <a:off x="887248" y="1432560"/>
            <a:ext cx="5475451" cy="2960543"/>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3200" dirty="0">
              <a:ln w="0"/>
              <a:solidFill>
                <a:schemeClr val="tx1"/>
              </a:solidFill>
              <a:effectLst>
                <a:outerShdw blurRad="38100" dist="25400" dir="5400000" algn="ctr" rotWithShape="0">
                  <a:srgbClr val="6E747A">
                    <a:alpha val="43000"/>
                  </a:srgbClr>
                </a:outerShdw>
              </a:effectLst>
            </a:endParaRPr>
          </a:p>
          <a:p>
            <a:pPr algn="ctr"/>
            <a:r>
              <a:rPr lang="nl-NL" sz="3200" b="1" dirty="0">
                <a:ln w="0"/>
                <a:solidFill>
                  <a:srgbClr val="3C1EC6"/>
                </a:solidFill>
                <a:effectLst>
                  <a:outerShdw blurRad="38100" dist="25400" dir="5400000" algn="ctr" rotWithShape="0">
                    <a:srgbClr val="6E747A">
                      <a:alpha val="43000"/>
                    </a:srgbClr>
                  </a:outerShdw>
                </a:effectLst>
                <a:latin typeface="Outfit"/>
              </a:rPr>
              <a:t>Weten experts beter wat goed is?</a:t>
            </a:r>
          </a:p>
          <a:p>
            <a:pPr algn="ctr"/>
            <a:endParaRPr lang="nl-NL" sz="2000" dirty="0">
              <a:ln w="0"/>
              <a:solidFill>
                <a:schemeClr val="tx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724745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152C675B-D047-6E09-CA07-948AD3A70619}"/>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D86048F1-7973-C6AA-2536-287FA39E74A9}"/>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80000"/>
              </a:lnSpc>
              <a:spcBef>
                <a:spcPts val="0"/>
              </a:spcBef>
              <a:spcAft>
                <a:spcPts val="0"/>
              </a:spcAft>
              <a:buClr>
                <a:srgbClr val="000000"/>
              </a:buClr>
              <a:buSzTx/>
              <a:buFont typeface="Arial"/>
              <a:buNone/>
              <a:tabLst/>
              <a:defRPr/>
            </a:pPr>
            <a:r>
              <a:rPr kumimoji="0" lang="nl-NL" sz="4200" b="1" i="0" u="none" strike="noStrike" kern="0" cap="none" spc="0" normalizeH="0" baseline="0" noProof="0" dirty="0">
                <a:ln>
                  <a:noFill/>
                </a:ln>
                <a:solidFill>
                  <a:srgbClr val="F8582B"/>
                </a:solidFill>
                <a:effectLst/>
                <a:uLnTx/>
                <a:uFillTx/>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B224054A-A316-0EFD-4019-BCCBE480AB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A55211F-67A7-0600-DB7F-9EADD966B706}"/>
              </a:ext>
            </a:extLst>
          </p:cNvPr>
          <p:cNvSpPr txBox="1"/>
          <p:nvPr/>
        </p:nvSpPr>
        <p:spPr>
          <a:xfrm>
            <a:off x="7471380" y="145708"/>
            <a:ext cx="5486400" cy="307777"/>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1" i="0" u="none" strike="noStrike" kern="0" cap="none" spc="0" normalizeH="0" baseline="0" noProof="0" dirty="0" err="1">
                <a:ln>
                  <a:noFill/>
                </a:ln>
                <a:solidFill>
                  <a:srgbClr val="3C1EC6"/>
                </a:solidFill>
                <a:effectLst/>
                <a:uLnTx/>
                <a:uFillTx/>
                <a:latin typeface="Outfit"/>
                <a:cs typeface="Arial"/>
                <a:sym typeface="Arial"/>
              </a:rPr>
              <a:t>Betrouwbaarheid</a:t>
            </a:r>
            <a:endParaRPr kumimoji="0" lang="nl-NL" sz="1400" b="1" i="0" u="none" strike="noStrike" kern="0" cap="none" spc="0" normalizeH="0" baseline="0" noProof="0" dirty="0" err="1">
              <a:ln>
                <a:noFill/>
              </a:ln>
              <a:solidFill>
                <a:srgbClr val="3C1EC6"/>
              </a:solidFill>
              <a:effectLst/>
              <a:uLnTx/>
              <a:uFillTx/>
              <a:latin typeface="Arial"/>
              <a:cs typeface="Arial"/>
              <a:sym typeface="Arial"/>
            </a:endParaRPr>
          </a:p>
        </p:txBody>
      </p:sp>
      <p:sp>
        <p:nvSpPr>
          <p:cNvPr id="3" name="Oval Callout 2">
            <a:extLst>
              <a:ext uri="{FF2B5EF4-FFF2-40B4-BE49-F238E27FC236}">
                <a16:creationId xmlns:a16="http://schemas.microsoft.com/office/drawing/2014/main" id="{8EC54860-6D09-C3FE-1CAD-0BD7BDCDB55B}"/>
              </a:ext>
            </a:extLst>
          </p:cNvPr>
          <p:cNvSpPr/>
          <p:nvPr/>
        </p:nvSpPr>
        <p:spPr>
          <a:xfrm>
            <a:off x="586154" y="1432560"/>
            <a:ext cx="5776545" cy="2960543"/>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nl-NL" sz="3200" b="0" i="0" u="none" strike="noStrike" kern="0" cap="none" spc="0" normalizeH="0" baseline="0" noProof="0" dirty="0">
              <a:ln w="0"/>
              <a:solidFill>
                <a:srgbClr val="000000"/>
              </a:solidFill>
              <a:effectLst>
                <a:outerShdw blurRad="38100" dist="25400" dir="5400000" algn="ctr" rotWithShape="0">
                  <a:srgbClr val="6E747A">
                    <a:alpha val="43000"/>
                  </a:srgbClr>
                </a:outerShdw>
              </a:effectLst>
              <a:uLnTx/>
              <a:uFillTx/>
              <a:latin typeface="Arial"/>
              <a:ea typeface="+mn-ea"/>
              <a:cs typeface="+mn-cs"/>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nl-NL" sz="3200" b="1" i="0" u="none" strike="noStrike" kern="0" cap="none" spc="0" normalizeH="0" baseline="0" noProof="0" dirty="0">
                <a:ln w="0"/>
                <a:solidFill>
                  <a:srgbClr val="3C1EC6"/>
                </a:solidFill>
                <a:effectLst>
                  <a:outerShdw blurRad="38100" dist="25400" dir="5400000" algn="ctr" rotWithShape="0">
                    <a:srgbClr val="6E747A">
                      <a:alpha val="43000"/>
                    </a:srgbClr>
                  </a:outerShdw>
                </a:effectLst>
                <a:uLnTx/>
                <a:uFillTx/>
                <a:latin typeface="Outfit"/>
                <a:ea typeface="+mn-ea"/>
                <a:cs typeface="+mn-cs"/>
                <a:sym typeface="Arial"/>
              </a:rPr>
              <a:t>Bepaalt de vorm de inhoud?</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nl-NL" sz="2000" b="0" i="0" u="none" strike="noStrike" kern="0" cap="none" spc="0" normalizeH="0" baseline="0" noProof="0" dirty="0">
              <a:ln w="0"/>
              <a:solidFill>
                <a:srgbClr val="000000"/>
              </a:solidFill>
              <a:effectLst>
                <a:outerShdw blurRad="38100" dist="25400" dir="5400000" algn="ctr" rotWithShape="0">
                  <a:srgbClr val="6E747A">
                    <a:alpha val="43000"/>
                  </a:srgbClr>
                </a:outerShdw>
              </a:effectLst>
              <a:uLnTx/>
              <a:uFillTx/>
              <a:latin typeface="Arial"/>
              <a:ea typeface="+mn-ea"/>
              <a:cs typeface="+mn-cs"/>
              <a:sym typeface="Arial"/>
            </a:endParaRPr>
          </a:p>
        </p:txBody>
      </p:sp>
    </p:spTree>
    <p:extLst>
      <p:ext uri="{BB962C8B-B14F-4D97-AF65-F5344CB8AC3E}">
        <p14:creationId xmlns:p14="http://schemas.microsoft.com/office/powerpoint/2010/main" val="35853744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BF35CC1C-5D92-D1BB-0872-3603A7327279}"/>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BB1E87E5-9D99-402D-5196-E34D1644379E}"/>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80000"/>
              </a:lnSpc>
              <a:spcBef>
                <a:spcPts val="0"/>
              </a:spcBef>
              <a:spcAft>
                <a:spcPts val="0"/>
              </a:spcAft>
              <a:buClr>
                <a:srgbClr val="000000"/>
              </a:buClr>
              <a:buSzTx/>
              <a:buFont typeface="Arial"/>
              <a:buNone/>
              <a:tabLst/>
              <a:defRPr/>
            </a:pPr>
            <a:r>
              <a:rPr kumimoji="0" lang="nl-NL" sz="4200" b="1" i="0" u="none" strike="noStrike" kern="0" cap="none" spc="0" normalizeH="0" baseline="0" noProof="0" dirty="0">
                <a:ln>
                  <a:noFill/>
                </a:ln>
                <a:solidFill>
                  <a:srgbClr val="F8582B"/>
                </a:solidFill>
                <a:effectLst/>
                <a:uLnTx/>
                <a:uFillTx/>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38BB23D5-19C2-2C31-BD4E-B779955812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6619131-7C0B-D6B0-4C3E-4DBE470BCA9E}"/>
              </a:ext>
            </a:extLst>
          </p:cNvPr>
          <p:cNvSpPr txBox="1"/>
          <p:nvPr/>
        </p:nvSpPr>
        <p:spPr>
          <a:xfrm>
            <a:off x="7471380" y="145708"/>
            <a:ext cx="5486400" cy="307777"/>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1" i="0" u="none" strike="noStrike" kern="0" cap="none" spc="0" normalizeH="0" baseline="0" noProof="0" dirty="0" err="1">
                <a:ln>
                  <a:noFill/>
                </a:ln>
                <a:solidFill>
                  <a:srgbClr val="3C1EC6"/>
                </a:solidFill>
                <a:effectLst/>
                <a:uLnTx/>
                <a:uFillTx/>
                <a:latin typeface="Outfit"/>
                <a:cs typeface="Arial"/>
                <a:sym typeface="Arial"/>
              </a:rPr>
              <a:t>Betrouwbaarheid</a:t>
            </a:r>
            <a:endParaRPr kumimoji="0" lang="nl-NL" sz="1400" b="1" i="0" u="none" strike="noStrike" kern="0" cap="none" spc="0" normalizeH="0" baseline="0" noProof="0" dirty="0" err="1">
              <a:ln>
                <a:noFill/>
              </a:ln>
              <a:solidFill>
                <a:srgbClr val="3C1EC6"/>
              </a:solidFill>
              <a:effectLst/>
              <a:uLnTx/>
              <a:uFillTx/>
              <a:latin typeface="Arial"/>
              <a:cs typeface="Arial"/>
              <a:sym typeface="Arial"/>
            </a:endParaRPr>
          </a:p>
        </p:txBody>
      </p:sp>
      <p:sp>
        <p:nvSpPr>
          <p:cNvPr id="3" name="Oval Callout 2">
            <a:extLst>
              <a:ext uri="{FF2B5EF4-FFF2-40B4-BE49-F238E27FC236}">
                <a16:creationId xmlns:a16="http://schemas.microsoft.com/office/drawing/2014/main" id="{345C0EA0-9BC8-FABB-0EE2-FA55D4D74027}"/>
              </a:ext>
            </a:extLst>
          </p:cNvPr>
          <p:cNvSpPr/>
          <p:nvPr/>
        </p:nvSpPr>
        <p:spPr>
          <a:xfrm>
            <a:off x="586154" y="1432560"/>
            <a:ext cx="5776545" cy="2960543"/>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nl-NL" sz="3200" b="0" i="0" u="none" strike="noStrike" kern="0" cap="none" spc="0" normalizeH="0" baseline="0" noProof="0" dirty="0">
              <a:ln w="0"/>
              <a:solidFill>
                <a:srgbClr val="000000"/>
              </a:solidFill>
              <a:effectLst>
                <a:outerShdw blurRad="38100" dist="25400" dir="5400000" algn="ctr" rotWithShape="0">
                  <a:srgbClr val="6E747A">
                    <a:alpha val="43000"/>
                  </a:srgbClr>
                </a:outerShdw>
              </a:effectLst>
              <a:uLnTx/>
              <a:uFillTx/>
              <a:latin typeface="Arial"/>
              <a:ea typeface="+mn-ea"/>
              <a:cs typeface="+mn-cs"/>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nl-NL" sz="3200" b="1" i="0" u="none" strike="noStrike" kern="0" cap="none" spc="0" normalizeH="0" baseline="0" noProof="0" dirty="0">
                <a:ln w="0"/>
                <a:solidFill>
                  <a:srgbClr val="3C1EC6"/>
                </a:solidFill>
                <a:effectLst>
                  <a:outerShdw blurRad="38100" dist="25400" dir="5400000" algn="ctr" rotWithShape="0">
                    <a:srgbClr val="6E747A">
                      <a:alpha val="43000"/>
                    </a:srgbClr>
                  </a:outerShdw>
                </a:effectLst>
                <a:uLnTx/>
                <a:uFillTx/>
                <a:latin typeface="Outfit"/>
                <a:ea typeface="+mn-ea"/>
                <a:cs typeface="+mn-cs"/>
                <a:sym typeface="Arial"/>
              </a:rPr>
              <a:t>Hoe kan je weten wat betrouwbaar is?</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nl-NL" sz="2000" b="0" i="0" u="none" strike="noStrike" kern="0" cap="none" spc="0" normalizeH="0" baseline="0" noProof="0" dirty="0">
              <a:ln w="0"/>
              <a:solidFill>
                <a:srgbClr val="000000"/>
              </a:solidFill>
              <a:effectLst>
                <a:outerShdw blurRad="38100" dist="25400" dir="5400000" algn="ctr" rotWithShape="0">
                  <a:srgbClr val="6E747A">
                    <a:alpha val="43000"/>
                  </a:srgbClr>
                </a:outerShdw>
              </a:effectLst>
              <a:uLnTx/>
              <a:uFillTx/>
              <a:latin typeface="Arial"/>
              <a:ea typeface="+mn-ea"/>
              <a:cs typeface="+mn-cs"/>
              <a:sym typeface="Arial"/>
            </a:endParaRPr>
          </a:p>
        </p:txBody>
      </p:sp>
    </p:spTree>
    <p:extLst>
      <p:ext uri="{BB962C8B-B14F-4D97-AF65-F5344CB8AC3E}">
        <p14:creationId xmlns:p14="http://schemas.microsoft.com/office/powerpoint/2010/main" val="19513056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140">
          <a:extLst>
            <a:ext uri="{FF2B5EF4-FFF2-40B4-BE49-F238E27FC236}">
              <a16:creationId xmlns:a16="http://schemas.microsoft.com/office/drawing/2014/main" id="{9E46A7D2-F0A0-8D22-8631-2C2C2B9C2132}"/>
            </a:ext>
          </a:extLst>
        </p:cNvPr>
        <p:cNvGrpSpPr/>
        <p:nvPr/>
      </p:nvGrpSpPr>
      <p:grpSpPr>
        <a:xfrm>
          <a:off x="0" y="0"/>
          <a:ext cx="0" cy="0"/>
          <a:chOff x="0" y="0"/>
          <a:chExt cx="0" cy="0"/>
        </a:xfrm>
      </p:grpSpPr>
      <p:sp>
        <p:nvSpPr>
          <p:cNvPr id="144" name="Google Shape;144;p23">
            <a:extLst>
              <a:ext uri="{FF2B5EF4-FFF2-40B4-BE49-F238E27FC236}">
                <a16:creationId xmlns:a16="http://schemas.microsoft.com/office/drawing/2014/main" id="{7DDC005C-6297-7275-E61F-82C488006917}"/>
              </a:ext>
            </a:extLst>
          </p:cNvPr>
          <p:cNvSpPr txBox="1"/>
          <p:nvPr/>
        </p:nvSpPr>
        <p:spPr>
          <a:xfrm>
            <a:off x="94152" y="127169"/>
            <a:ext cx="6039000" cy="701700"/>
          </a:xfrm>
          <a:prstGeom prst="rect">
            <a:avLst/>
          </a:prstGeom>
          <a:noFill/>
          <a:ln>
            <a:noFill/>
          </a:ln>
        </p:spPr>
        <p:txBody>
          <a:bodyPr spcFirstLastPara="1" wrap="square" lIns="91425" tIns="91425" rIns="91425" bIns="91425" anchor="t" anchorCtr="0">
            <a:spAutoFit/>
          </a:bodyPr>
          <a:lstStyle/>
          <a:p>
            <a:pPr>
              <a:lnSpc>
                <a:spcPct val="80000"/>
              </a:lnSpc>
            </a:pPr>
            <a:r>
              <a:rPr lang="nl-NL" sz="4200" b="1" noProof="0" dirty="0">
                <a:solidFill>
                  <a:srgbClr val="F8582B"/>
                </a:solidFill>
                <a:latin typeface="Outfit"/>
                <a:ea typeface="Outfit"/>
                <a:cs typeface="Outfit"/>
                <a:sym typeface="Outfit"/>
              </a:rPr>
              <a:t>11. Voor en na</a:t>
            </a:r>
            <a:endParaRPr lang="nl-NL" sz="4200" b="1" noProof="0" dirty="0">
              <a:solidFill>
                <a:srgbClr val="F8582B"/>
              </a:solidFill>
              <a:latin typeface="Outfit"/>
              <a:ea typeface="Outfit"/>
              <a:cs typeface="Outfit"/>
            </a:endParaRPr>
          </a:p>
        </p:txBody>
      </p:sp>
      <p:sp>
        <p:nvSpPr>
          <p:cNvPr id="3" name="TextBox 2">
            <a:extLst>
              <a:ext uri="{FF2B5EF4-FFF2-40B4-BE49-F238E27FC236}">
                <a16:creationId xmlns:a16="http://schemas.microsoft.com/office/drawing/2014/main" id="{E85D79BC-6892-6C2C-1845-C9BBAC7A22B5}"/>
              </a:ext>
            </a:extLst>
          </p:cNvPr>
          <p:cNvSpPr txBox="1"/>
          <p:nvPr/>
        </p:nvSpPr>
        <p:spPr>
          <a:xfrm>
            <a:off x="7920113" y="171108"/>
            <a:ext cx="5486400"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Echt &amp; nep</a:t>
            </a:r>
            <a:endParaRPr lang="nl-NL" b="1" dirty="0">
              <a:solidFill>
                <a:srgbClr val="3C1EC6"/>
              </a:solidFill>
            </a:endParaRPr>
          </a:p>
        </p:txBody>
      </p:sp>
      <p:pic>
        <p:nvPicPr>
          <p:cNvPr id="5" name="Picture 4">
            <a:extLst>
              <a:ext uri="{FF2B5EF4-FFF2-40B4-BE49-F238E27FC236}">
                <a16:creationId xmlns:a16="http://schemas.microsoft.com/office/drawing/2014/main" id="{93C9FDE7-F7BF-AAAC-8AE5-99567FA1C7DC}"/>
              </a:ext>
            </a:extLst>
          </p:cNvPr>
          <p:cNvPicPr>
            <a:picLocks noChangeAspect="1"/>
          </p:cNvPicPr>
          <p:nvPr/>
        </p:nvPicPr>
        <p:blipFill>
          <a:blip r:embed="rId3"/>
          <a:srcRect l="-1" t="16236" r="145" b="2743"/>
          <a:stretch>
            <a:fillRect/>
          </a:stretch>
        </p:blipFill>
        <p:spPr>
          <a:xfrm>
            <a:off x="655320" y="664963"/>
            <a:ext cx="6486914" cy="4446921"/>
          </a:xfrm>
          <a:prstGeom prst="rect">
            <a:avLst/>
          </a:prstGeom>
        </p:spPr>
      </p:pic>
      <p:pic>
        <p:nvPicPr>
          <p:cNvPr id="6" name="Picture 5">
            <a:extLst>
              <a:ext uri="{FF2B5EF4-FFF2-40B4-BE49-F238E27FC236}">
                <a16:creationId xmlns:a16="http://schemas.microsoft.com/office/drawing/2014/main" id="{800C7B19-7216-D74D-CBD0-4BE01D46C033}"/>
              </a:ext>
            </a:extLst>
          </p:cNvPr>
          <p:cNvPicPr>
            <a:picLocks noChangeAspect="1"/>
          </p:cNvPicPr>
          <p:nvPr/>
        </p:nvPicPr>
        <p:blipFill>
          <a:blip r:embed="rId4"/>
          <a:stretch>
            <a:fillRect/>
          </a:stretch>
        </p:blipFill>
        <p:spPr>
          <a:xfrm>
            <a:off x="6972300" y="3053677"/>
            <a:ext cx="2161830" cy="2089823"/>
          </a:xfrm>
          <a:prstGeom prst="rect">
            <a:avLst/>
          </a:prstGeom>
        </p:spPr>
      </p:pic>
    </p:spTree>
    <p:extLst>
      <p:ext uri="{BB962C8B-B14F-4D97-AF65-F5344CB8AC3E}">
        <p14:creationId xmlns:p14="http://schemas.microsoft.com/office/powerpoint/2010/main" val="22268085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CDBAC3CA-69B8-8EEC-7D49-4FD03CD40566}"/>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F1A420B1-D13E-C1EB-8A39-CD6FA793D382}"/>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ADBEB88C-C7BC-0B3A-BC96-7CB06EE8AA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FDF9AEF-E74B-17FF-59A1-E5F9218BFBC3}"/>
              </a:ext>
            </a:extLst>
          </p:cNvPr>
          <p:cNvSpPr txBox="1"/>
          <p:nvPr/>
        </p:nvSpPr>
        <p:spPr>
          <a:xfrm>
            <a:off x="7920113" y="171108"/>
            <a:ext cx="5486400"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Echt &amp; nep</a:t>
            </a:r>
            <a:endParaRPr lang="nl-NL" b="1" dirty="0">
              <a:solidFill>
                <a:srgbClr val="3C1EC6"/>
              </a:solidFill>
            </a:endParaRPr>
          </a:p>
        </p:txBody>
      </p:sp>
      <p:sp>
        <p:nvSpPr>
          <p:cNvPr id="2" name="Oval Callout 1">
            <a:extLst>
              <a:ext uri="{FF2B5EF4-FFF2-40B4-BE49-F238E27FC236}">
                <a16:creationId xmlns:a16="http://schemas.microsoft.com/office/drawing/2014/main" id="{273452D4-30E0-B000-76FD-001C1D21C4ED}"/>
              </a:ext>
            </a:extLst>
          </p:cNvPr>
          <p:cNvSpPr/>
          <p:nvPr/>
        </p:nvSpPr>
        <p:spPr>
          <a:xfrm>
            <a:off x="890808" y="1287780"/>
            <a:ext cx="5494751" cy="3039488"/>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Kan een foto liegen?</a:t>
            </a:r>
          </a:p>
        </p:txBody>
      </p:sp>
    </p:spTree>
    <p:extLst>
      <p:ext uri="{BB962C8B-B14F-4D97-AF65-F5344CB8AC3E}">
        <p14:creationId xmlns:p14="http://schemas.microsoft.com/office/powerpoint/2010/main" val="33572170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8538BF82-7B75-B3D5-791A-82057F923501}"/>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E671694A-1F6E-B19F-94E2-1EDFAF059557}"/>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1527695B-1996-8D7D-1B49-23B4EEFB5F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0E3A80D-07F7-7BC5-89BC-A83775EE38E5}"/>
              </a:ext>
            </a:extLst>
          </p:cNvPr>
          <p:cNvSpPr txBox="1"/>
          <p:nvPr/>
        </p:nvSpPr>
        <p:spPr>
          <a:xfrm>
            <a:off x="7920113" y="171108"/>
            <a:ext cx="5486400"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Echt &amp; nep</a:t>
            </a:r>
            <a:endParaRPr lang="nl-NL" b="1" dirty="0">
              <a:solidFill>
                <a:srgbClr val="3C1EC6"/>
              </a:solidFill>
            </a:endParaRPr>
          </a:p>
        </p:txBody>
      </p:sp>
      <p:sp>
        <p:nvSpPr>
          <p:cNvPr id="7" name="Oval Callout 6">
            <a:extLst>
              <a:ext uri="{FF2B5EF4-FFF2-40B4-BE49-F238E27FC236}">
                <a16:creationId xmlns:a16="http://schemas.microsoft.com/office/drawing/2014/main" id="{2EEC9B68-3A30-48D6-2D39-45E05F249C54}"/>
              </a:ext>
            </a:extLst>
          </p:cNvPr>
          <p:cNvSpPr/>
          <p:nvPr/>
        </p:nvSpPr>
        <p:spPr>
          <a:xfrm>
            <a:off x="981550" y="1257300"/>
            <a:ext cx="5282090" cy="3080241"/>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3200" dirty="0">
              <a:ln w="0"/>
              <a:solidFill>
                <a:schemeClr val="tx1"/>
              </a:solidFill>
              <a:effectLst>
                <a:outerShdw blurRad="38100" dist="25400" dir="5400000" algn="ctr" rotWithShape="0">
                  <a:srgbClr val="6E747A">
                    <a:alpha val="43000"/>
                  </a:srgbClr>
                </a:outerShdw>
              </a:effectLst>
            </a:endParaRPr>
          </a:p>
          <a:p>
            <a:pPr algn="ctr"/>
            <a:r>
              <a:rPr lang="nl-NL" sz="3200" b="1" dirty="0">
                <a:ln w="0"/>
                <a:solidFill>
                  <a:srgbClr val="3C1EC6"/>
                </a:solidFill>
                <a:effectLst>
                  <a:outerShdw blurRad="38100" dist="25400" dir="5400000" algn="ctr" rotWithShape="0">
                    <a:srgbClr val="6E747A">
                      <a:alpha val="43000"/>
                    </a:srgbClr>
                  </a:outerShdw>
                </a:effectLst>
                <a:latin typeface="Outfit"/>
              </a:rPr>
              <a:t>Wanneer kan je een foto vertrouwen?</a:t>
            </a:r>
          </a:p>
          <a:p>
            <a:pPr algn="ctr"/>
            <a:endParaRPr lang="nl-NL" sz="2000" dirty="0">
              <a:ln w="0"/>
              <a:solidFill>
                <a:schemeClr val="tx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020219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BDE0098F-62F9-E878-120F-14D7D2FDAC15}"/>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A6B906EB-8D55-4B6B-0074-8C8BD0CB6958}"/>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8A3A9866-D619-F006-1C2C-3E7758AC30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D938479-ACA9-DEFD-B1BA-3EC33C6AD3C9}"/>
              </a:ext>
            </a:extLst>
          </p:cNvPr>
          <p:cNvSpPr txBox="1"/>
          <p:nvPr/>
        </p:nvSpPr>
        <p:spPr>
          <a:xfrm>
            <a:off x="7920113" y="171108"/>
            <a:ext cx="5486400"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Echt &amp; nep</a:t>
            </a:r>
            <a:endParaRPr lang="nl-NL" b="1" dirty="0">
              <a:solidFill>
                <a:srgbClr val="3C1EC6"/>
              </a:solidFill>
            </a:endParaRPr>
          </a:p>
        </p:txBody>
      </p:sp>
      <p:sp>
        <p:nvSpPr>
          <p:cNvPr id="4" name="Oval Callout 3">
            <a:extLst>
              <a:ext uri="{FF2B5EF4-FFF2-40B4-BE49-F238E27FC236}">
                <a16:creationId xmlns:a16="http://schemas.microsoft.com/office/drawing/2014/main" id="{74D0CDB5-6865-A5AF-866A-C29B0E8AEA79}"/>
              </a:ext>
            </a:extLst>
          </p:cNvPr>
          <p:cNvSpPr/>
          <p:nvPr/>
        </p:nvSpPr>
        <p:spPr>
          <a:xfrm>
            <a:off x="639140" y="1505202"/>
            <a:ext cx="5654979" cy="2853438"/>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Is er een objectieve manier om iets te fotograferen?</a:t>
            </a:r>
          </a:p>
        </p:txBody>
      </p:sp>
    </p:spTree>
    <p:extLst>
      <p:ext uri="{BB962C8B-B14F-4D97-AF65-F5344CB8AC3E}">
        <p14:creationId xmlns:p14="http://schemas.microsoft.com/office/powerpoint/2010/main" val="30494469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33E8AEA3-15CB-7498-3E88-D3652AB8B493}"/>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E9BD1DAD-B72C-AFA2-9E61-E6DF224E344F}"/>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CDE5C67C-53A5-ED6A-FCF6-64D3955AFD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A2655F8-895A-A7EB-7895-F12D9C87AE85}"/>
              </a:ext>
            </a:extLst>
          </p:cNvPr>
          <p:cNvSpPr txBox="1"/>
          <p:nvPr/>
        </p:nvSpPr>
        <p:spPr>
          <a:xfrm>
            <a:off x="7920113" y="171108"/>
            <a:ext cx="5486400"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Echt &amp; nep</a:t>
            </a:r>
            <a:endParaRPr lang="nl-NL" b="1" dirty="0">
              <a:solidFill>
                <a:srgbClr val="3C1EC6"/>
              </a:solidFill>
            </a:endParaRPr>
          </a:p>
        </p:txBody>
      </p:sp>
      <p:sp>
        <p:nvSpPr>
          <p:cNvPr id="8" name="Oval Callout 7">
            <a:extLst>
              <a:ext uri="{FF2B5EF4-FFF2-40B4-BE49-F238E27FC236}">
                <a16:creationId xmlns:a16="http://schemas.microsoft.com/office/drawing/2014/main" id="{B0B2C4E1-7FA2-732D-3FFE-F702235FA409}"/>
              </a:ext>
            </a:extLst>
          </p:cNvPr>
          <p:cNvSpPr/>
          <p:nvPr/>
        </p:nvSpPr>
        <p:spPr>
          <a:xfrm>
            <a:off x="610882" y="1341121"/>
            <a:ext cx="5340337" cy="3034132"/>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Welke foto toont wie je echt bent?</a:t>
            </a:r>
          </a:p>
        </p:txBody>
      </p:sp>
    </p:spTree>
    <p:extLst>
      <p:ext uri="{BB962C8B-B14F-4D97-AF65-F5344CB8AC3E}">
        <p14:creationId xmlns:p14="http://schemas.microsoft.com/office/powerpoint/2010/main" val="19709118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609062E0-CC3B-92B9-13B2-F39266309131}"/>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C04CCC52-7536-E7B7-2077-10C19E984846}"/>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382C3B80-A9C3-61E5-61FC-38F908FE0D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79B510C-8AD4-0A20-BC2C-F064D1B067B8}"/>
              </a:ext>
            </a:extLst>
          </p:cNvPr>
          <p:cNvSpPr txBox="1"/>
          <p:nvPr/>
        </p:nvSpPr>
        <p:spPr>
          <a:xfrm>
            <a:off x="7920113" y="171108"/>
            <a:ext cx="5486400"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Echt &amp; nep</a:t>
            </a:r>
            <a:endParaRPr lang="nl-NL" b="1" dirty="0">
              <a:solidFill>
                <a:srgbClr val="3C1EC6"/>
              </a:solidFill>
            </a:endParaRPr>
          </a:p>
        </p:txBody>
      </p:sp>
      <p:sp>
        <p:nvSpPr>
          <p:cNvPr id="3" name="Oval Callout 2">
            <a:extLst>
              <a:ext uri="{FF2B5EF4-FFF2-40B4-BE49-F238E27FC236}">
                <a16:creationId xmlns:a16="http://schemas.microsoft.com/office/drawing/2014/main" id="{138032CC-EED5-9596-16AF-71B7A4BCD733}"/>
              </a:ext>
            </a:extLst>
          </p:cNvPr>
          <p:cNvSpPr/>
          <p:nvPr/>
        </p:nvSpPr>
        <p:spPr>
          <a:xfrm>
            <a:off x="1199669" y="1287780"/>
            <a:ext cx="5185891" cy="3193022"/>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3200" dirty="0">
              <a:ln w="0"/>
              <a:solidFill>
                <a:schemeClr val="tx1"/>
              </a:solidFill>
              <a:effectLst>
                <a:outerShdw blurRad="38100" dist="25400" dir="5400000" algn="ctr" rotWithShape="0">
                  <a:srgbClr val="6E747A">
                    <a:alpha val="43000"/>
                  </a:srgbClr>
                </a:outerShdw>
              </a:effectLst>
            </a:endParaRPr>
          </a:p>
          <a:p>
            <a:pPr algn="ctr"/>
            <a:r>
              <a:rPr lang="nl-NL" sz="3200" b="1" dirty="0">
                <a:ln w="0"/>
                <a:solidFill>
                  <a:srgbClr val="3C1EC6"/>
                </a:solidFill>
                <a:effectLst>
                  <a:outerShdw blurRad="38100" dist="25400" dir="5400000" algn="ctr" rotWithShape="0">
                    <a:srgbClr val="6E747A">
                      <a:alpha val="43000"/>
                    </a:srgbClr>
                  </a:outerShdw>
                </a:effectLst>
                <a:latin typeface="Outfit"/>
              </a:rPr>
              <a:t>Kan een foto nep zijn zonder dat die bewerkt is?</a:t>
            </a:r>
          </a:p>
          <a:p>
            <a:pPr algn="ctr"/>
            <a:endParaRPr lang="nl-NL" sz="2000" dirty="0">
              <a:ln w="0"/>
              <a:solidFill>
                <a:schemeClr val="tx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02815644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479B7875-B040-30F8-0B58-86626ACCED40}"/>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C7B3FE48-B0B8-009E-8563-C1F011E59C2D}"/>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474AD00C-4B61-AFD9-BA6C-B7C0F8896A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5491CBD-EF8D-DFEE-6A4F-CD695FBA797C}"/>
              </a:ext>
            </a:extLst>
          </p:cNvPr>
          <p:cNvSpPr txBox="1"/>
          <p:nvPr/>
        </p:nvSpPr>
        <p:spPr>
          <a:xfrm>
            <a:off x="7920113" y="171108"/>
            <a:ext cx="5486400"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Echt &amp; nep</a:t>
            </a:r>
            <a:endParaRPr lang="nl-NL" b="1" dirty="0">
              <a:solidFill>
                <a:srgbClr val="3C1EC6"/>
              </a:solidFill>
            </a:endParaRPr>
          </a:p>
        </p:txBody>
      </p:sp>
      <p:sp>
        <p:nvSpPr>
          <p:cNvPr id="6" name="Oval Callout 5">
            <a:extLst>
              <a:ext uri="{FF2B5EF4-FFF2-40B4-BE49-F238E27FC236}">
                <a16:creationId xmlns:a16="http://schemas.microsoft.com/office/drawing/2014/main" id="{33A04609-F890-3658-7E87-A2C6DF8DAFAC}"/>
              </a:ext>
            </a:extLst>
          </p:cNvPr>
          <p:cNvSpPr/>
          <p:nvPr/>
        </p:nvSpPr>
        <p:spPr>
          <a:xfrm>
            <a:off x="791624" y="1249680"/>
            <a:ext cx="5639655" cy="3229987"/>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Moeten sociale media de realiteit weerspiegelen?</a:t>
            </a:r>
          </a:p>
        </p:txBody>
      </p:sp>
    </p:spTree>
    <p:extLst>
      <p:ext uri="{BB962C8B-B14F-4D97-AF65-F5344CB8AC3E}">
        <p14:creationId xmlns:p14="http://schemas.microsoft.com/office/powerpoint/2010/main" val="38827330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06">
          <a:extLst>
            <a:ext uri="{FF2B5EF4-FFF2-40B4-BE49-F238E27FC236}">
              <a16:creationId xmlns:a16="http://schemas.microsoft.com/office/drawing/2014/main" id="{EBBFA061-19CB-F291-DDE8-77D69D05F838}"/>
            </a:ext>
          </a:extLst>
        </p:cNvPr>
        <p:cNvGrpSpPr/>
        <p:nvPr/>
      </p:nvGrpSpPr>
      <p:grpSpPr>
        <a:xfrm>
          <a:off x="0" y="0"/>
          <a:ext cx="0" cy="0"/>
          <a:chOff x="0" y="0"/>
          <a:chExt cx="0" cy="0"/>
        </a:xfrm>
      </p:grpSpPr>
      <p:pic>
        <p:nvPicPr>
          <p:cNvPr id="107" name="Google Shape;107;p19" title="Asset 32.png">
            <a:extLst>
              <a:ext uri="{FF2B5EF4-FFF2-40B4-BE49-F238E27FC236}">
                <a16:creationId xmlns:a16="http://schemas.microsoft.com/office/drawing/2014/main" id="{AD368685-55F3-4BF7-5C57-4F15CD768A25}"/>
              </a:ext>
            </a:extLst>
          </p:cNvPr>
          <p:cNvPicPr preferRelativeResize="0"/>
          <p:nvPr/>
        </p:nvPicPr>
        <p:blipFill rotWithShape="1">
          <a:blip r:embed="rId3">
            <a:alphaModFix/>
          </a:blip>
          <a:srcRect t="17235" b="26516"/>
          <a:stretch/>
        </p:blipFill>
        <p:spPr>
          <a:xfrm>
            <a:off x="0" y="0"/>
            <a:ext cx="9144003" cy="5143501"/>
          </a:xfrm>
          <a:prstGeom prst="rect">
            <a:avLst/>
          </a:prstGeom>
          <a:noFill/>
          <a:ln>
            <a:noFill/>
          </a:ln>
        </p:spPr>
      </p:pic>
      <p:sp>
        <p:nvSpPr>
          <p:cNvPr id="109" name="Google Shape;109;p19">
            <a:extLst>
              <a:ext uri="{FF2B5EF4-FFF2-40B4-BE49-F238E27FC236}">
                <a16:creationId xmlns:a16="http://schemas.microsoft.com/office/drawing/2014/main" id="{7EAC4546-E8B1-87AD-0493-9A2548CC3987}"/>
              </a:ext>
            </a:extLst>
          </p:cNvPr>
          <p:cNvSpPr txBox="1"/>
          <p:nvPr/>
        </p:nvSpPr>
        <p:spPr>
          <a:xfrm>
            <a:off x="541804" y="1630249"/>
            <a:ext cx="6087000" cy="1366498"/>
          </a:xfrm>
          <a:prstGeom prst="rect">
            <a:avLst/>
          </a:prstGeom>
          <a:noFill/>
          <a:ln>
            <a:noFill/>
          </a:ln>
        </p:spPr>
        <p:txBody>
          <a:bodyPr spcFirstLastPara="1" wrap="square" lIns="91425" tIns="91425" rIns="91425" bIns="91425" anchor="t" anchorCtr="0">
            <a:spAutoFit/>
          </a:bodyPr>
          <a:lstStyle/>
          <a:p>
            <a:pPr>
              <a:lnSpc>
                <a:spcPct val="80000"/>
              </a:lnSpc>
            </a:pPr>
            <a:r>
              <a:rPr lang="nl-NL" sz="4800" noProof="0" dirty="0">
                <a:solidFill>
                  <a:srgbClr val="F2EFE8"/>
                </a:solidFill>
                <a:latin typeface="Outfit Light"/>
                <a:ea typeface="Outfit Light"/>
                <a:cs typeface="Outfit Light"/>
                <a:sym typeface="Outfit Light"/>
              </a:rPr>
              <a:t>Deel 3 </a:t>
            </a:r>
          </a:p>
          <a:p>
            <a:pPr marL="0" marR="0" lvl="0" indent="0" algn="l" rtl="0">
              <a:lnSpc>
                <a:spcPct val="80000"/>
              </a:lnSpc>
              <a:spcBef>
                <a:spcPts val="0"/>
              </a:spcBef>
              <a:spcAft>
                <a:spcPts val="0"/>
              </a:spcAft>
              <a:buNone/>
            </a:pPr>
            <a:r>
              <a:rPr lang="nl-NL" sz="4800" b="1" noProof="0" dirty="0">
                <a:solidFill>
                  <a:srgbClr val="3B1FC6"/>
                </a:solidFill>
                <a:latin typeface="Outfit"/>
                <a:ea typeface="Outfit"/>
                <a:cs typeface="Outfit"/>
                <a:sym typeface="Outfit"/>
              </a:rPr>
              <a:t>Technologie</a:t>
            </a:r>
          </a:p>
        </p:txBody>
      </p:sp>
      <p:pic>
        <p:nvPicPr>
          <p:cNvPr id="2" name="Picture 1" descr="MediaWijs_Icoon_Smartphone.png">
            <a:extLst>
              <a:ext uri="{FF2B5EF4-FFF2-40B4-BE49-F238E27FC236}">
                <a16:creationId xmlns:a16="http://schemas.microsoft.com/office/drawing/2014/main" id="{9AE8A8F4-93BA-3080-2DFD-EBAC5B0FF448}"/>
              </a:ext>
            </a:extLst>
          </p:cNvPr>
          <p:cNvPicPr>
            <a:picLocks noChangeAspect="1"/>
          </p:cNvPicPr>
          <p:nvPr/>
        </p:nvPicPr>
        <p:blipFill>
          <a:blip r:embed="rId4"/>
          <a:stretch>
            <a:fillRect/>
          </a:stretch>
        </p:blipFill>
        <p:spPr>
          <a:xfrm>
            <a:off x="4570639" y="257175"/>
            <a:ext cx="4629150" cy="4629150"/>
          </a:xfrm>
          <a:prstGeom prst="rect">
            <a:avLst/>
          </a:prstGeom>
        </p:spPr>
      </p:pic>
    </p:spTree>
    <p:extLst>
      <p:ext uri="{BB962C8B-B14F-4D97-AF65-F5344CB8AC3E}">
        <p14:creationId xmlns:p14="http://schemas.microsoft.com/office/powerpoint/2010/main" val="26572659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115">
          <a:extLst>
            <a:ext uri="{FF2B5EF4-FFF2-40B4-BE49-F238E27FC236}">
              <a16:creationId xmlns:a16="http://schemas.microsoft.com/office/drawing/2014/main" id="{8BFE91B9-A79E-CF39-BF27-E29F8D2C81EC}"/>
            </a:ext>
          </a:extLst>
        </p:cNvPr>
        <p:cNvGrpSpPr/>
        <p:nvPr/>
      </p:nvGrpSpPr>
      <p:grpSpPr>
        <a:xfrm>
          <a:off x="0" y="0"/>
          <a:ext cx="0" cy="0"/>
          <a:chOff x="0" y="0"/>
          <a:chExt cx="0" cy="0"/>
        </a:xfrm>
      </p:grpSpPr>
      <p:sp>
        <p:nvSpPr>
          <p:cNvPr id="118" name="Google Shape;118;p20">
            <a:extLst>
              <a:ext uri="{FF2B5EF4-FFF2-40B4-BE49-F238E27FC236}">
                <a16:creationId xmlns:a16="http://schemas.microsoft.com/office/drawing/2014/main" id="{4B0B3E61-68A8-A98D-F7E8-F23FC6854D8E}"/>
              </a:ext>
            </a:extLst>
          </p:cNvPr>
          <p:cNvSpPr txBox="1"/>
          <p:nvPr/>
        </p:nvSpPr>
        <p:spPr>
          <a:xfrm>
            <a:off x="164101" y="155650"/>
            <a:ext cx="6039000" cy="1218765"/>
          </a:xfrm>
          <a:prstGeom prst="rect">
            <a:avLst/>
          </a:prstGeom>
          <a:noFill/>
          <a:ln>
            <a:noFill/>
          </a:ln>
        </p:spPr>
        <p:txBody>
          <a:bodyPr spcFirstLastPara="1" wrap="square" lIns="91425" tIns="91425" rIns="91425" bIns="91425" anchor="t" anchorCtr="0">
            <a:spAutoFit/>
          </a:bodyPr>
          <a:lstStyle/>
          <a:p>
            <a:pPr>
              <a:lnSpc>
                <a:spcPct val="80000"/>
              </a:lnSpc>
            </a:pPr>
            <a:r>
              <a:rPr lang="nl-NL" sz="4200" b="1">
                <a:solidFill>
                  <a:srgbClr val="F8582B"/>
                </a:solidFill>
                <a:latin typeface="Outfit"/>
                <a:sym typeface="Outfit"/>
              </a:rPr>
              <a:t>12. Vertrouwen en technologie </a:t>
            </a:r>
            <a:endParaRPr lang="en-US"/>
          </a:p>
        </p:txBody>
      </p:sp>
      <p:cxnSp>
        <p:nvCxnSpPr>
          <p:cNvPr id="4" name="Straight Arrow Connector 3">
            <a:extLst>
              <a:ext uri="{FF2B5EF4-FFF2-40B4-BE49-F238E27FC236}">
                <a16:creationId xmlns:a16="http://schemas.microsoft.com/office/drawing/2014/main" id="{19624265-5E2A-5622-C998-5702B5697B3C}"/>
              </a:ext>
            </a:extLst>
          </p:cNvPr>
          <p:cNvCxnSpPr/>
          <p:nvPr/>
        </p:nvCxnSpPr>
        <p:spPr>
          <a:xfrm>
            <a:off x="895350" y="4330700"/>
            <a:ext cx="7094287" cy="0"/>
          </a:xfrm>
          <a:prstGeom prst="straightConnector1">
            <a:avLst/>
          </a:prstGeom>
          <a:ln w="76200">
            <a:solidFill>
              <a:srgbClr val="3C1EC6"/>
            </a:solidFill>
            <a:headEnd type="triangle"/>
            <a:tailEnd type="triangle"/>
          </a:ln>
        </p:spPr>
        <p:style>
          <a:lnRef idx="3">
            <a:schemeClr val="accent1"/>
          </a:lnRef>
          <a:fillRef idx="0">
            <a:schemeClr val="accent1"/>
          </a:fillRef>
          <a:effectRef idx="2">
            <a:schemeClr val="accent1"/>
          </a:effectRef>
          <a:fontRef idx="minor">
            <a:schemeClr val="tx1"/>
          </a:fontRef>
        </p:style>
      </p:cxnSp>
      <p:sp>
        <p:nvSpPr>
          <p:cNvPr id="5" name="TextBox 4">
            <a:extLst>
              <a:ext uri="{FF2B5EF4-FFF2-40B4-BE49-F238E27FC236}">
                <a16:creationId xmlns:a16="http://schemas.microsoft.com/office/drawing/2014/main" id="{8BBC746A-FD46-CB99-89FA-E09E69637D91}"/>
              </a:ext>
            </a:extLst>
          </p:cNvPr>
          <p:cNvSpPr txBox="1"/>
          <p:nvPr/>
        </p:nvSpPr>
        <p:spPr>
          <a:xfrm>
            <a:off x="538751" y="4482818"/>
            <a:ext cx="1873250" cy="307777"/>
          </a:xfrm>
          <a:prstGeom prst="rect">
            <a:avLst/>
          </a:prstGeom>
          <a:noFill/>
        </p:spPr>
        <p:txBody>
          <a:bodyPr wrap="square" rtlCol="0">
            <a:spAutoFit/>
          </a:bodyPr>
          <a:lstStyle/>
          <a:p>
            <a:r>
              <a:rPr lang="nl-NL" sz="1400" noProof="0" dirty="0">
                <a:solidFill>
                  <a:srgbClr val="3B1FC6"/>
                </a:solidFill>
                <a:latin typeface="Outfit"/>
                <a:ea typeface="Outfit"/>
                <a:cs typeface="Outfit"/>
                <a:sym typeface="Outfit"/>
              </a:rPr>
              <a:t>Niet eens</a:t>
            </a:r>
            <a:endParaRPr lang="nl-NL" noProof="0" dirty="0"/>
          </a:p>
        </p:txBody>
      </p:sp>
      <p:sp>
        <p:nvSpPr>
          <p:cNvPr id="6" name="TextBox 5">
            <a:extLst>
              <a:ext uri="{FF2B5EF4-FFF2-40B4-BE49-F238E27FC236}">
                <a16:creationId xmlns:a16="http://schemas.microsoft.com/office/drawing/2014/main" id="{90F19FBE-6938-07DB-9113-0AE4E5530CED}"/>
              </a:ext>
            </a:extLst>
          </p:cNvPr>
          <p:cNvSpPr txBox="1"/>
          <p:nvPr/>
        </p:nvSpPr>
        <p:spPr>
          <a:xfrm>
            <a:off x="7651750" y="4482959"/>
            <a:ext cx="1873250" cy="307777"/>
          </a:xfrm>
          <a:prstGeom prst="rect">
            <a:avLst/>
          </a:prstGeom>
          <a:noFill/>
        </p:spPr>
        <p:txBody>
          <a:bodyPr wrap="square" rtlCol="0">
            <a:spAutoFit/>
          </a:bodyPr>
          <a:lstStyle/>
          <a:p>
            <a:r>
              <a:rPr lang="nl-NL" noProof="0" dirty="0">
                <a:solidFill>
                  <a:srgbClr val="3B1FC6"/>
                </a:solidFill>
                <a:latin typeface="Outfit"/>
                <a:sym typeface="Outfit"/>
              </a:rPr>
              <a:t>Eens</a:t>
            </a:r>
            <a:endParaRPr lang="nl-NL" noProof="0" dirty="0"/>
          </a:p>
        </p:txBody>
      </p:sp>
      <p:sp>
        <p:nvSpPr>
          <p:cNvPr id="8" name="TextBox 7">
            <a:extLst>
              <a:ext uri="{FF2B5EF4-FFF2-40B4-BE49-F238E27FC236}">
                <a16:creationId xmlns:a16="http://schemas.microsoft.com/office/drawing/2014/main" id="{353BD51A-EAA2-9C3D-EF5D-06F2867EE53E}"/>
              </a:ext>
            </a:extLst>
          </p:cNvPr>
          <p:cNvSpPr txBox="1"/>
          <p:nvPr/>
        </p:nvSpPr>
        <p:spPr>
          <a:xfrm>
            <a:off x="7152857" y="198873"/>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Betrouwbaarheid</a:t>
            </a:r>
            <a:r>
              <a:rPr lang="en-GB" b="1" dirty="0">
                <a:solidFill>
                  <a:srgbClr val="3C1EC6"/>
                </a:solidFill>
                <a:latin typeface="Outfit"/>
              </a:rPr>
              <a:t> </a:t>
            </a:r>
            <a:endParaRPr lang="en-US" dirty="0"/>
          </a:p>
        </p:txBody>
      </p:sp>
      <p:sp>
        <p:nvSpPr>
          <p:cNvPr id="9" name="TextBox 8">
            <a:extLst>
              <a:ext uri="{FF2B5EF4-FFF2-40B4-BE49-F238E27FC236}">
                <a16:creationId xmlns:a16="http://schemas.microsoft.com/office/drawing/2014/main" id="{B72BBBA2-04B3-1827-1879-F83C0C81FC45}"/>
              </a:ext>
            </a:extLst>
          </p:cNvPr>
          <p:cNvSpPr txBox="1"/>
          <p:nvPr/>
        </p:nvSpPr>
        <p:spPr>
          <a:xfrm>
            <a:off x="996464" y="1714500"/>
            <a:ext cx="7092459" cy="141577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3600" b="1" dirty="0">
                <a:solidFill>
                  <a:srgbClr val="3C1EC6"/>
                </a:solidFill>
                <a:latin typeface="Outfit"/>
              </a:rPr>
              <a:t>De gebruiker is verantwoordelijk </a:t>
            </a:r>
            <a:r>
              <a:rPr lang="nl-NL" sz="3600" b="1">
                <a:solidFill>
                  <a:srgbClr val="3C1EC6"/>
                </a:solidFill>
                <a:latin typeface="Outfit"/>
              </a:rPr>
              <a:t>voor de fouten die AI maakt. </a:t>
            </a:r>
            <a:endParaRPr lang="en-US"/>
          </a:p>
          <a:p>
            <a:pPr algn="ctr"/>
            <a:endParaRPr lang="en-US"/>
          </a:p>
        </p:txBody>
      </p:sp>
    </p:spTree>
    <p:extLst>
      <p:ext uri="{BB962C8B-B14F-4D97-AF65-F5344CB8AC3E}">
        <p14:creationId xmlns:p14="http://schemas.microsoft.com/office/powerpoint/2010/main" val="24915288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115">
          <a:extLst>
            <a:ext uri="{FF2B5EF4-FFF2-40B4-BE49-F238E27FC236}">
              <a16:creationId xmlns:a16="http://schemas.microsoft.com/office/drawing/2014/main" id="{AD193749-EDD9-0588-345A-E76FDD9B07A4}"/>
            </a:ext>
          </a:extLst>
        </p:cNvPr>
        <p:cNvGrpSpPr/>
        <p:nvPr/>
      </p:nvGrpSpPr>
      <p:grpSpPr>
        <a:xfrm>
          <a:off x="0" y="0"/>
          <a:ext cx="0" cy="0"/>
          <a:chOff x="0" y="0"/>
          <a:chExt cx="0" cy="0"/>
        </a:xfrm>
      </p:grpSpPr>
      <p:sp>
        <p:nvSpPr>
          <p:cNvPr id="118" name="Google Shape;118;p20">
            <a:extLst>
              <a:ext uri="{FF2B5EF4-FFF2-40B4-BE49-F238E27FC236}">
                <a16:creationId xmlns:a16="http://schemas.microsoft.com/office/drawing/2014/main" id="{3E80D074-F73C-008B-3F02-808C1BDC78EB}"/>
              </a:ext>
            </a:extLst>
          </p:cNvPr>
          <p:cNvSpPr txBox="1"/>
          <p:nvPr/>
        </p:nvSpPr>
        <p:spPr>
          <a:xfrm>
            <a:off x="164101" y="155650"/>
            <a:ext cx="6039000" cy="1218765"/>
          </a:xfrm>
          <a:prstGeom prst="rect">
            <a:avLst/>
          </a:prstGeom>
          <a:noFill/>
          <a:ln>
            <a:noFill/>
          </a:ln>
        </p:spPr>
        <p:txBody>
          <a:bodyPr spcFirstLastPara="1" wrap="square" lIns="91425" tIns="91425" rIns="91425" bIns="91425" anchor="t" anchorCtr="0">
            <a:spAutoFit/>
          </a:bodyPr>
          <a:lstStyle/>
          <a:p>
            <a:pPr>
              <a:lnSpc>
                <a:spcPct val="80000"/>
              </a:lnSpc>
            </a:pPr>
            <a:r>
              <a:rPr lang="nl-NL" sz="4200" b="1">
                <a:solidFill>
                  <a:srgbClr val="F8582B"/>
                </a:solidFill>
                <a:latin typeface="Outfit"/>
                <a:sym typeface="Outfit"/>
              </a:rPr>
              <a:t>12. Vertrouwen en technologie </a:t>
            </a:r>
            <a:endParaRPr lang="en-US"/>
          </a:p>
        </p:txBody>
      </p:sp>
      <p:cxnSp>
        <p:nvCxnSpPr>
          <p:cNvPr id="4" name="Straight Arrow Connector 3">
            <a:extLst>
              <a:ext uri="{FF2B5EF4-FFF2-40B4-BE49-F238E27FC236}">
                <a16:creationId xmlns:a16="http://schemas.microsoft.com/office/drawing/2014/main" id="{A29A572C-19CD-AD4B-3BF1-81B25DB87184}"/>
              </a:ext>
            </a:extLst>
          </p:cNvPr>
          <p:cNvCxnSpPr/>
          <p:nvPr/>
        </p:nvCxnSpPr>
        <p:spPr>
          <a:xfrm>
            <a:off x="895350" y="4330700"/>
            <a:ext cx="7094287" cy="0"/>
          </a:xfrm>
          <a:prstGeom prst="straightConnector1">
            <a:avLst/>
          </a:prstGeom>
          <a:ln w="76200">
            <a:solidFill>
              <a:srgbClr val="3C1EC6"/>
            </a:solidFill>
            <a:headEnd type="triangle"/>
            <a:tailEnd type="triangle"/>
          </a:ln>
        </p:spPr>
        <p:style>
          <a:lnRef idx="3">
            <a:schemeClr val="accent1"/>
          </a:lnRef>
          <a:fillRef idx="0">
            <a:schemeClr val="accent1"/>
          </a:fillRef>
          <a:effectRef idx="2">
            <a:schemeClr val="accent1"/>
          </a:effectRef>
          <a:fontRef idx="minor">
            <a:schemeClr val="tx1"/>
          </a:fontRef>
        </p:style>
      </p:cxnSp>
      <p:sp>
        <p:nvSpPr>
          <p:cNvPr id="5" name="TextBox 4">
            <a:extLst>
              <a:ext uri="{FF2B5EF4-FFF2-40B4-BE49-F238E27FC236}">
                <a16:creationId xmlns:a16="http://schemas.microsoft.com/office/drawing/2014/main" id="{505D5F1D-9B7A-B353-CF75-6F7CEE1EEAD0}"/>
              </a:ext>
            </a:extLst>
          </p:cNvPr>
          <p:cNvSpPr txBox="1"/>
          <p:nvPr/>
        </p:nvSpPr>
        <p:spPr>
          <a:xfrm>
            <a:off x="538751" y="4482818"/>
            <a:ext cx="1873250" cy="307777"/>
          </a:xfrm>
          <a:prstGeom prst="rect">
            <a:avLst/>
          </a:prstGeom>
          <a:noFill/>
        </p:spPr>
        <p:txBody>
          <a:bodyPr wrap="square" rtlCol="0">
            <a:spAutoFit/>
          </a:bodyPr>
          <a:lstStyle/>
          <a:p>
            <a:r>
              <a:rPr lang="nl-NL" sz="1400" noProof="0" dirty="0">
                <a:solidFill>
                  <a:srgbClr val="3B1FC6"/>
                </a:solidFill>
                <a:latin typeface="Outfit"/>
                <a:ea typeface="Outfit"/>
                <a:cs typeface="Outfit"/>
                <a:sym typeface="Outfit"/>
              </a:rPr>
              <a:t>Niet eens</a:t>
            </a:r>
            <a:endParaRPr lang="nl-NL" noProof="0" dirty="0"/>
          </a:p>
        </p:txBody>
      </p:sp>
      <p:sp>
        <p:nvSpPr>
          <p:cNvPr id="6" name="TextBox 5">
            <a:extLst>
              <a:ext uri="{FF2B5EF4-FFF2-40B4-BE49-F238E27FC236}">
                <a16:creationId xmlns:a16="http://schemas.microsoft.com/office/drawing/2014/main" id="{25BD750C-37F8-AB05-70E3-D68A07DC1689}"/>
              </a:ext>
            </a:extLst>
          </p:cNvPr>
          <p:cNvSpPr txBox="1"/>
          <p:nvPr/>
        </p:nvSpPr>
        <p:spPr>
          <a:xfrm>
            <a:off x="7651750" y="4482959"/>
            <a:ext cx="1873250" cy="307777"/>
          </a:xfrm>
          <a:prstGeom prst="rect">
            <a:avLst/>
          </a:prstGeom>
          <a:noFill/>
        </p:spPr>
        <p:txBody>
          <a:bodyPr wrap="square" rtlCol="0">
            <a:spAutoFit/>
          </a:bodyPr>
          <a:lstStyle/>
          <a:p>
            <a:r>
              <a:rPr lang="nl-NL" noProof="0" dirty="0">
                <a:solidFill>
                  <a:srgbClr val="3B1FC6"/>
                </a:solidFill>
                <a:latin typeface="Outfit"/>
                <a:sym typeface="Outfit"/>
              </a:rPr>
              <a:t>Eens</a:t>
            </a:r>
            <a:endParaRPr lang="nl-NL" noProof="0" dirty="0"/>
          </a:p>
        </p:txBody>
      </p:sp>
      <p:sp>
        <p:nvSpPr>
          <p:cNvPr id="8" name="TextBox 7">
            <a:extLst>
              <a:ext uri="{FF2B5EF4-FFF2-40B4-BE49-F238E27FC236}">
                <a16:creationId xmlns:a16="http://schemas.microsoft.com/office/drawing/2014/main" id="{9E266F3F-873C-AABF-488C-AB0EFDA52F69}"/>
              </a:ext>
            </a:extLst>
          </p:cNvPr>
          <p:cNvSpPr txBox="1"/>
          <p:nvPr/>
        </p:nvSpPr>
        <p:spPr>
          <a:xfrm>
            <a:off x="7152857" y="198873"/>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Betrouwbaarheid</a:t>
            </a:r>
            <a:r>
              <a:rPr lang="en-GB" b="1" dirty="0">
                <a:solidFill>
                  <a:srgbClr val="3C1EC6"/>
                </a:solidFill>
                <a:latin typeface="Outfit"/>
              </a:rPr>
              <a:t> </a:t>
            </a:r>
            <a:endParaRPr lang="en-US" dirty="0"/>
          </a:p>
        </p:txBody>
      </p:sp>
      <p:sp>
        <p:nvSpPr>
          <p:cNvPr id="9" name="TextBox 8">
            <a:extLst>
              <a:ext uri="{FF2B5EF4-FFF2-40B4-BE49-F238E27FC236}">
                <a16:creationId xmlns:a16="http://schemas.microsoft.com/office/drawing/2014/main" id="{71194EEA-5A10-0AA4-3A83-C0E40CCDADB3}"/>
              </a:ext>
            </a:extLst>
          </p:cNvPr>
          <p:cNvSpPr txBox="1"/>
          <p:nvPr/>
        </p:nvSpPr>
        <p:spPr>
          <a:xfrm>
            <a:off x="996464" y="1714500"/>
            <a:ext cx="7092459" cy="19697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3600" b="1">
                <a:solidFill>
                  <a:srgbClr val="3C1EC6"/>
                </a:solidFill>
                <a:latin typeface="Outfit"/>
              </a:rPr>
              <a:t>Je kan AI vertrouwen als je weet wie het AI-model heeft gemaakt.</a:t>
            </a:r>
            <a:endParaRPr lang="en-US"/>
          </a:p>
          <a:p>
            <a:pPr algn="ctr"/>
            <a:endParaRPr lang="en-US"/>
          </a:p>
        </p:txBody>
      </p:sp>
    </p:spTree>
    <p:extLst>
      <p:ext uri="{BB962C8B-B14F-4D97-AF65-F5344CB8AC3E}">
        <p14:creationId xmlns:p14="http://schemas.microsoft.com/office/powerpoint/2010/main" val="292299445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115">
          <a:extLst>
            <a:ext uri="{FF2B5EF4-FFF2-40B4-BE49-F238E27FC236}">
              <a16:creationId xmlns:a16="http://schemas.microsoft.com/office/drawing/2014/main" id="{9F959208-CFDB-3AA3-6908-04AC73112AA8}"/>
            </a:ext>
          </a:extLst>
        </p:cNvPr>
        <p:cNvGrpSpPr/>
        <p:nvPr/>
      </p:nvGrpSpPr>
      <p:grpSpPr>
        <a:xfrm>
          <a:off x="0" y="0"/>
          <a:ext cx="0" cy="0"/>
          <a:chOff x="0" y="0"/>
          <a:chExt cx="0" cy="0"/>
        </a:xfrm>
      </p:grpSpPr>
      <p:sp>
        <p:nvSpPr>
          <p:cNvPr id="118" name="Google Shape;118;p20">
            <a:extLst>
              <a:ext uri="{FF2B5EF4-FFF2-40B4-BE49-F238E27FC236}">
                <a16:creationId xmlns:a16="http://schemas.microsoft.com/office/drawing/2014/main" id="{6DF73DEE-C70F-B347-EC6D-50DFF7F728A3}"/>
              </a:ext>
            </a:extLst>
          </p:cNvPr>
          <p:cNvSpPr txBox="1"/>
          <p:nvPr/>
        </p:nvSpPr>
        <p:spPr>
          <a:xfrm>
            <a:off x="164101" y="155650"/>
            <a:ext cx="6039000" cy="1218765"/>
          </a:xfrm>
          <a:prstGeom prst="rect">
            <a:avLst/>
          </a:prstGeom>
          <a:noFill/>
          <a:ln>
            <a:noFill/>
          </a:ln>
        </p:spPr>
        <p:txBody>
          <a:bodyPr spcFirstLastPara="1" wrap="square" lIns="91425" tIns="91425" rIns="91425" bIns="91425" anchor="t" anchorCtr="0">
            <a:spAutoFit/>
          </a:bodyPr>
          <a:lstStyle/>
          <a:p>
            <a:pPr>
              <a:lnSpc>
                <a:spcPct val="80000"/>
              </a:lnSpc>
            </a:pPr>
            <a:r>
              <a:rPr lang="nl-NL" sz="4200" b="1">
                <a:solidFill>
                  <a:srgbClr val="F8582B"/>
                </a:solidFill>
                <a:latin typeface="Outfit"/>
                <a:sym typeface="Outfit"/>
              </a:rPr>
              <a:t>12. Vertrouwen en technologie </a:t>
            </a:r>
            <a:endParaRPr lang="en-US"/>
          </a:p>
        </p:txBody>
      </p:sp>
      <p:cxnSp>
        <p:nvCxnSpPr>
          <p:cNvPr id="4" name="Straight Arrow Connector 3">
            <a:extLst>
              <a:ext uri="{FF2B5EF4-FFF2-40B4-BE49-F238E27FC236}">
                <a16:creationId xmlns:a16="http://schemas.microsoft.com/office/drawing/2014/main" id="{CCEEFC59-679E-EEFD-37EE-69FC8830397F}"/>
              </a:ext>
            </a:extLst>
          </p:cNvPr>
          <p:cNvCxnSpPr/>
          <p:nvPr/>
        </p:nvCxnSpPr>
        <p:spPr>
          <a:xfrm>
            <a:off x="895350" y="4330700"/>
            <a:ext cx="7094287" cy="0"/>
          </a:xfrm>
          <a:prstGeom prst="straightConnector1">
            <a:avLst/>
          </a:prstGeom>
          <a:ln w="76200">
            <a:solidFill>
              <a:srgbClr val="3C1EC6"/>
            </a:solidFill>
            <a:headEnd type="triangle"/>
            <a:tailEnd type="triangle"/>
          </a:ln>
        </p:spPr>
        <p:style>
          <a:lnRef idx="3">
            <a:schemeClr val="accent1"/>
          </a:lnRef>
          <a:fillRef idx="0">
            <a:schemeClr val="accent1"/>
          </a:fillRef>
          <a:effectRef idx="2">
            <a:schemeClr val="accent1"/>
          </a:effectRef>
          <a:fontRef idx="minor">
            <a:schemeClr val="tx1"/>
          </a:fontRef>
        </p:style>
      </p:cxnSp>
      <p:sp>
        <p:nvSpPr>
          <p:cNvPr id="5" name="TextBox 4">
            <a:extLst>
              <a:ext uri="{FF2B5EF4-FFF2-40B4-BE49-F238E27FC236}">
                <a16:creationId xmlns:a16="http://schemas.microsoft.com/office/drawing/2014/main" id="{9B6BB49C-7780-9187-E342-176AC44A8FCB}"/>
              </a:ext>
            </a:extLst>
          </p:cNvPr>
          <p:cNvSpPr txBox="1"/>
          <p:nvPr/>
        </p:nvSpPr>
        <p:spPr>
          <a:xfrm>
            <a:off x="538751" y="4482818"/>
            <a:ext cx="1873250" cy="307777"/>
          </a:xfrm>
          <a:prstGeom prst="rect">
            <a:avLst/>
          </a:prstGeom>
          <a:noFill/>
        </p:spPr>
        <p:txBody>
          <a:bodyPr wrap="square" rtlCol="0">
            <a:spAutoFit/>
          </a:bodyPr>
          <a:lstStyle/>
          <a:p>
            <a:r>
              <a:rPr lang="nl-NL" sz="1400" noProof="0" dirty="0">
                <a:solidFill>
                  <a:srgbClr val="3B1FC6"/>
                </a:solidFill>
                <a:latin typeface="Outfit"/>
                <a:ea typeface="Outfit"/>
                <a:cs typeface="Outfit"/>
                <a:sym typeface="Outfit"/>
              </a:rPr>
              <a:t>Niet eens</a:t>
            </a:r>
            <a:endParaRPr lang="nl-NL" noProof="0" dirty="0"/>
          </a:p>
        </p:txBody>
      </p:sp>
      <p:sp>
        <p:nvSpPr>
          <p:cNvPr id="6" name="TextBox 5">
            <a:extLst>
              <a:ext uri="{FF2B5EF4-FFF2-40B4-BE49-F238E27FC236}">
                <a16:creationId xmlns:a16="http://schemas.microsoft.com/office/drawing/2014/main" id="{CE1F5685-DF61-8D7B-A420-9C42B06448BD}"/>
              </a:ext>
            </a:extLst>
          </p:cNvPr>
          <p:cNvSpPr txBox="1"/>
          <p:nvPr/>
        </p:nvSpPr>
        <p:spPr>
          <a:xfrm>
            <a:off x="7651750" y="4482959"/>
            <a:ext cx="1873250" cy="307777"/>
          </a:xfrm>
          <a:prstGeom prst="rect">
            <a:avLst/>
          </a:prstGeom>
          <a:noFill/>
        </p:spPr>
        <p:txBody>
          <a:bodyPr wrap="square" rtlCol="0">
            <a:spAutoFit/>
          </a:bodyPr>
          <a:lstStyle/>
          <a:p>
            <a:r>
              <a:rPr lang="nl-NL" noProof="0" dirty="0">
                <a:solidFill>
                  <a:srgbClr val="3B1FC6"/>
                </a:solidFill>
                <a:latin typeface="Outfit"/>
                <a:sym typeface="Outfit"/>
              </a:rPr>
              <a:t>Eens</a:t>
            </a:r>
            <a:endParaRPr lang="nl-NL" noProof="0" dirty="0"/>
          </a:p>
        </p:txBody>
      </p:sp>
      <p:sp>
        <p:nvSpPr>
          <p:cNvPr id="8" name="TextBox 7">
            <a:extLst>
              <a:ext uri="{FF2B5EF4-FFF2-40B4-BE49-F238E27FC236}">
                <a16:creationId xmlns:a16="http://schemas.microsoft.com/office/drawing/2014/main" id="{23B5D084-DD08-0B53-C846-4615B47FFD40}"/>
              </a:ext>
            </a:extLst>
          </p:cNvPr>
          <p:cNvSpPr txBox="1"/>
          <p:nvPr/>
        </p:nvSpPr>
        <p:spPr>
          <a:xfrm>
            <a:off x="7152857" y="198873"/>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Betrouwbaarheid</a:t>
            </a:r>
            <a:r>
              <a:rPr lang="en-GB" b="1" dirty="0">
                <a:solidFill>
                  <a:srgbClr val="3C1EC6"/>
                </a:solidFill>
                <a:latin typeface="Outfit"/>
              </a:rPr>
              <a:t> </a:t>
            </a:r>
            <a:endParaRPr lang="en-US" dirty="0"/>
          </a:p>
        </p:txBody>
      </p:sp>
      <p:sp>
        <p:nvSpPr>
          <p:cNvPr id="9" name="TextBox 8">
            <a:extLst>
              <a:ext uri="{FF2B5EF4-FFF2-40B4-BE49-F238E27FC236}">
                <a16:creationId xmlns:a16="http://schemas.microsoft.com/office/drawing/2014/main" id="{316E1E08-10F7-3320-A5E2-03AC1806E1D9}"/>
              </a:ext>
            </a:extLst>
          </p:cNvPr>
          <p:cNvSpPr txBox="1"/>
          <p:nvPr/>
        </p:nvSpPr>
        <p:spPr>
          <a:xfrm>
            <a:off x="996464" y="1714500"/>
            <a:ext cx="7092459" cy="141577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3600" b="1" dirty="0">
                <a:solidFill>
                  <a:srgbClr val="3C1EC6"/>
                </a:solidFill>
                <a:latin typeface="Outfit"/>
              </a:rPr>
              <a:t>Technologie creëert een vals </a:t>
            </a:r>
            <a:r>
              <a:rPr lang="nl-NL" sz="3600" b="1">
                <a:solidFill>
                  <a:srgbClr val="3C1EC6"/>
                </a:solidFill>
                <a:latin typeface="Outfit"/>
              </a:rPr>
              <a:t>gevoel van betrouwbaarheid.</a:t>
            </a:r>
            <a:endParaRPr lang="en-US"/>
          </a:p>
          <a:p>
            <a:pPr algn="ctr"/>
            <a:endParaRPr lang="en-US"/>
          </a:p>
        </p:txBody>
      </p:sp>
    </p:spTree>
    <p:extLst>
      <p:ext uri="{BB962C8B-B14F-4D97-AF65-F5344CB8AC3E}">
        <p14:creationId xmlns:p14="http://schemas.microsoft.com/office/powerpoint/2010/main" val="389895167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115">
          <a:extLst>
            <a:ext uri="{FF2B5EF4-FFF2-40B4-BE49-F238E27FC236}">
              <a16:creationId xmlns:a16="http://schemas.microsoft.com/office/drawing/2014/main" id="{9C97C1E5-3A34-26AE-5434-680531D896BF}"/>
            </a:ext>
          </a:extLst>
        </p:cNvPr>
        <p:cNvGrpSpPr/>
        <p:nvPr/>
      </p:nvGrpSpPr>
      <p:grpSpPr>
        <a:xfrm>
          <a:off x="0" y="0"/>
          <a:ext cx="0" cy="0"/>
          <a:chOff x="0" y="0"/>
          <a:chExt cx="0" cy="0"/>
        </a:xfrm>
      </p:grpSpPr>
      <p:sp>
        <p:nvSpPr>
          <p:cNvPr id="118" name="Google Shape;118;p20">
            <a:extLst>
              <a:ext uri="{FF2B5EF4-FFF2-40B4-BE49-F238E27FC236}">
                <a16:creationId xmlns:a16="http://schemas.microsoft.com/office/drawing/2014/main" id="{5F630B0B-07D7-D0A8-B971-093B5383B7B4}"/>
              </a:ext>
            </a:extLst>
          </p:cNvPr>
          <p:cNvSpPr txBox="1"/>
          <p:nvPr/>
        </p:nvSpPr>
        <p:spPr>
          <a:xfrm>
            <a:off x="164101" y="155650"/>
            <a:ext cx="6039000" cy="1218765"/>
          </a:xfrm>
          <a:prstGeom prst="rect">
            <a:avLst/>
          </a:prstGeom>
          <a:noFill/>
          <a:ln>
            <a:noFill/>
          </a:ln>
        </p:spPr>
        <p:txBody>
          <a:bodyPr spcFirstLastPara="1" wrap="square" lIns="91425" tIns="91425" rIns="91425" bIns="91425" anchor="t" anchorCtr="0">
            <a:spAutoFit/>
          </a:bodyPr>
          <a:lstStyle/>
          <a:p>
            <a:pPr>
              <a:lnSpc>
                <a:spcPct val="80000"/>
              </a:lnSpc>
            </a:pPr>
            <a:r>
              <a:rPr lang="nl-NL" sz="4200" b="1">
                <a:solidFill>
                  <a:srgbClr val="F8582B"/>
                </a:solidFill>
                <a:latin typeface="Outfit"/>
                <a:sym typeface="Outfit"/>
              </a:rPr>
              <a:t>12. Vertrouwen en technologie </a:t>
            </a:r>
            <a:endParaRPr lang="en-US"/>
          </a:p>
        </p:txBody>
      </p:sp>
      <p:cxnSp>
        <p:nvCxnSpPr>
          <p:cNvPr id="4" name="Straight Arrow Connector 3">
            <a:extLst>
              <a:ext uri="{FF2B5EF4-FFF2-40B4-BE49-F238E27FC236}">
                <a16:creationId xmlns:a16="http://schemas.microsoft.com/office/drawing/2014/main" id="{9A9FFF96-4DA3-6832-6BEA-CDE492357C91}"/>
              </a:ext>
            </a:extLst>
          </p:cNvPr>
          <p:cNvCxnSpPr/>
          <p:nvPr/>
        </p:nvCxnSpPr>
        <p:spPr>
          <a:xfrm>
            <a:off x="895350" y="4330700"/>
            <a:ext cx="7094287" cy="0"/>
          </a:xfrm>
          <a:prstGeom prst="straightConnector1">
            <a:avLst/>
          </a:prstGeom>
          <a:ln w="76200">
            <a:solidFill>
              <a:srgbClr val="3C1EC6"/>
            </a:solidFill>
            <a:headEnd type="triangle"/>
            <a:tailEnd type="triangle"/>
          </a:ln>
        </p:spPr>
        <p:style>
          <a:lnRef idx="3">
            <a:schemeClr val="accent1"/>
          </a:lnRef>
          <a:fillRef idx="0">
            <a:schemeClr val="accent1"/>
          </a:fillRef>
          <a:effectRef idx="2">
            <a:schemeClr val="accent1"/>
          </a:effectRef>
          <a:fontRef idx="minor">
            <a:schemeClr val="tx1"/>
          </a:fontRef>
        </p:style>
      </p:cxnSp>
      <p:sp>
        <p:nvSpPr>
          <p:cNvPr id="5" name="TextBox 4">
            <a:extLst>
              <a:ext uri="{FF2B5EF4-FFF2-40B4-BE49-F238E27FC236}">
                <a16:creationId xmlns:a16="http://schemas.microsoft.com/office/drawing/2014/main" id="{D3C1B793-B6F7-BC23-2916-E7D40CBB34D7}"/>
              </a:ext>
            </a:extLst>
          </p:cNvPr>
          <p:cNvSpPr txBox="1"/>
          <p:nvPr/>
        </p:nvSpPr>
        <p:spPr>
          <a:xfrm>
            <a:off x="538751" y="4482818"/>
            <a:ext cx="1873250" cy="307777"/>
          </a:xfrm>
          <a:prstGeom prst="rect">
            <a:avLst/>
          </a:prstGeom>
          <a:noFill/>
        </p:spPr>
        <p:txBody>
          <a:bodyPr wrap="square" rtlCol="0">
            <a:spAutoFit/>
          </a:bodyPr>
          <a:lstStyle/>
          <a:p>
            <a:r>
              <a:rPr lang="nl-NL" sz="1400" noProof="0" dirty="0">
                <a:solidFill>
                  <a:srgbClr val="3B1FC6"/>
                </a:solidFill>
                <a:latin typeface="Outfit"/>
                <a:ea typeface="Outfit"/>
                <a:cs typeface="Outfit"/>
                <a:sym typeface="Outfit"/>
              </a:rPr>
              <a:t>Niet eens</a:t>
            </a:r>
            <a:endParaRPr lang="nl-NL" noProof="0" dirty="0"/>
          </a:p>
        </p:txBody>
      </p:sp>
      <p:sp>
        <p:nvSpPr>
          <p:cNvPr id="6" name="TextBox 5">
            <a:extLst>
              <a:ext uri="{FF2B5EF4-FFF2-40B4-BE49-F238E27FC236}">
                <a16:creationId xmlns:a16="http://schemas.microsoft.com/office/drawing/2014/main" id="{CD28CFC1-48B4-A5D7-4021-B396C4A668FF}"/>
              </a:ext>
            </a:extLst>
          </p:cNvPr>
          <p:cNvSpPr txBox="1"/>
          <p:nvPr/>
        </p:nvSpPr>
        <p:spPr>
          <a:xfrm>
            <a:off x="7651750" y="4482959"/>
            <a:ext cx="1873250" cy="307777"/>
          </a:xfrm>
          <a:prstGeom prst="rect">
            <a:avLst/>
          </a:prstGeom>
          <a:noFill/>
        </p:spPr>
        <p:txBody>
          <a:bodyPr wrap="square" rtlCol="0">
            <a:spAutoFit/>
          </a:bodyPr>
          <a:lstStyle/>
          <a:p>
            <a:r>
              <a:rPr lang="nl-NL" noProof="0" dirty="0">
                <a:solidFill>
                  <a:srgbClr val="3B1FC6"/>
                </a:solidFill>
                <a:latin typeface="Outfit"/>
                <a:sym typeface="Outfit"/>
              </a:rPr>
              <a:t>Eens</a:t>
            </a:r>
            <a:endParaRPr lang="nl-NL" noProof="0" dirty="0"/>
          </a:p>
        </p:txBody>
      </p:sp>
      <p:sp>
        <p:nvSpPr>
          <p:cNvPr id="8" name="TextBox 7">
            <a:extLst>
              <a:ext uri="{FF2B5EF4-FFF2-40B4-BE49-F238E27FC236}">
                <a16:creationId xmlns:a16="http://schemas.microsoft.com/office/drawing/2014/main" id="{26CFECEF-509B-6B5D-6543-C62305F98C08}"/>
              </a:ext>
            </a:extLst>
          </p:cNvPr>
          <p:cNvSpPr txBox="1"/>
          <p:nvPr/>
        </p:nvSpPr>
        <p:spPr>
          <a:xfrm>
            <a:off x="7152857" y="198873"/>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Betrouwbaarheid</a:t>
            </a:r>
            <a:r>
              <a:rPr lang="en-GB" b="1" dirty="0">
                <a:solidFill>
                  <a:srgbClr val="3C1EC6"/>
                </a:solidFill>
                <a:latin typeface="Outfit"/>
              </a:rPr>
              <a:t> </a:t>
            </a:r>
            <a:endParaRPr lang="en-US" dirty="0"/>
          </a:p>
        </p:txBody>
      </p:sp>
      <p:sp>
        <p:nvSpPr>
          <p:cNvPr id="9" name="TextBox 8">
            <a:extLst>
              <a:ext uri="{FF2B5EF4-FFF2-40B4-BE49-F238E27FC236}">
                <a16:creationId xmlns:a16="http://schemas.microsoft.com/office/drawing/2014/main" id="{2E213F87-3DCA-207A-ECB2-35572CC2974F}"/>
              </a:ext>
            </a:extLst>
          </p:cNvPr>
          <p:cNvSpPr txBox="1"/>
          <p:nvPr/>
        </p:nvSpPr>
        <p:spPr>
          <a:xfrm>
            <a:off x="996464" y="1714500"/>
            <a:ext cx="7092459" cy="141577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3600" b="1">
                <a:solidFill>
                  <a:srgbClr val="3C1EC6"/>
                </a:solidFill>
                <a:latin typeface="Outfit"/>
              </a:rPr>
              <a:t>We vertrouwen technologie meer dan mensen.</a:t>
            </a:r>
            <a:endParaRPr lang="en-US"/>
          </a:p>
          <a:p>
            <a:pPr algn="ctr"/>
            <a:endParaRPr lang="en-US"/>
          </a:p>
        </p:txBody>
      </p:sp>
    </p:spTree>
    <p:extLst>
      <p:ext uri="{BB962C8B-B14F-4D97-AF65-F5344CB8AC3E}">
        <p14:creationId xmlns:p14="http://schemas.microsoft.com/office/powerpoint/2010/main" val="337597841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115">
          <a:extLst>
            <a:ext uri="{FF2B5EF4-FFF2-40B4-BE49-F238E27FC236}">
              <a16:creationId xmlns:a16="http://schemas.microsoft.com/office/drawing/2014/main" id="{2F4FBEB9-75A9-6448-CB2B-C93974357C7F}"/>
            </a:ext>
          </a:extLst>
        </p:cNvPr>
        <p:cNvGrpSpPr/>
        <p:nvPr/>
      </p:nvGrpSpPr>
      <p:grpSpPr>
        <a:xfrm>
          <a:off x="0" y="0"/>
          <a:ext cx="0" cy="0"/>
          <a:chOff x="0" y="0"/>
          <a:chExt cx="0" cy="0"/>
        </a:xfrm>
      </p:grpSpPr>
      <p:sp>
        <p:nvSpPr>
          <p:cNvPr id="118" name="Google Shape;118;p20">
            <a:extLst>
              <a:ext uri="{FF2B5EF4-FFF2-40B4-BE49-F238E27FC236}">
                <a16:creationId xmlns:a16="http://schemas.microsoft.com/office/drawing/2014/main" id="{06EEE151-6ABE-C947-3B27-48656E0440AF}"/>
              </a:ext>
            </a:extLst>
          </p:cNvPr>
          <p:cNvSpPr txBox="1"/>
          <p:nvPr/>
        </p:nvSpPr>
        <p:spPr>
          <a:xfrm>
            <a:off x="164101" y="155650"/>
            <a:ext cx="6039000" cy="1218765"/>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80000"/>
              </a:lnSpc>
              <a:spcBef>
                <a:spcPts val="0"/>
              </a:spcBef>
              <a:spcAft>
                <a:spcPts val="0"/>
              </a:spcAft>
              <a:buClr>
                <a:srgbClr val="000000"/>
              </a:buClr>
              <a:buSzTx/>
              <a:buFont typeface="Arial"/>
              <a:buNone/>
              <a:tabLst/>
              <a:defRPr/>
            </a:pPr>
            <a:r>
              <a:rPr kumimoji="0" lang="nl-NL" sz="4200" b="1" i="0" u="none" strike="noStrike" kern="0" cap="none" spc="0" normalizeH="0" baseline="0" noProof="0">
                <a:ln>
                  <a:noFill/>
                </a:ln>
                <a:solidFill>
                  <a:srgbClr val="F8582B"/>
                </a:solidFill>
                <a:effectLst/>
                <a:uLnTx/>
                <a:uFillTx/>
                <a:latin typeface="Outfit"/>
                <a:cs typeface="Arial"/>
                <a:sym typeface="Outfit"/>
              </a:rPr>
              <a:t>12. Vertrouwen en technologie </a:t>
            </a: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4" name="Straight Arrow Connector 3">
            <a:extLst>
              <a:ext uri="{FF2B5EF4-FFF2-40B4-BE49-F238E27FC236}">
                <a16:creationId xmlns:a16="http://schemas.microsoft.com/office/drawing/2014/main" id="{047870A2-813A-D6AA-098E-197568EE7005}"/>
              </a:ext>
            </a:extLst>
          </p:cNvPr>
          <p:cNvCxnSpPr/>
          <p:nvPr/>
        </p:nvCxnSpPr>
        <p:spPr>
          <a:xfrm>
            <a:off x="895350" y="4330700"/>
            <a:ext cx="7094287" cy="0"/>
          </a:xfrm>
          <a:prstGeom prst="straightConnector1">
            <a:avLst/>
          </a:prstGeom>
          <a:ln w="76200">
            <a:solidFill>
              <a:srgbClr val="3C1EC6"/>
            </a:solidFill>
            <a:headEnd type="triangle"/>
            <a:tailEnd type="triangle"/>
          </a:ln>
        </p:spPr>
        <p:style>
          <a:lnRef idx="3">
            <a:schemeClr val="accent1"/>
          </a:lnRef>
          <a:fillRef idx="0">
            <a:schemeClr val="accent1"/>
          </a:fillRef>
          <a:effectRef idx="2">
            <a:schemeClr val="accent1"/>
          </a:effectRef>
          <a:fontRef idx="minor">
            <a:schemeClr val="tx1"/>
          </a:fontRef>
        </p:style>
      </p:cxnSp>
      <p:sp>
        <p:nvSpPr>
          <p:cNvPr id="5" name="TextBox 4">
            <a:extLst>
              <a:ext uri="{FF2B5EF4-FFF2-40B4-BE49-F238E27FC236}">
                <a16:creationId xmlns:a16="http://schemas.microsoft.com/office/drawing/2014/main" id="{0D865D08-81F5-35F6-98D4-20A507F9F347}"/>
              </a:ext>
            </a:extLst>
          </p:cNvPr>
          <p:cNvSpPr txBox="1"/>
          <p:nvPr/>
        </p:nvSpPr>
        <p:spPr>
          <a:xfrm>
            <a:off x="538751" y="4482818"/>
            <a:ext cx="187325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nl-NL" sz="1400" b="0" i="0" u="none" strike="noStrike" kern="0" cap="none" spc="0" normalizeH="0" baseline="0" noProof="0" dirty="0">
                <a:ln>
                  <a:noFill/>
                </a:ln>
                <a:solidFill>
                  <a:srgbClr val="3B1FC6"/>
                </a:solidFill>
                <a:effectLst/>
                <a:uLnTx/>
                <a:uFillTx/>
                <a:latin typeface="Outfit"/>
                <a:ea typeface="Outfit"/>
                <a:cs typeface="Outfit"/>
                <a:sym typeface="Outfit"/>
              </a:rPr>
              <a:t>Niet eens</a:t>
            </a:r>
            <a:endParaRPr kumimoji="0" lang="nl-NL"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6" name="TextBox 5">
            <a:extLst>
              <a:ext uri="{FF2B5EF4-FFF2-40B4-BE49-F238E27FC236}">
                <a16:creationId xmlns:a16="http://schemas.microsoft.com/office/drawing/2014/main" id="{C347EAC0-1F9E-ED4C-5F32-BF954D98138F}"/>
              </a:ext>
            </a:extLst>
          </p:cNvPr>
          <p:cNvSpPr txBox="1"/>
          <p:nvPr/>
        </p:nvSpPr>
        <p:spPr>
          <a:xfrm>
            <a:off x="7651750" y="4482959"/>
            <a:ext cx="187325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nl-NL" sz="1400" b="0" i="0" u="none" strike="noStrike" kern="0" cap="none" spc="0" normalizeH="0" baseline="0" noProof="0" dirty="0">
                <a:ln>
                  <a:noFill/>
                </a:ln>
                <a:solidFill>
                  <a:srgbClr val="3B1FC6"/>
                </a:solidFill>
                <a:effectLst/>
                <a:uLnTx/>
                <a:uFillTx/>
                <a:latin typeface="Outfit"/>
                <a:cs typeface="Arial"/>
                <a:sym typeface="Outfit"/>
              </a:rPr>
              <a:t>Eens</a:t>
            </a:r>
            <a:endParaRPr kumimoji="0" lang="nl-NL"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8" name="TextBox 7">
            <a:extLst>
              <a:ext uri="{FF2B5EF4-FFF2-40B4-BE49-F238E27FC236}">
                <a16:creationId xmlns:a16="http://schemas.microsoft.com/office/drawing/2014/main" id="{AD384714-255F-226C-8AF7-DF394A2FD70E}"/>
              </a:ext>
            </a:extLst>
          </p:cNvPr>
          <p:cNvSpPr txBox="1"/>
          <p:nvPr/>
        </p:nvSpPr>
        <p:spPr>
          <a:xfrm>
            <a:off x="7152857" y="198873"/>
            <a:ext cx="5486400" cy="307777"/>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1" i="0" u="none" strike="noStrike" kern="0" cap="none" spc="0" normalizeH="0" baseline="0" noProof="0" dirty="0" err="1">
                <a:ln>
                  <a:noFill/>
                </a:ln>
                <a:solidFill>
                  <a:srgbClr val="3C1EC6"/>
                </a:solidFill>
                <a:effectLst/>
                <a:uLnTx/>
                <a:uFillTx/>
                <a:latin typeface="Outfit"/>
                <a:cs typeface="Arial"/>
                <a:sym typeface="Arial"/>
              </a:rPr>
              <a:t>Betrouwbaarheid</a:t>
            </a:r>
            <a:r>
              <a:rPr kumimoji="0" lang="en-GB" sz="1400" b="1" i="0" u="none" strike="noStrike" kern="0" cap="none" spc="0" normalizeH="0" baseline="0" noProof="0" dirty="0">
                <a:ln>
                  <a:noFill/>
                </a:ln>
                <a:solidFill>
                  <a:srgbClr val="3C1EC6"/>
                </a:solidFill>
                <a:effectLst/>
                <a:uLnTx/>
                <a:uFillTx/>
                <a:latin typeface="Outfit"/>
                <a:cs typeface="Arial"/>
                <a:sym typeface="Arial"/>
              </a:rPr>
              <a:t> </a:t>
            </a: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 name="TextBox 8">
            <a:extLst>
              <a:ext uri="{FF2B5EF4-FFF2-40B4-BE49-F238E27FC236}">
                <a16:creationId xmlns:a16="http://schemas.microsoft.com/office/drawing/2014/main" id="{41179936-920B-09A5-901C-71A4FCFD657C}"/>
              </a:ext>
            </a:extLst>
          </p:cNvPr>
          <p:cNvSpPr txBox="1"/>
          <p:nvPr/>
        </p:nvSpPr>
        <p:spPr>
          <a:xfrm>
            <a:off x="996464" y="1714500"/>
            <a:ext cx="7092459" cy="141577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nl-BE" sz="3600" b="1" i="0" u="none" strike="noStrike" kern="0" cap="none" spc="0" normalizeH="0" baseline="0" noProof="0" dirty="0">
                <a:ln>
                  <a:noFill/>
                </a:ln>
                <a:solidFill>
                  <a:srgbClr val="3C1EC6"/>
                </a:solidFill>
                <a:effectLst/>
                <a:uLnTx/>
                <a:uFillTx/>
                <a:latin typeface="Outfit"/>
                <a:cs typeface="Arial"/>
                <a:sym typeface="Arial"/>
              </a:rPr>
              <a:t>We projecteren menselijk bewustzijn op technologie.</a:t>
            </a: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57300953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E5653E23-85B6-65F2-793A-5AC12E973C9D}"/>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A6D79192-BDD7-E643-5F4D-892EE718D117}"/>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53098221-1725-B17F-B100-B4E8DEAB15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FC991B0-702D-81C2-03EC-C0A678F7E41F}"/>
              </a:ext>
            </a:extLst>
          </p:cNvPr>
          <p:cNvSpPr txBox="1"/>
          <p:nvPr/>
        </p:nvSpPr>
        <p:spPr>
          <a:xfrm>
            <a:off x="7505246" y="213441"/>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Betrouwbaarheid</a:t>
            </a:r>
            <a:endParaRPr lang="nl-NL" b="1" dirty="0" err="1">
              <a:solidFill>
                <a:srgbClr val="3C1EC6"/>
              </a:solidFill>
            </a:endParaRPr>
          </a:p>
        </p:txBody>
      </p:sp>
      <p:sp>
        <p:nvSpPr>
          <p:cNvPr id="4" name="Oval Callout 3">
            <a:extLst>
              <a:ext uri="{FF2B5EF4-FFF2-40B4-BE49-F238E27FC236}">
                <a16:creationId xmlns:a16="http://schemas.microsoft.com/office/drawing/2014/main" id="{B72948DD-6ADB-AEF9-C973-FC55DB97F645}"/>
              </a:ext>
            </a:extLst>
          </p:cNvPr>
          <p:cNvSpPr/>
          <p:nvPr/>
        </p:nvSpPr>
        <p:spPr>
          <a:xfrm>
            <a:off x="854978" y="1403114"/>
            <a:ext cx="5065761" cy="3039346"/>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Kan AI een eigen mening hebben?</a:t>
            </a:r>
          </a:p>
        </p:txBody>
      </p:sp>
    </p:spTree>
    <p:extLst>
      <p:ext uri="{BB962C8B-B14F-4D97-AF65-F5344CB8AC3E}">
        <p14:creationId xmlns:p14="http://schemas.microsoft.com/office/powerpoint/2010/main" val="308194366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5493AA1F-36F3-A5B8-40B0-DCEE6DA77DFA}"/>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8A4BD945-2233-F9F2-BA7F-D8D6B5600F6B}"/>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EA9570BB-BA0D-EC65-FA0A-6A92CA9B9C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629911C-0BE2-F914-17AC-7712BB87B566}"/>
              </a:ext>
            </a:extLst>
          </p:cNvPr>
          <p:cNvSpPr txBox="1"/>
          <p:nvPr/>
        </p:nvSpPr>
        <p:spPr>
          <a:xfrm>
            <a:off x="7505246" y="213441"/>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Betrouwbaarheid</a:t>
            </a:r>
            <a:endParaRPr lang="nl-NL" b="1" dirty="0" err="1">
              <a:solidFill>
                <a:srgbClr val="3C1EC6"/>
              </a:solidFill>
            </a:endParaRPr>
          </a:p>
        </p:txBody>
      </p:sp>
      <p:sp>
        <p:nvSpPr>
          <p:cNvPr id="7" name="Oval Callout 6">
            <a:extLst>
              <a:ext uri="{FF2B5EF4-FFF2-40B4-BE49-F238E27FC236}">
                <a16:creationId xmlns:a16="http://schemas.microsoft.com/office/drawing/2014/main" id="{77177E8F-ED8E-BA85-C7DF-6B5B2B18B998}"/>
              </a:ext>
            </a:extLst>
          </p:cNvPr>
          <p:cNvSpPr/>
          <p:nvPr/>
        </p:nvSpPr>
        <p:spPr>
          <a:xfrm>
            <a:off x="443376" y="1325881"/>
            <a:ext cx="5652624" cy="3254116"/>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3200" dirty="0">
              <a:ln w="0"/>
              <a:solidFill>
                <a:schemeClr val="tx1"/>
              </a:solidFill>
              <a:effectLst>
                <a:outerShdw blurRad="38100" dist="25400" dir="5400000" algn="ctr" rotWithShape="0">
                  <a:srgbClr val="6E747A">
                    <a:alpha val="43000"/>
                  </a:srgbClr>
                </a:outerShdw>
              </a:effectLst>
            </a:endParaRPr>
          </a:p>
          <a:p>
            <a:pPr algn="ctr"/>
            <a:r>
              <a:rPr lang="nl-NL" sz="3200" b="1" dirty="0">
                <a:ln w="0"/>
                <a:solidFill>
                  <a:srgbClr val="3C1EC6"/>
                </a:solidFill>
                <a:effectLst>
                  <a:outerShdw blurRad="38100" dist="25400" dir="5400000" algn="ctr" rotWithShape="0">
                    <a:srgbClr val="6E747A">
                      <a:alpha val="43000"/>
                    </a:srgbClr>
                  </a:outerShdw>
                </a:effectLst>
                <a:latin typeface="Outfit"/>
              </a:rPr>
              <a:t>Is technologie objectiever dan mensen?</a:t>
            </a:r>
          </a:p>
          <a:p>
            <a:pPr algn="ctr"/>
            <a:endParaRPr lang="nl-NL" sz="2000" dirty="0">
              <a:ln w="0"/>
              <a:solidFill>
                <a:schemeClr val="tx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25992572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DA44FA65-F974-7476-5596-FCAD9B4A5740}"/>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6C02C3BB-15B0-D007-2312-103BF20CAF0C}"/>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1CABC9F4-8B30-0C1D-E76D-88CC7F6DF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E22BA39-DB17-B992-F35C-52777B08E917}"/>
              </a:ext>
            </a:extLst>
          </p:cNvPr>
          <p:cNvSpPr txBox="1"/>
          <p:nvPr/>
        </p:nvSpPr>
        <p:spPr>
          <a:xfrm>
            <a:off x="7505246" y="213441"/>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Betrouwbaarheid</a:t>
            </a:r>
            <a:endParaRPr lang="nl-NL" b="1" dirty="0" err="1">
              <a:solidFill>
                <a:srgbClr val="3C1EC6"/>
              </a:solidFill>
            </a:endParaRPr>
          </a:p>
        </p:txBody>
      </p:sp>
      <p:sp>
        <p:nvSpPr>
          <p:cNvPr id="8" name="Oval Callout 7">
            <a:extLst>
              <a:ext uri="{FF2B5EF4-FFF2-40B4-BE49-F238E27FC236}">
                <a16:creationId xmlns:a16="http://schemas.microsoft.com/office/drawing/2014/main" id="{D3BE21C1-9F34-5FCF-385C-24E41663F6B5}"/>
              </a:ext>
            </a:extLst>
          </p:cNvPr>
          <p:cNvSpPr/>
          <p:nvPr/>
        </p:nvSpPr>
        <p:spPr>
          <a:xfrm>
            <a:off x="558641" y="1310641"/>
            <a:ext cx="5941219" cy="3300560"/>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Moet je alles van een AI-model begrijpen vooraleer je het gebruikt?</a:t>
            </a:r>
          </a:p>
        </p:txBody>
      </p:sp>
    </p:spTree>
    <p:extLst>
      <p:ext uri="{BB962C8B-B14F-4D97-AF65-F5344CB8AC3E}">
        <p14:creationId xmlns:p14="http://schemas.microsoft.com/office/powerpoint/2010/main" val="117772599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48088B3E-42FC-8E9F-BA6F-1B78A289967E}"/>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05E8C5D5-7696-6B99-CD35-91EA661E6785}"/>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80000"/>
              </a:lnSpc>
              <a:spcBef>
                <a:spcPts val="0"/>
              </a:spcBef>
              <a:spcAft>
                <a:spcPts val="0"/>
              </a:spcAft>
              <a:buClr>
                <a:srgbClr val="000000"/>
              </a:buClr>
              <a:buSzTx/>
              <a:buFont typeface="Arial"/>
              <a:buNone/>
              <a:tabLst/>
              <a:defRPr/>
            </a:pPr>
            <a:r>
              <a:rPr kumimoji="0" lang="nl-NL" sz="4200" b="1" i="0" u="none" strike="noStrike" kern="0" cap="none" spc="0" normalizeH="0" baseline="0" noProof="0" dirty="0">
                <a:ln>
                  <a:noFill/>
                </a:ln>
                <a:solidFill>
                  <a:srgbClr val="F8582B"/>
                </a:solidFill>
                <a:effectLst/>
                <a:uLnTx/>
                <a:uFillTx/>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FE6480DB-642F-F7B5-6731-545BE826A7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7ACFE35-CAA1-F1CA-29B5-AE523A6A993F}"/>
              </a:ext>
            </a:extLst>
          </p:cNvPr>
          <p:cNvSpPr txBox="1"/>
          <p:nvPr/>
        </p:nvSpPr>
        <p:spPr>
          <a:xfrm>
            <a:off x="7505246" y="213441"/>
            <a:ext cx="5486400" cy="307777"/>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1" i="0" u="none" strike="noStrike" kern="0" cap="none" spc="0" normalizeH="0" baseline="0" noProof="0" dirty="0" err="1">
                <a:ln>
                  <a:noFill/>
                </a:ln>
                <a:solidFill>
                  <a:srgbClr val="3C1EC6"/>
                </a:solidFill>
                <a:effectLst/>
                <a:uLnTx/>
                <a:uFillTx/>
                <a:latin typeface="Outfit"/>
                <a:cs typeface="Arial"/>
                <a:sym typeface="Arial"/>
              </a:rPr>
              <a:t>Betrouwbaarheid</a:t>
            </a:r>
            <a:endParaRPr kumimoji="0" lang="nl-NL" sz="1400" b="1" i="0" u="none" strike="noStrike" kern="0" cap="none" spc="0" normalizeH="0" baseline="0" noProof="0" dirty="0" err="1">
              <a:ln>
                <a:noFill/>
              </a:ln>
              <a:solidFill>
                <a:srgbClr val="3C1EC6"/>
              </a:solidFill>
              <a:effectLst/>
              <a:uLnTx/>
              <a:uFillTx/>
              <a:latin typeface="Arial"/>
              <a:cs typeface="Arial"/>
              <a:sym typeface="Arial"/>
            </a:endParaRPr>
          </a:p>
        </p:txBody>
      </p:sp>
      <p:sp>
        <p:nvSpPr>
          <p:cNvPr id="8" name="Oval Callout 7">
            <a:extLst>
              <a:ext uri="{FF2B5EF4-FFF2-40B4-BE49-F238E27FC236}">
                <a16:creationId xmlns:a16="http://schemas.microsoft.com/office/drawing/2014/main" id="{11974445-96FD-EFF6-B4A4-3B88FDBAFE62}"/>
              </a:ext>
            </a:extLst>
          </p:cNvPr>
          <p:cNvSpPr/>
          <p:nvPr/>
        </p:nvSpPr>
        <p:spPr>
          <a:xfrm>
            <a:off x="558641" y="1310641"/>
            <a:ext cx="5941219" cy="3300560"/>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nl-NL" sz="3200" b="1" i="0" u="none" strike="noStrike" kern="0" cap="none" spc="0" normalizeH="0" baseline="0" noProof="0" dirty="0">
                <a:ln w="0"/>
                <a:solidFill>
                  <a:srgbClr val="3C1EC6"/>
                </a:solidFill>
                <a:effectLst>
                  <a:outerShdw blurRad="38100" dist="25400" dir="5400000" algn="ctr" rotWithShape="0">
                    <a:srgbClr val="6E747A">
                      <a:alpha val="43000"/>
                    </a:srgbClr>
                  </a:outerShdw>
                </a:effectLst>
                <a:uLnTx/>
                <a:uFillTx/>
                <a:latin typeface="Outfit"/>
                <a:ea typeface="+mn-ea"/>
                <a:cs typeface="+mn-cs"/>
                <a:sym typeface="Arial"/>
              </a:rPr>
              <a:t>Kan AI jou beter begrijpen dan een medemens?</a:t>
            </a:r>
          </a:p>
        </p:txBody>
      </p:sp>
    </p:spTree>
    <p:extLst>
      <p:ext uri="{BB962C8B-B14F-4D97-AF65-F5344CB8AC3E}">
        <p14:creationId xmlns:p14="http://schemas.microsoft.com/office/powerpoint/2010/main" val="41503961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D6D6EB"/>
        </a:solidFill>
        <a:effectLst/>
      </p:bgPr>
    </p:bg>
    <p:spTree>
      <p:nvGrpSpPr>
        <p:cNvPr id="1" name="Shape 115">
          <a:extLst>
            <a:ext uri="{FF2B5EF4-FFF2-40B4-BE49-F238E27FC236}">
              <a16:creationId xmlns:a16="http://schemas.microsoft.com/office/drawing/2014/main" id="{0DF32C04-8B3E-DD03-504B-0D965CADE63F}"/>
            </a:ext>
          </a:extLst>
        </p:cNvPr>
        <p:cNvGrpSpPr/>
        <p:nvPr/>
      </p:nvGrpSpPr>
      <p:grpSpPr>
        <a:xfrm>
          <a:off x="0" y="0"/>
          <a:ext cx="0" cy="0"/>
          <a:chOff x="0" y="0"/>
          <a:chExt cx="0" cy="0"/>
        </a:xfrm>
      </p:grpSpPr>
      <p:sp>
        <p:nvSpPr>
          <p:cNvPr id="118" name="Google Shape;118;p20">
            <a:extLst>
              <a:ext uri="{FF2B5EF4-FFF2-40B4-BE49-F238E27FC236}">
                <a16:creationId xmlns:a16="http://schemas.microsoft.com/office/drawing/2014/main" id="{0AB42058-5F09-6325-2CD1-7402C8EDEFEA}"/>
              </a:ext>
            </a:extLst>
          </p:cNvPr>
          <p:cNvSpPr txBox="1"/>
          <p:nvPr/>
        </p:nvSpPr>
        <p:spPr>
          <a:xfrm>
            <a:off x="0" y="155950"/>
            <a:ext cx="7126941" cy="1218765"/>
          </a:xfrm>
          <a:prstGeom prst="rect">
            <a:avLst/>
          </a:prstGeom>
          <a:noFill/>
          <a:ln>
            <a:noFill/>
          </a:ln>
        </p:spPr>
        <p:txBody>
          <a:bodyPr spcFirstLastPara="1" wrap="square" lIns="91425" tIns="91425" rIns="91425" bIns="91425" anchor="t" anchorCtr="0">
            <a:spAutoFit/>
          </a:bodyPr>
          <a:lstStyle/>
          <a:p>
            <a:pPr>
              <a:lnSpc>
                <a:spcPct val="80000"/>
              </a:lnSpc>
            </a:pPr>
            <a:r>
              <a:rPr lang="nl-NL" sz="4200" b="1" noProof="0" dirty="0">
                <a:solidFill>
                  <a:srgbClr val="F8582B"/>
                </a:solidFill>
                <a:latin typeface="Outfit"/>
                <a:sym typeface="Outfit"/>
              </a:rPr>
              <a:t>13. Pro of contra AI-</a:t>
            </a:r>
            <a:r>
              <a:rPr lang="nl-NL" sz="4200" b="1" noProof="0" dirty="0" err="1">
                <a:solidFill>
                  <a:srgbClr val="F8582B"/>
                </a:solidFill>
                <a:latin typeface="Outfit"/>
                <a:sym typeface="Outfit"/>
              </a:rPr>
              <a:t>influencers</a:t>
            </a:r>
            <a:endParaRPr lang="nl-NL" sz="4400" noProof="0" dirty="0"/>
          </a:p>
        </p:txBody>
      </p:sp>
      <p:sp>
        <p:nvSpPr>
          <p:cNvPr id="7" name="TextBox 6">
            <a:extLst>
              <a:ext uri="{FF2B5EF4-FFF2-40B4-BE49-F238E27FC236}">
                <a16:creationId xmlns:a16="http://schemas.microsoft.com/office/drawing/2014/main" id="{3BDFAA82-559A-A8CD-7D37-63B382943D19}"/>
              </a:ext>
            </a:extLst>
          </p:cNvPr>
          <p:cNvSpPr txBox="1"/>
          <p:nvPr/>
        </p:nvSpPr>
        <p:spPr>
          <a:xfrm>
            <a:off x="7014986" y="196585"/>
            <a:ext cx="5486400"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Logica &amp; </a:t>
            </a:r>
            <a:r>
              <a:rPr lang="en-GB" sz="1400" b="1" i="0" u="none" strike="noStrike" dirty="0" err="1">
                <a:solidFill>
                  <a:srgbClr val="3C1EC6"/>
                </a:solidFill>
                <a:effectLst/>
                <a:latin typeface="Outfit" pitchFamily="2" charset="0"/>
              </a:rPr>
              <a:t>argumentatie</a:t>
            </a:r>
            <a:endParaRPr lang="nl-NL" b="1" dirty="0">
              <a:solidFill>
                <a:srgbClr val="3C1EC6"/>
              </a:solidFill>
            </a:endParaRPr>
          </a:p>
        </p:txBody>
      </p:sp>
      <p:pic>
        <p:nvPicPr>
          <p:cNvPr id="4" name="Afbeelding 3">
            <a:extLst>
              <a:ext uri="{FF2B5EF4-FFF2-40B4-BE49-F238E27FC236}">
                <a16:creationId xmlns:a16="http://schemas.microsoft.com/office/drawing/2014/main" id="{9183B15C-F2B1-F29A-D598-3D1AC297FA5E}"/>
              </a:ext>
            </a:extLst>
          </p:cNvPr>
          <p:cNvPicPr>
            <a:picLocks noChangeAspect="1"/>
          </p:cNvPicPr>
          <p:nvPr/>
        </p:nvPicPr>
        <p:blipFill>
          <a:blip r:embed="rId3"/>
          <a:stretch>
            <a:fillRect/>
          </a:stretch>
        </p:blipFill>
        <p:spPr>
          <a:xfrm>
            <a:off x="1168400" y="1343724"/>
            <a:ext cx="7975600" cy="3799776"/>
          </a:xfrm>
          <a:prstGeom prst="rect">
            <a:avLst/>
          </a:prstGeom>
        </p:spPr>
      </p:pic>
    </p:spTree>
    <p:extLst>
      <p:ext uri="{BB962C8B-B14F-4D97-AF65-F5344CB8AC3E}">
        <p14:creationId xmlns:p14="http://schemas.microsoft.com/office/powerpoint/2010/main" val="42211787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DC7F07CF-53B9-999A-E7AD-1F4EA50FEBD9}"/>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FE0C07C6-4888-0640-1D64-C6140AD3F83F}"/>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77CD294E-2BA0-3E1B-68CA-5C562029EB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9E3A8C8-3FFF-F4D7-189E-142BFEA7DE15}"/>
              </a:ext>
            </a:extLst>
          </p:cNvPr>
          <p:cNvSpPr txBox="1"/>
          <p:nvPr/>
        </p:nvSpPr>
        <p:spPr>
          <a:xfrm>
            <a:off x="6980313" y="145708"/>
            <a:ext cx="5486400" cy="307777"/>
          </a:xfrm>
          <a:prstGeom prst="rect">
            <a:avLst/>
          </a:prstGeom>
          <a:noFill/>
        </p:spPr>
        <p:txBody>
          <a:bodyPr wrap="square" lIns="91440" tIns="45720" rIns="91440" bIns="45720" anchor="t">
            <a:spAutoFit/>
          </a:bodyPr>
          <a:lstStyle/>
          <a:p>
            <a:r>
              <a:rPr lang="en-GB" b="1" dirty="0">
                <a:solidFill>
                  <a:srgbClr val="3C1EC6"/>
                </a:solidFill>
                <a:latin typeface="Outfit"/>
              </a:rPr>
              <a:t>Logica &amp; </a:t>
            </a:r>
            <a:r>
              <a:rPr lang="en-GB" b="1" dirty="0" err="1">
                <a:solidFill>
                  <a:srgbClr val="3C1EC6"/>
                </a:solidFill>
                <a:latin typeface="Outfit"/>
              </a:rPr>
              <a:t>argumentatie</a:t>
            </a:r>
            <a:r>
              <a:rPr lang="en-GB" b="1" dirty="0">
                <a:solidFill>
                  <a:srgbClr val="3C1EC6"/>
                </a:solidFill>
                <a:latin typeface="Outfit"/>
              </a:rPr>
              <a:t> </a:t>
            </a:r>
            <a:endParaRPr lang="nl-NL" b="1" dirty="0">
              <a:solidFill>
                <a:srgbClr val="3C1EC6"/>
              </a:solidFill>
            </a:endParaRPr>
          </a:p>
        </p:txBody>
      </p:sp>
      <p:sp>
        <p:nvSpPr>
          <p:cNvPr id="4" name="Oval Callout 3">
            <a:extLst>
              <a:ext uri="{FF2B5EF4-FFF2-40B4-BE49-F238E27FC236}">
                <a16:creationId xmlns:a16="http://schemas.microsoft.com/office/drawing/2014/main" id="{4A1EEB49-8FE8-CE7B-2265-D3C6BF73F35A}"/>
              </a:ext>
            </a:extLst>
          </p:cNvPr>
          <p:cNvSpPr/>
          <p:nvPr/>
        </p:nvSpPr>
        <p:spPr>
          <a:xfrm>
            <a:off x="626378" y="1182134"/>
            <a:ext cx="5774421" cy="3328906"/>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Kan een argument neutraal zijn?</a:t>
            </a:r>
          </a:p>
        </p:txBody>
      </p:sp>
    </p:spTree>
    <p:extLst>
      <p:ext uri="{BB962C8B-B14F-4D97-AF65-F5344CB8AC3E}">
        <p14:creationId xmlns:p14="http://schemas.microsoft.com/office/powerpoint/2010/main" val="299266698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69156D56-B8E2-4533-728A-ABB6027FD519}"/>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D9B81B6B-600B-087B-94DD-FE9F68B64677}"/>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EF2AAE19-87AB-B098-5F9A-7A744C353F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2FC1462-7B38-254D-316B-0470030F40F2}"/>
              </a:ext>
            </a:extLst>
          </p:cNvPr>
          <p:cNvSpPr txBox="1"/>
          <p:nvPr/>
        </p:nvSpPr>
        <p:spPr>
          <a:xfrm>
            <a:off x="6980313" y="145708"/>
            <a:ext cx="5486400" cy="307777"/>
          </a:xfrm>
          <a:prstGeom prst="rect">
            <a:avLst/>
          </a:prstGeom>
          <a:noFill/>
        </p:spPr>
        <p:txBody>
          <a:bodyPr wrap="square" lIns="91440" tIns="45720" rIns="91440" bIns="45720" anchor="t">
            <a:spAutoFit/>
          </a:bodyPr>
          <a:lstStyle/>
          <a:p>
            <a:r>
              <a:rPr lang="en-GB" b="1" dirty="0">
                <a:solidFill>
                  <a:srgbClr val="3C1EC6"/>
                </a:solidFill>
                <a:latin typeface="Outfit"/>
              </a:rPr>
              <a:t>Logica &amp; </a:t>
            </a:r>
            <a:r>
              <a:rPr lang="en-GB" b="1" dirty="0" err="1">
                <a:solidFill>
                  <a:srgbClr val="3C1EC6"/>
                </a:solidFill>
                <a:latin typeface="Outfit"/>
              </a:rPr>
              <a:t>argumentatie</a:t>
            </a:r>
            <a:r>
              <a:rPr lang="en-GB" b="1" dirty="0">
                <a:solidFill>
                  <a:srgbClr val="3C1EC6"/>
                </a:solidFill>
                <a:latin typeface="Outfit"/>
              </a:rPr>
              <a:t> </a:t>
            </a:r>
            <a:endParaRPr lang="nl-NL" b="1" dirty="0">
              <a:solidFill>
                <a:srgbClr val="3C1EC6"/>
              </a:solidFill>
            </a:endParaRPr>
          </a:p>
        </p:txBody>
      </p:sp>
      <p:sp>
        <p:nvSpPr>
          <p:cNvPr id="7" name="Oval Callout 6">
            <a:extLst>
              <a:ext uri="{FF2B5EF4-FFF2-40B4-BE49-F238E27FC236}">
                <a16:creationId xmlns:a16="http://schemas.microsoft.com/office/drawing/2014/main" id="{D3F20DED-341A-EEA8-B8AD-E51315CA0CD5}"/>
              </a:ext>
            </a:extLst>
          </p:cNvPr>
          <p:cNvSpPr/>
          <p:nvPr/>
        </p:nvSpPr>
        <p:spPr>
          <a:xfrm>
            <a:off x="459008" y="1181101"/>
            <a:ext cx="6078951" cy="3337936"/>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3200" dirty="0">
              <a:ln w="0"/>
              <a:solidFill>
                <a:schemeClr val="tx1"/>
              </a:solidFill>
              <a:effectLst>
                <a:outerShdw blurRad="38100" dist="25400" dir="5400000" algn="ctr" rotWithShape="0">
                  <a:srgbClr val="6E747A">
                    <a:alpha val="43000"/>
                  </a:srgbClr>
                </a:outerShdw>
              </a:effectLst>
            </a:endParaRPr>
          </a:p>
          <a:p>
            <a:pPr algn="ctr"/>
            <a:r>
              <a:rPr lang="nl-NL" sz="3200" b="1" dirty="0">
                <a:ln w="0"/>
                <a:solidFill>
                  <a:srgbClr val="3C1EC6"/>
                </a:solidFill>
                <a:effectLst>
                  <a:outerShdw blurRad="38100" dist="25400" dir="5400000" algn="ctr" rotWithShape="0">
                    <a:srgbClr val="6E747A">
                      <a:alpha val="43000"/>
                    </a:srgbClr>
                  </a:outerShdw>
                </a:effectLst>
                <a:latin typeface="Outfit"/>
              </a:rPr>
              <a:t>Is een sterk argument altijd logisch?</a:t>
            </a:r>
          </a:p>
          <a:p>
            <a:pPr algn="ctr"/>
            <a:endParaRPr lang="nl-NL" sz="2000" dirty="0">
              <a:ln w="0"/>
              <a:solidFill>
                <a:schemeClr val="tx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93549516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19AA047C-0D60-28F6-AD60-0B5EA0DC0A4C}"/>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85C01614-2BE5-CF2B-9BCC-3CC6CC2C2EAB}"/>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627036B2-B534-2FD0-5AD1-EFEEEA9BB4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156380E-C989-CA18-A0B0-2C8F8424A13C}"/>
              </a:ext>
            </a:extLst>
          </p:cNvPr>
          <p:cNvSpPr txBox="1"/>
          <p:nvPr/>
        </p:nvSpPr>
        <p:spPr>
          <a:xfrm>
            <a:off x="6980313" y="145708"/>
            <a:ext cx="5486400" cy="307777"/>
          </a:xfrm>
          <a:prstGeom prst="rect">
            <a:avLst/>
          </a:prstGeom>
          <a:noFill/>
        </p:spPr>
        <p:txBody>
          <a:bodyPr wrap="square" lIns="91440" tIns="45720" rIns="91440" bIns="45720" anchor="t">
            <a:spAutoFit/>
          </a:bodyPr>
          <a:lstStyle/>
          <a:p>
            <a:r>
              <a:rPr lang="en-GB" b="1" dirty="0">
                <a:solidFill>
                  <a:srgbClr val="3C1EC6"/>
                </a:solidFill>
                <a:latin typeface="Outfit"/>
              </a:rPr>
              <a:t>Logica &amp; </a:t>
            </a:r>
            <a:r>
              <a:rPr lang="en-GB" b="1" dirty="0" err="1">
                <a:solidFill>
                  <a:srgbClr val="3C1EC6"/>
                </a:solidFill>
                <a:latin typeface="Outfit"/>
              </a:rPr>
              <a:t>argumentatie</a:t>
            </a:r>
            <a:r>
              <a:rPr lang="en-GB" b="1" dirty="0">
                <a:solidFill>
                  <a:srgbClr val="3C1EC6"/>
                </a:solidFill>
                <a:latin typeface="Outfit"/>
              </a:rPr>
              <a:t> </a:t>
            </a:r>
            <a:endParaRPr lang="nl-NL" b="1" dirty="0">
              <a:solidFill>
                <a:srgbClr val="3C1EC6"/>
              </a:solidFill>
            </a:endParaRPr>
          </a:p>
        </p:txBody>
      </p:sp>
      <p:sp>
        <p:nvSpPr>
          <p:cNvPr id="8" name="Oval Callout 7">
            <a:extLst>
              <a:ext uri="{FF2B5EF4-FFF2-40B4-BE49-F238E27FC236}">
                <a16:creationId xmlns:a16="http://schemas.microsoft.com/office/drawing/2014/main" id="{7C14663B-97C4-36E1-084E-3855F76BCDB2}"/>
              </a:ext>
            </a:extLst>
          </p:cNvPr>
          <p:cNvSpPr/>
          <p:nvPr/>
        </p:nvSpPr>
        <p:spPr>
          <a:xfrm>
            <a:off x="556261" y="1440181"/>
            <a:ext cx="5826714" cy="3079580"/>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Wat betekent het om overtuigd te zijn?</a:t>
            </a:r>
          </a:p>
        </p:txBody>
      </p:sp>
    </p:spTree>
    <p:extLst>
      <p:ext uri="{BB962C8B-B14F-4D97-AF65-F5344CB8AC3E}">
        <p14:creationId xmlns:p14="http://schemas.microsoft.com/office/powerpoint/2010/main" val="34781026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115">
          <a:extLst>
            <a:ext uri="{FF2B5EF4-FFF2-40B4-BE49-F238E27FC236}">
              <a16:creationId xmlns:a16="http://schemas.microsoft.com/office/drawing/2014/main" id="{CFA91890-3B4A-65EB-88CD-EC1648B4E393}"/>
            </a:ext>
          </a:extLst>
        </p:cNvPr>
        <p:cNvGrpSpPr/>
        <p:nvPr/>
      </p:nvGrpSpPr>
      <p:grpSpPr>
        <a:xfrm>
          <a:off x="0" y="0"/>
          <a:ext cx="0" cy="0"/>
          <a:chOff x="0" y="0"/>
          <a:chExt cx="0" cy="0"/>
        </a:xfrm>
      </p:grpSpPr>
      <p:sp>
        <p:nvSpPr>
          <p:cNvPr id="118" name="Google Shape;118;p20">
            <a:extLst>
              <a:ext uri="{FF2B5EF4-FFF2-40B4-BE49-F238E27FC236}">
                <a16:creationId xmlns:a16="http://schemas.microsoft.com/office/drawing/2014/main" id="{84C6FA36-A4F7-0C72-2F87-F90516649D1D}"/>
              </a:ext>
            </a:extLst>
          </p:cNvPr>
          <p:cNvSpPr txBox="1"/>
          <p:nvPr/>
        </p:nvSpPr>
        <p:spPr>
          <a:xfrm>
            <a:off x="164100" y="155650"/>
            <a:ext cx="7756013" cy="1218765"/>
          </a:xfrm>
          <a:prstGeom prst="rect">
            <a:avLst/>
          </a:prstGeom>
          <a:noFill/>
          <a:ln>
            <a:noFill/>
          </a:ln>
        </p:spPr>
        <p:txBody>
          <a:bodyPr spcFirstLastPara="1" wrap="square" lIns="91425" tIns="91425" rIns="91425" bIns="91425" anchor="t" anchorCtr="0">
            <a:spAutoFit/>
          </a:bodyPr>
          <a:lstStyle/>
          <a:p>
            <a:pPr>
              <a:lnSpc>
                <a:spcPct val="80000"/>
              </a:lnSpc>
            </a:pPr>
            <a:r>
              <a:rPr lang="nl-NL" sz="4200" b="1" noProof="0" dirty="0">
                <a:solidFill>
                  <a:srgbClr val="F8582B"/>
                </a:solidFill>
                <a:latin typeface="Outfit"/>
                <a:sym typeface="Outfit"/>
              </a:rPr>
              <a:t>14. Zijn sociale media-algoritmes goed?</a:t>
            </a:r>
            <a:endParaRPr lang="nl-NL" sz="4400" noProof="0" dirty="0"/>
          </a:p>
        </p:txBody>
      </p:sp>
      <p:sp>
        <p:nvSpPr>
          <p:cNvPr id="2" name="TextBox 1">
            <a:extLst>
              <a:ext uri="{FF2B5EF4-FFF2-40B4-BE49-F238E27FC236}">
                <a16:creationId xmlns:a16="http://schemas.microsoft.com/office/drawing/2014/main" id="{6F6198B4-3E89-7D0F-6EE2-793862372931}"/>
              </a:ext>
            </a:extLst>
          </p:cNvPr>
          <p:cNvSpPr txBox="1"/>
          <p:nvPr/>
        </p:nvSpPr>
        <p:spPr>
          <a:xfrm>
            <a:off x="7920113" y="171108"/>
            <a:ext cx="1465625" cy="523220"/>
          </a:xfrm>
          <a:prstGeom prst="rect">
            <a:avLst/>
          </a:prstGeom>
          <a:noFill/>
        </p:spPr>
        <p:txBody>
          <a:bodyPr wrap="square">
            <a:spAutoFit/>
          </a:bodyPr>
          <a:lstStyle/>
          <a:p>
            <a:r>
              <a:rPr lang="en-GB" b="1" dirty="0" err="1">
                <a:solidFill>
                  <a:srgbClr val="3C1EC6"/>
                </a:solidFill>
                <a:latin typeface="Outfit" pitchFamily="2" charset="0"/>
              </a:rPr>
              <a:t>Waarheid</a:t>
            </a:r>
            <a:r>
              <a:rPr lang="en-GB" b="1" dirty="0">
                <a:solidFill>
                  <a:srgbClr val="3C1EC6"/>
                </a:solidFill>
                <a:latin typeface="Outfit" pitchFamily="2" charset="0"/>
              </a:rPr>
              <a:t> &amp; </a:t>
            </a:r>
            <a:r>
              <a:rPr lang="en-GB" b="1" dirty="0" err="1">
                <a:solidFill>
                  <a:srgbClr val="3C1EC6"/>
                </a:solidFill>
                <a:latin typeface="Outfit" pitchFamily="2" charset="0"/>
              </a:rPr>
              <a:t>waarde</a:t>
            </a:r>
            <a:endParaRPr lang="nl-NL" b="1" dirty="0">
              <a:solidFill>
                <a:srgbClr val="3C1EC6"/>
              </a:solidFill>
            </a:endParaRPr>
          </a:p>
        </p:txBody>
      </p:sp>
      <p:pic>
        <p:nvPicPr>
          <p:cNvPr id="6" name="Picture 5" descr="A text on a white background&#10;&#10;AI-generated content may be incorrect.">
            <a:extLst>
              <a:ext uri="{FF2B5EF4-FFF2-40B4-BE49-F238E27FC236}">
                <a16:creationId xmlns:a16="http://schemas.microsoft.com/office/drawing/2014/main" id="{44948659-D4D5-7796-D9F0-5CA07719D24C}"/>
              </a:ext>
            </a:extLst>
          </p:cNvPr>
          <p:cNvPicPr>
            <a:picLocks noChangeAspect="1"/>
          </p:cNvPicPr>
          <p:nvPr/>
        </p:nvPicPr>
        <p:blipFill>
          <a:blip r:embed="rId3"/>
          <a:stretch>
            <a:fillRect/>
          </a:stretch>
        </p:blipFill>
        <p:spPr>
          <a:xfrm>
            <a:off x="1176935" y="1374629"/>
            <a:ext cx="6790267" cy="3770074"/>
          </a:xfrm>
          <a:prstGeom prst="rect">
            <a:avLst/>
          </a:prstGeom>
        </p:spPr>
      </p:pic>
    </p:spTree>
    <p:extLst>
      <p:ext uri="{BB962C8B-B14F-4D97-AF65-F5344CB8AC3E}">
        <p14:creationId xmlns:p14="http://schemas.microsoft.com/office/powerpoint/2010/main" val="424716772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79C9F1D5-8C7D-F049-DBE6-22DC0144166E}"/>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37665572-F3FD-B895-B907-B647BD114402}"/>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D85EB46D-303F-A86D-CB96-7DDD724C4A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6AE74A6-26BD-D1DD-11D4-B291E14091FD}"/>
              </a:ext>
            </a:extLst>
          </p:cNvPr>
          <p:cNvSpPr txBox="1"/>
          <p:nvPr/>
        </p:nvSpPr>
        <p:spPr>
          <a:xfrm>
            <a:off x="7969099" y="33948"/>
            <a:ext cx="1175658" cy="526485"/>
          </a:xfrm>
          <a:prstGeom prst="rect">
            <a:avLst/>
          </a:prstGeom>
          <a:noFill/>
        </p:spPr>
        <p:txBody>
          <a:bodyPr wrap="square" lIns="91440" tIns="45720" rIns="91440" bIns="45720" anchor="t">
            <a:spAutoFit/>
          </a:bodyPr>
          <a:lstStyle/>
          <a:p>
            <a:r>
              <a:rPr lang="en-GB" b="1" dirty="0" err="1">
                <a:solidFill>
                  <a:srgbClr val="3C1EC6"/>
                </a:solidFill>
                <a:latin typeface="Outfit"/>
              </a:rPr>
              <a:t>Waarheid</a:t>
            </a:r>
            <a:r>
              <a:rPr lang="en-GB" b="1" dirty="0">
                <a:solidFill>
                  <a:srgbClr val="3C1EC6"/>
                </a:solidFill>
                <a:latin typeface="Outfit"/>
              </a:rPr>
              <a:t> &amp; </a:t>
            </a:r>
            <a:r>
              <a:rPr lang="en-GB" b="1" dirty="0" err="1">
                <a:solidFill>
                  <a:srgbClr val="3C1EC6"/>
                </a:solidFill>
                <a:latin typeface="Outfit"/>
              </a:rPr>
              <a:t>waarde</a:t>
            </a:r>
            <a:endParaRPr lang="nl-NL" b="1" dirty="0" err="1">
              <a:solidFill>
                <a:srgbClr val="3C1EC6"/>
              </a:solidFill>
            </a:endParaRPr>
          </a:p>
        </p:txBody>
      </p:sp>
      <p:sp>
        <p:nvSpPr>
          <p:cNvPr id="4" name="Oval Callout 3">
            <a:extLst>
              <a:ext uri="{FF2B5EF4-FFF2-40B4-BE49-F238E27FC236}">
                <a16:creationId xmlns:a16="http://schemas.microsoft.com/office/drawing/2014/main" id="{809FBDF7-5CD4-E718-A5CE-D877367736C7}"/>
              </a:ext>
            </a:extLst>
          </p:cNvPr>
          <p:cNvSpPr/>
          <p:nvPr/>
        </p:nvSpPr>
        <p:spPr>
          <a:xfrm>
            <a:off x="640413" y="1338147"/>
            <a:ext cx="5485323" cy="3217334"/>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Kan een algoritme jou beter kennen dan jijzelf?</a:t>
            </a:r>
          </a:p>
        </p:txBody>
      </p:sp>
    </p:spTree>
    <p:extLst>
      <p:ext uri="{BB962C8B-B14F-4D97-AF65-F5344CB8AC3E}">
        <p14:creationId xmlns:p14="http://schemas.microsoft.com/office/powerpoint/2010/main" val="111149760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3CDF45D5-0F6F-D553-859B-065E3BE6AF33}"/>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24BBDEBA-3C98-9A22-3407-57E52206B339}"/>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982EA8D5-4F3A-96C6-550A-C192B0003F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41F89A0-7153-3654-461E-5CF35368E8B7}"/>
              </a:ext>
            </a:extLst>
          </p:cNvPr>
          <p:cNvSpPr txBox="1"/>
          <p:nvPr/>
        </p:nvSpPr>
        <p:spPr>
          <a:xfrm>
            <a:off x="7969099" y="33948"/>
            <a:ext cx="1175658" cy="526485"/>
          </a:xfrm>
          <a:prstGeom prst="rect">
            <a:avLst/>
          </a:prstGeom>
          <a:noFill/>
        </p:spPr>
        <p:txBody>
          <a:bodyPr wrap="square" lIns="91440" tIns="45720" rIns="91440" bIns="45720" anchor="t">
            <a:spAutoFit/>
          </a:bodyPr>
          <a:lstStyle/>
          <a:p>
            <a:r>
              <a:rPr lang="en-GB" b="1" dirty="0" err="1">
                <a:solidFill>
                  <a:srgbClr val="3C1EC6"/>
                </a:solidFill>
                <a:latin typeface="Outfit"/>
              </a:rPr>
              <a:t>Waarheid</a:t>
            </a:r>
            <a:r>
              <a:rPr lang="en-GB" b="1" dirty="0">
                <a:solidFill>
                  <a:srgbClr val="3C1EC6"/>
                </a:solidFill>
                <a:latin typeface="Outfit"/>
              </a:rPr>
              <a:t> &amp; </a:t>
            </a:r>
            <a:r>
              <a:rPr lang="en-GB" b="1" dirty="0" err="1">
                <a:solidFill>
                  <a:srgbClr val="3C1EC6"/>
                </a:solidFill>
                <a:latin typeface="Outfit"/>
              </a:rPr>
              <a:t>waarde</a:t>
            </a:r>
            <a:endParaRPr lang="nl-NL" b="1" dirty="0" err="1">
              <a:solidFill>
                <a:srgbClr val="3C1EC6"/>
              </a:solidFill>
            </a:endParaRPr>
          </a:p>
        </p:txBody>
      </p:sp>
      <p:sp>
        <p:nvSpPr>
          <p:cNvPr id="2" name="Oval Callout 1">
            <a:extLst>
              <a:ext uri="{FF2B5EF4-FFF2-40B4-BE49-F238E27FC236}">
                <a16:creationId xmlns:a16="http://schemas.microsoft.com/office/drawing/2014/main" id="{B5B16DBF-5122-90D4-FD4C-0157D72D1209}"/>
              </a:ext>
            </a:extLst>
          </p:cNvPr>
          <p:cNvSpPr/>
          <p:nvPr/>
        </p:nvSpPr>
        <p:spPr>
          <a:xfrm>
            <a:off x="571036" y="1561171"/>
            <a:ext cx="5948710" cy="2919418"/>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Kunnen algoritmes de waarheid kennen?</a:t>
            </a:r>
          </a:p>
        </p:txBody>
      </p:sp>
    </p:spTree>
    <p:extLst>
      <p:ext uri="{BB962C8B-B14F-4D97-AF65-F5344CB8AC3E}">
        <p14:creationId xmlns:p14="http://schemas.microsoft.com/office/powerpoint/2010/main" val="319464599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2134F675-39EE-7E80-9BF3-F79153B1CE59}"/>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207A0F16-6BC6-BC3D-4BF4-711F022DC782}"/>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A69AE5D5-B15F-1214-C735-1D1B71103A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6A328E2-4D29-7CC4-B3B7-9B74179CB16C}"/>
              </a:ext>
            </a:extLst>
          </p:cNvPr>
          <p:cNvSpPr txBox="1"/>
          <p:nvPr/>
        </p:nvSpPr>
        <p:spPr>
          <a:xfrm>
            <a:off x="7969099" y="33948"/>
            <a:ext cx="1175658" cy="526485"/>
          </a:xfrm>
          <a:prstGeom prst="rect">
            <a:avLst/>
          </a:prstGeom>
          <a:noFill/>
        </p:spPr>
        <p:txBody>
          <a:bodyPr wrap="square" lIns="91440" tIns="45720" rIns="91440" bIns="45720" anchor="t">
            <a:spAutoFit/>
          </a:bodyPr>
          <a:lstStyle/>
          <a:p>
            <a:r>
              <a:rPr lang="en-GB" b="1" dirty="0" err="1">
                <a:solidFill>
                  <a:srgbClr val="3C1EC6"/>
                </a:solidFill>
                <a:latin typeface="Outfit"/>
              </a:rPr>
              <a:t>Waarheid</a:t>
            </a:r>
            <a:r>
              <a:rPr lang="en-GB" b="1" dirty="0">
                <a:solidFill>
                  <a:srgbClr val="3C1EC6"/>
                </a:solidFill>
                <a:latin typeface="Outfit"/>
              </a:rPr>
              <a:t> &amp; </a:t>
            </a:r>
            <a:r>
              <a:rPr lang="en-GB" b="1" dirty="0" err="1">
                <a:solidFill>
                  <a:srgbClr val="3C1EC6"/>
                </a:solidFill>
                <a:latin typeface="Outfit"/>
              </a:rPr>
              <a:t>waarde</a:t>
            </a:r>
            <a:endParaRPr lang="nl-NL" b="1" dirty="0" err="1">
              <a:solidFill>
                <a:srgbClr val="3C1EC6"/>
              </a:solidFill>
            </a:endParaRPr>
          </a:p>
        </p:txBody>
      </p:sp>
      <p:sp>
        <p:nvSpPr>
          <p:cNvPr id="3" name="Oval Callout 2">
            <a:extLst>
              <a:ext uri="{FF2B5EF4-FFF2-40B4-BE49-F238E27FC236}">
                <a16:creationId xmlns:a16="http://schemas.microsoft.com/office/drawing/2014/main" id="{7245DF3B-109D-69DF-E19E-69ADA9C6F8CE}"/>
              </a:ext>
            </a:extLst>
          </p:cNvPr>
          <p:cNvSpPr/>
          <p:nvPr/>
        </p:nvSpPr>
        <p:spPr>
          <a:xfrm>
            <a:off x="628207" y="1300976"/>
            <a:ext cx="5460359" cy="3334163"/>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3200" dirty="0">
              <a:ln w="0"/>
              <a:solidFill>
                <a:schemeClr val="tx1"/>
              </a:solidFill>
              <a:effectLst>
                <a:outerShdw blurRad="38100" dist="25400" dir="5400000" algn="ctr" rotWithShape="0">
                  <a:srgbClr val="6E747A">
                    <a:alpha val="43000"/>
                  </a:srgbClr>
                </a:outerShdw>
              </a:effectLst>
            </a:endParaRPr>
          </a:p>
          <a:p>
            <a:pPr algn="ctr"/>
            <a:r>
              <a:rPr lang="nl-NL" sz="3200" b="1" dirty="0">
                <a:ln w="0"/>
                <a:solidFill>
                  <a:srgbClr val="3C1EC6"/>
                </a:solidFill>
                <a:effectLst>
                  <a:outerShdw blurRad="38100" dist="25400" dir="5400000" algn="ctr" rotWithShape="0">
                    <a:srgbClr val="6E747A">
                      <a:alpha val="43000"/>
                    </a:srgbClr>
                  </a:outerShdw>
                </a:effectLst>
                <a:latin typeface="Outfit"/>
              </a:rPr>
              <a:t>Is iets waar omdat het vaak voorkomt in data?</a:t>
            </a:r>
          </a:p>
          <a:p>
            <a:pPr algn="ctr"/>
            <a:endParaRPr lang="nl-NL" sz="2000" dirty="0">
              <a:ln w="0"/>
              <a:solidFill>
                <a:schemeClr val="tx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53603111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186ADC14-E215-5108-F8B4-E860262A021F}"/>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D723DCFD-6B15-7E7E-3809-2DB6CB80D768}"/>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28C3D13F-D930-DDC3-4DB3-32FAC19A9B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10613BB-0B3B-6152-B602-1C020D8CDB57}"/>
              </a:ext>
            </a:extLst>
          </p:cNvPr>
          <p:cNvSpPr txBox="1"/>
          <p:nvPr/>
        </p:nvSpPr>
        <p:spPr>
          <a:xfrm>
            <a:off x="7969099" y="33948"/>
            <a:ext cx="1175658" cy="526485"/>
          </a:xfrm>
          <a:prstGeom prst="rect">
            <a:avLst/>
          </a:prstGeom>
          <a:noFill/>
        </p:spPr>
        <p:txBody>
          <a:bodyPr wrap="square" lIns="91440" tIns="45720" rIns="91440" bIns="45720" anchor="t">
            <a:spAutoFit/>
          </a:bodyPr>
          <a:lstStyle/>
          <a:p>
            <a:r>
              <a:rPr lang="en-GB" b="1" dirty="0" err="1">
                <a:solidFill>
                  <a:srgbClr val="3C1EC6"/>
                </a:solidFill>
                <a:latin typeface="Outfit"/>
              </a:rPr>
              <a:t>Waarheid</a:t>
            </a:r>
            <a:r>
              <a:rPr lang="en-GB" b="1" dirty="0">
                <a:solidFill>
                  <a:srgbClr val="3C1EC6"/>
                </a:solidFill>
                <a:latin typeface="Outfit"/>
              </a:rPr>
              <a:t> &amp; </a:t>
            </a:r>
            <a:r>
              <a:rPr lang="en-GB" b="1" dirty="0" err="1">
                <a:solidFill>
                  <a:srgbClr val="3C1EC6"/>
                </a:solidFill>
                <a:latin typeface="Outfit"/>
              </a:rPr>
              <a:t>waarde</a:t>
            </a:r>
            <a:endParaRPr lang="nl-NL" b="1" dirty="0" err="1">
              <a:solidFill>
                <a:srgbClr val="3C1EC6"/>
              </a:solidFill>
            </a:endParaRPr>
          </a:p>
        </p:txBody>
      </p:sp>
      <p:sp>
        <p:nvSpPr>
          <p:cNvPr id="6" name="Oval Callout 5">
            <a:extLst>
              <a:ext uri="{FF2B5EF4-FFF2-40B4-BE49-F238E27FC236}">
                <a16:creationId xmlns:a16="http://schemas.microsoft.com/office/drawing/2014/main" id="{F0C36BA9-E78B-AB75-B8EF-32E65B6FE0F5}"/>
              </a:ext>
            </a:extLst>
          </p:cNvPr>
          <p:cNvSpPr/>
          <p:nvPr/>
        </p:nvSpPr>
        <p:spPr>
          <a:xfrm>
            <a:off x="100477" y="1330713"/>
            <a:ext cx="6672030" cy="3304354"/>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Wat betekent waarheid in een wereld waarin informatie gepersonaliseerd wordt?</a:t>
            </a:r>
          </a:p>
        </p:txBody>
      </p:sp>
    </p:spTree>
    <p:extLst>
      <p:ext uri="{BB962C8B-B14F-4D97-AF65-F5344CB8AC3E}">
        <p14:creationId xmlns:p14="http://schemas.microsoft.com/office/powerpoint/2010/main" val="168614748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21B35844-4D61-72FF-E60B-BD6B6B6EF225}"/>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8F32099C-D4BD-873D-79AA-CABC0351EFF4}"/>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816285B0-161E-819F-C368-694E47C505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05921C9-A1AF-E332-D1AF-40E525341332}"/>
              </a:ext>
            </a:extLst>
          </p:cNvPr>
          <p:cNvSpPr txBox="1"/>
          <p:nvPr/>
        </p:nvSpPr>
        <p:spPr>
          <a:xfrm>
            <a:off x="7969099" y="33948"/>
            <a:ext cx="1175658" cy="526485"/>
          </a:xfrm>
          <a:prstGeom prst="rect">
            <a:avLst/>
          </a:prstGeom>
          <a:noFill/>
        </p:spPr>
        <p:txBody>
          <a:bodyPr wrap="square" lIns="91440" tIns="45720" rIns="91440" bIns="45720" anchor="t">
            <a:spAutoFit/>
          </a:bodyPr>
          <a:lstStyle/>
          <a:p>
            <a:r>
              <a:rPr lang="en-GB" b="1" dirty="0" err="1">
                <a:solidFill>
                  <a:srgbClr val="3C1EC6"/>
                </a:solidFill>
                <a:latin typeface="Outfit"/>
              </a:rPr>
              <a:t>Waarheid</a:t>
            </a:r>
            <a:r>
              <a:rPr lang="en-GB" b="1" dirty="0">
                <a:solidFill>
                  <a:srgbClr val="3C1EC6"/>
                </a:solidFill>
                <a:latin typeface="Outfit"/>
              </a:rPr>
              <a:t> &amp; </a:t>
            </a:r>
            <a:r>
              <a:rPr lang="en-GB" b="1" dirty="0" err="1">
                <a:solidFill>
                  <a:srgbClr val="3C1EC6"/>
                </a:solidFill>
                <a:latin typeface="Outfit"/>
              </a:rPr>
              <a:t>waarde</a:t>
            </a:r>
            <a:endParaRPr lang="nl-NL" b="1" dirty="0" err="1">
              <a:solidFill>
                <a:srgbClr val="3C1EC6"/>
              </a:solidFill>
            </a:endParaRPr>
          </a:p>
        </p:txBody>
      </p:sp>
      <p:sp>
        <p:nvSpPr>
          <p:cNvPr id="7" name="Oval Callout 6">
            <a:extLst>
              <a:ext uri="{FF2B5EF4-FFF2-40B4-BE49-F238E27FC236}">
                <a16:creationId xmlns:a16="http://schemas.microsoft.com/office/drawing/2014/main" id="{BD2AD8C1-6EE6-6B5D-F407-A7073613F9F2}"/>
              </a:ext>
            </a:extLst>
          </p:cNvPr>
          <p:cNvSpPr/>
          <p:nvPr/>
        </p:nvSpPr>
        <p:spPr>
          <a:xfrm>
            <a:off x="580795" y="1360449"/>
            <a:ext cx="5671322" cy="3200349"/>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3200" dirty="0">
              <a:ln w="0"/>
              <a:solidFill>
                <a:schemeClr val="tx1"/>
              </a:solidFill>
              <a:effectLst>
                <a:outerShdw blurRad="38100" dist="25400" dir="5400000" algn="ctr" rotWithShape="0">
                  <a:srgbClr val="6E747A">
                    <a:alpha val="43000"/>
                  </a:srgbClr>
                </a:outerShdw>
              </a:effectLst>
            </a:endParaRPr>
          </a:p>
          <a:p>
            <a:pPr algn="ctr"/>
            <a:r>
              <a:rPr lang="nl-NL" sz="3200" b="1" dirty="0">
                <a:ln w="0"/>
                <a:solidFill>
                  <a:srgbClr val="3C1EC6"/>
                </a:solidFill>
                <a:effectLst>
                  <a:outerShdw blurRad="38100" dist="25400" dir="5400000" algn="ctr" rotWithShape="0">
                    <a:srgbClr val="6E747A">
                      <a:alpha val="43000"/>
                    </a:srgbClr>
                  </a:outerShdw>
                </a:effectLst>
                <a:latin typeface="Outfit"/>
              </a:rPr>
              <a:t>Is waarheid voor iedereen anders?</a:t>
            </a:r>
          </a:p>
          <a:p>
            <a:pPr algn="ctr"/>
            <a:endParaRPr lang="nl-NL" sz="2000" dirty="0">
              <a:ln w="0"/>
              <a:solidFill>
                <a:schemeClr val="tx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97565165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DC696B98-B06D-DDE9-5C83-703C108A0EAB}"/>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F20D154B-F166-29A3-5F4B-2182BDE9BEA8}"/>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5BCD8213-BC0C-0474-3D62-EDD7CA51DA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B370C18-A00B-D2B7-4964-C4DA3C79C848}"/>
              </a:ext>
            </a:extLst>
          </p:cNvPr>
          <p:cNvSpPr txBox="1"/>
          <p:nvPr/>
        </p:nvSpPr>
        <p:spPr>
          <a:xfrm>
            <a:off x="7969099" y="33948"/>
            <a:ext cx="1175658" cy="526485"/>
          </a:xfrm>
          <a:prstGeom prst="rect">
            <a:avLst/>
          </a:prstGeom>
          <a:noFill/>
        </p:spPr>
        <p:txBody>
          <a:bodyPr wrap="square" lIns="91440" tIns="45720" rIns="91440" bIns="45720" anchor="t">
            <a:spAutoFit/>
          </a:bodyPr>
          <a:lstStyle/>
          <a:p>
            <a:r>
              <a:rPr lang="en-GB" b="1" dirty="0" err="1">
                <a:solidFill>
                  <a:srgbClr val="3C1EC6"/>
                </a:solidFill>
                <a:latin typeface="Outfit"/>
              </a:rPr>
              <a:t>Waarheid</a:t>
            </a:r>
            <a:r>
              <a:rPr lang="en-GB" b="1" dirty="0">
                <a:solidFill>
                  <a:srgbClr val="3C1EC6"/>
                </a:solidFill>
                <a:latin typeface="Outfit"/>
              </a:rPr>
              <a:t> &amp; </a:t>
            </a:r>
            <a:r>
              <a:rPr lang="en-GB" b="1" dirty="0" err="1">
                <a:solidFill>
                  <a:srgbClr val="3C1EC6"/>
                </a:solidFill>
                <a:latin typeface="Outfit"/>
              </a:rPr>
              <a:t>waarde</a:t>
            </a:r>
            <a:endParaRPr lang="nl-NL" b="1" dirty="0" err="1">
              <a:solidFill>
                <a:srgbClr val="3C1EC6"/>
              </a:solidFill>
            </a:endParaRPr>
          </a:p>
        </p:txBody>
      </p:sp>
      <p:sp>
        <p:nvSpPr>
          <p:cNvPr id="8" name="Oval Callout 7">
            <a:extLst>
              <a:ext uri="{FF2B5EF4-FFF2-40B4-BE49-F238E27FC236}">
                <a16:creationId xmlns:a16="http://schemas.microsoft.com/office/drawing/2014/main" id="{AD15789B-0722-D5A2-8A68-8022BAE5DE47}"/>
              </a:ext>
            </a:extLst>
          </p:cNvPr>
          <p:cNvSpPr/>
          <p:nvPr/>
        </p:nvSpPr>
        <p:spPr>
          <a:xfrm>
            <a:off x="638250" y="1308411"/>
            <a:ext cx="5777418" cy="3250574"/>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Kan waarheid veranderen?</a:t>
            </a:r>
          </a:p>
        </p:txBody>
      </p:sp>
    </p:spTree>
    <p:extLst>
      <p:ext uri="{BB962C8B-B14F-4D97-AF65-F5344CB8AC3E}">
        <p14:creationId xmlns:p14="http://schemas.microsoft.com/office/powerpoint/2010/main" val="62320549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115">
          <a:extLst>
            <a:ext uri="{FF2B5EF4-FFF2-40B4-BE49-F238E27FC236}">
              <a16:creationId xmlns:a16="http://schemas.microsoft.com/office/drawing/2014/main" id="{DC97A1A1-9924-D939-FC78-0DC5279949FD}"/>
            </a:ext>
          </a:extLst>
        </p:cNvPr>
        <p:cNvGrpSpPr/>
        <p:nvPr/>
      </p:nvGrpSpPr>
      <p:grpSpPr>
        <a:xfrm>
          <a:off x="0" y="0"/>
          <a:ext cx="0" cy="0"/>
          <a:chOff x="0" y="0"/>
          <a:chExt cx="0" cy="0"/>
        </a:xfrm>
      </p:grpSpPr>
      <p:sp>
        <p:nvSpPr>
          <p:cNvPr id="118" name="Google Shape;118;p20">
            <a:extLst>
              <a:ext uri="{FF2B5EF4-FFF2-40B4-BE49-F238E27FC236}">
                <a16:creationId xmlns:a16="http://schemas.microsoft.com/office/drawing/2014/main" id="{0A84DB41-9825-8508-CF98-5B6F8AFAC085}"/>
              </a:ext>
            </a:extLst>
          </p:cNvPr>
          <p:cNvSpPr txBox="1"/>
          <p:nvPr/>
        </p:nvSpPr>
        <p:spPr>
          <a:xfrm>
            <a:off x="0" y="224760"/>
            <a:ext cx="8458410" cy="1218765"/>
          </a:xfrm>
          <a:prstGeom prst="rect">
            <a:avLst/>
          </a:prstGeom>
          <a:noFill/>
          <a:ln>
            <a:noFill/>
          </a:ln>
        </p:spPr>
        <p:txBody>
          <a:bodyPr spcFirstLastPara="1" wrap="square" lIns="91425" tIns="91425" rIns="91425" bIns="91425" anchor="t" anchorCtr="0">
            <a:spAutoFit/>
          </a:bodyPr>
          <a:lstStyle/>
          <a:p>
            <a:pPr>
              <a:lnSpc>
                <a:spcPct val="80000"/>
              </a:lnSpc>
            </a:pPr>
            <a:r>
              <a:rPr lang="nl-NL" sz="4200" b="1" noProof="0" dirty="0">
                <a:solidFill>
                  <a:srgbClr val="F8582B"/>
                </a:solidFill>
                <a:latin typeface="Outfit"/>
                <a:sym typeface="Outfit"/>
              </a:rPr>
              <a:t>15. Mag je deze conclusie trekken?</a:t>
            </a:r>
            <a:endParaRPr lang="nl-NL" noProof="0" dirty="0"/>
          </a:p>
        </p:txBody>
      </p:sp>
      <p:sp>
        <p:nvSpPr>
          <p:cNvPr id="3" name="Folded Corner 2">
            <a:extLst>
              <a:ext uri="{FF2B5EF4-FFF2-40B4-BE49-F238E27FC236}">
                <a16:creationId xmlns:a16="http://schemas.microsoft.com/office/drawing/2014/main" id="{34B6CDA6-57CB-7986-D39B-032B3CFB70D2}"/>
              </a:ext>
            </a:extLst>
          </p:cNvPr>
          <p:cNvSpPr/>
          <p:nvPr/>
        </p:nvSpPr>
        <p:spPr>
          <a:xfrm>
            <a:off x="196215" y="1947310"/>
            <a:ext cx="2745649" cy="2439585"/>
          </a:xfrm>
          <a:prstGeom prst="foldedCorner">
            <a:avLst/>
          </a:prstGeom>
          <a:solidFill>
            <a:srgbClr val="3C1EC6"/>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114999"/>
              </a:lnSpc>
              <a:spcAft>
                <a:spcPts val="1100"/>
              </a:spcAft>
            </a:pPr>
            <a:r>
              <a:rPr lang="nl-NL" sz="1400" noProof="0" dirty="0">
                <a:solidFill>
                  <a:schemeClr val="bg1"/>
                </a:solidFill>
                <a:latin typeface="Outfit"/>
                <a:sym typeface="Outfit"/>
              </a:rPr>
              <a:t>1. Een chirurg voert één </a:t>
            </a:r>
            <a:r>
              <a:rPr lang="nl-NL" sz="1400" noProof="0" dirty="0">
                <a:solidFill>
                  <a:schemeClr val="bg1"/>
                </a:solidFill>
                <a:latin typeface="Outfit"/>
              </a:rPr>
              <a:t>operatie </a:t>
            </a:r>
            <a:r>
              <a:rPr lang="nl-NL" sz="1400" noProof="0" dirty="0">
                <a:solidFill>
                  <a:schemeClr val="bg1"/>
                </a:solidFill>
                <a:latin typeface="Outfit"/>
                <a:sym typeface="Outfit"/>
              </a:rPr>
              <a:t>uit met behulp van een robot. De patiënt geneest snel en zonder complicaties.</a:t>
            </a:r>
            <a:endParaRPr lang="en-US" dirty="0"/>
          </a:p>
          <a:p>
            <a:pPr>
              <a:lnSpc>
                <a:spcPct val="114999"/>
              </a:lnSpc>
              <a:spcAft>
                <a:spcPts val="1100"/>
              </a:spcAft>
            </a:pPr>
            <a:r>
              <a:rPr lang="nl-NL" sz="1400" b="1" noProof="0" dirty="0">
                <a:solidFill>
                  <a:schemeClr val="bg1"/>
                </a:solidFill>
                <a:latin typeface="Outfit"/>
                <a:sym typeface="Outfit"/>
              </a:rPr>
              <a:t> Conclusie: robots opereren beter dan mensen.</a:t>
            </a:r>
            <a:endParaRPr lang="nl-NL" sz="1400" b="1" noProof="0" dirty="0">
              <a:solidFill>
                <a:schemeClr val="bg1"/>
              </a:solidFill>
              <a:latin typeface="Outfit"/>
            </a:endParaRPr>
          </a:p>
        </p:txBody>
      </p:sp>
      <p:sp>
        <p:nvSpPr>
          <p:cNvPr id="9" name="Folded Corner 8">
            <a:extLst>
              <a:ext uri="{FF2B5EF4-FFF2-40B4-BE49-F238E27FC236}">
                <a16:creationId xmlns:a16="http://schemas.microsoft.com/office/drawing/2014/main" id="{BE567243-C90D-7915-2063-906AEAF3C4AA}"/>
              </a:ext>
            </a:extLst>
          </p:cNvPr>
          <p:cNvSpPr/>
          <p:nvPr/>
        </p:nvSpPr>
        <p:spPr>
          <a:xfrm>
            <a:off x="6270258" y="1347703"/>
            <a:ext cx="2745649" cy="2964158"/>
          </a:xfrm>
          <a:prstGeom prst="foldedCorner">
            <a:avLst/>
          </a:prstGeom>
          <a:solidFill>
            <a:srgbClr val="3C1EC6"/>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nl-NL" sz="1400" noProof="0" dirty="0">
                <a:solidFill>
                  <a:schemeClr val="bg1"/>
                </a:solidFill>
                <a:latin typeface="Outfit"/>
                <a:ea typeface="Outfit"/>
                <a:sym typeface="Outfit"/>
              </a:rPr>
              <a:t>3. </a:t>
            </a:r>
            <a:r>
              <a:rPr lang="nl-NL" sz="1400" noProof="0" dirty="0" err="1">
                <a:solidFill>
                  <a:schemeClr val="bg1"/>
                </a:solidFill>
                <a:latin typeface="Outfit"/>
                <a:ea typeface="Outfit"/>
                <a:sym typeface="Outfit"/>
              </a:rPr>
              <a:t>Yoko</a:t>
            </a:r>
            <a:r>
              <a:rPr lang="nl-NL" sz="1400" noProof="0" dirty="0">
                <a:solidFill>
                  <a:schemeClr val="bg1"/>
                </a:solidFill>
                <a:latin typeface="Outfit"/>
                <a:ea typeface="Outfit"/>
                <a:sym typeface="Outfit"/>
              </a:rPr>
              <a:t> verwijdert</a:t>
            </a:r>
            <a:r>
              <a:rPr lang="nl-NL" sz="1400" noProof="0" dirty="0">
                <a:solidFill>
                  <a:schemeClr val="bg1"/>
                </a:solidFill>
                <a:latin typeface="Outfit"/>
                <a:ea typeface="Outfit"/>
                <a:cs typeface="Outfit"/>
                <a:sym typeface="Outfit"/>
              </a:rPr>
              <a:t> TikTok en voelt zich rustiger. Haar vriendin doet hetzelfde en zegt dat ze beter slaapt.</a:t>
            </a:r>
            <a:endParaRPr lang="nl-NL" sz="1400" noProof="0" dirty="0">
              <a:solidFill>
                <a:schemeClr val="bg1"/>
              </a:solidFill>
              <a:latin typeface="Outfit"/>
              <a:ea typeface="Outfit"/>
              <a:cs typeface="Outfit"/>
            </a:endParaRPr>
          </a:p>
          <a:p>
            <a:endParaRPr lang="nl-NL" sz="1400" noProof="0" dirty="0">
              <a:solidFill>
                <a:schemeClr val="bg1"/>
              </a:solidFill>
              <a:latin typeface="Outfit"/>
              <a:ea typeface="Outfit"/>
              <a:cs typeface="Outfit"/>
              <a:sym typeface="Outfit"/>
            </a:endParaRPr>
          </a:p>
          <a:p>
            <a:r>
              <a:rPr lang="nl-NL" sz="1400" noProof="0" dirty="0">
                <a:solidFill>
                  <a:schemeClr val="bg1"/>
                </a:solidFill>
                <a:latin typeface="Outfit"/>
                <a:ea typeface="Outfit"/>
                <a:cs typeface="Outfit"/>
                <a:sym typeface="Outfit"/>
              </a:rPr>
              <a:t> </a:t>
            </a:r>
            <a:r>
              <a:rPr lang="nl-NL" sz="1400" b="1" noProof="0" dirty="0">
                <a:solidFill>
                  <a:schemeClr val="bg1"/>
                </a:solidFill>
                <a:latin typeface="Outfit"/>
                <a:ea typeface="Outfit"/>
                <a:cs typeface="Outfit"/>
                <a:sym typeface="Outfit"/>
              </a:rPr>
              <a:t>Conclusie: als je stopt met sociale media, zal je je beter voelen.</a:t>
            </a:r>
            <a:endParaRPr lang="nl-NL" sz="1400" b="1" noProof="0" dirty="0">
              <a:solidFill>
                <a:schemeClr val="bg1"/>
              </a:solidFill>
            </a:endParaRPr>
          </a:p>
        </p:txBody>
      </p:sp>
      <p:sp>
        <p:nvSpPr>
          <p:cNvPr id="10" name="Folded Corner 9">
            <a:extLst>
              <a:ext uri="{FF2B5EF4-FFF2-40B4-BE49-F238E27FC236}">
                <a16:creationId xmlns:a16="http://schemas.microsoft.com/office/drawing/2014/main" id="{8D873B00-40F8-0A03-E7B9-F2BFB5292E63}"/>
              </a:ext>
            </a:extLst>
          </p:cNvPr>
          <p:cNvSpPr/>
          <p:nvPr/>
        </p:nvSpPr>
        <p:spPr>
          <a:xfrm>
            <a:off x="3189463" y="1347703"/>
            <a:ext cx="2842565" cy="3041542"/>
          </a:xfrm>
          <a:prstGeom prst="foldedCorner">
            <a:avLst/>
          </a:prstGeom>
          <a:solidFill>
            <a:srgbClr val="3C1EC6"/>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nl-NL" sz="1400" noProof="0" dirty="0">
                <a:solidFill>
                  <a:schemeClr val="bg1"/>
                </a:solidFill>
                <a:latin typeface="Outfit"/>
                <a:ea typeface="Outfit"/>
                <a:cs typeface="Outfit"/>
                <a:sym typeface="Outfit"/>
              </a:rPr>
              <a:t>2. De school test een camerasysteem uit dat leerlingen automatisch herkent bij het binnenkomen. Sinds de invoering is er minder spijbelgedrag.</a:t>
            </a:r>
          </a:p>
          <a:p>
            <a:endParaRPr lang="nl-NL" dirty="0">
              <a:solidFill>
                <a:schemeClr val="bg1"/>
              </a:solidFill>
              <a:latin typeface="Outfit"/>
              <a:ea typeface="Outfit"/>
              <a:cs typeface="Outfit"/>
              <a:sym typeface="Outfit"/>
            </a:endParaRPr>
          </a:p>
          <a:p>
            <a:r>
              <a:rPr lang="nl-NL" sz="1400" b="1" noProof="0" dirty="0">
                <a:solidFill>
                  <a:schemeClr val="bg1"/>
                </a:solidFill>
                <a:latin typeface="Outfit"/>
                <a:ea typeface="Outfit"/>
                <a:cs typeface="Outfit"/>
                <a:sym typeface="Outfit"/>
              </a:rPr>
              <a:t> Conclusie: gezichtsherkenning maakt leerlingen verantwoordelijker.</a:t>
            </a:r>
          </a:p>
        </p:txBody>
      </p:sp>
      <p:sp>
        <p:nvSpPr>
          <p:cNvPr id="2" name="TextBox 1">
            <a:extLst>
              <a:ext uri="{FF2B5EF4-FFF2-40B4-BE49-F238E27FC236}">
                <a16:creationId xmlns:a16="http://schemas.microsoft.com/office/drawing/2014/main" id="{B2B67916-7272-53B6-5E97-52A2D899329F}"/>
              </a:ext>
            </a:extLst>
          </p:cNvPr>
          <p:cNvSpPr txBox="1"/>
          <p:nvPr/>
        </p:nvSpPr>
        <p:spPr>
          <a:xfrm>
            <a:off x="7778149" y="263461"/>
            <a:ext cx="1360521" cy="523220"/>
          </a:xfrm>
          <a:prstGeom prst="rect">
            <a:avLst/>
          </a:prstGeom>
          <a:noFill/>
        </p:spPr>
        <p:txBody>
          <a:bodyPr wrap="square">
            <a:spAutoFit/>
          </a:bodyPr>
          <a:lstStyle/>
          <a:p>
            <a:r>
              <a:rPr lang="en-GB" sz="1400" b="1" i="0" u="none" strike="noStrike" dirty="0">
                <a:solidFill>
                  <a:srgbClr val="3C1EC6"/>
                </a:solidFill>
                <a:effectLst/>
                <a:latin typeface="Outfit" pitchFamily="2" charset="0"/>
              </a:rPr>
              <a:t>Logica &amp; </a:t>
            </a:r>
            <a:r>
              <a:rPr lang="en-GB" sz="1400" b="1" i="0" u="none" strike="noStrike" dirty="0" err="1">
                <a:solidFill>
                  <a:srgbClr val="3C1EC6"/>
                </a:solidFill>
                <a:effectLst/>
                <a:latin typeface="Outfit" pitchFamily="2" charset="0"/>
              </a:rPr>
              <a:t>argumentatie</a:t>
            </a:r>
            <a:r>
              <a:rPr lang="en-GB" sz="1400" b="1" i="0" u="none" strike="noStrike" dirty="0">
                <a:solidFill>
                  <a:srgbClr val="3C1EC6"/>
                </a:solidFill>
                <a:effectLst/>
                <a:latin typeface="Outfit" pitchFamily="2" charset="0"/>
              </a:rPr>
              <a:t> </a:t>
            </a:r>
            <a:endParaRPr lang="nl-NL" b="1" dirty="0">
              <a:solidFill>
                <a:srgbClr val="3C1EC6"/>
              </a:solidFill>
            </a:endParaRPr>
          </a:p>
        </p:txBody>
      </p:sp>
    </p:spTree>
    <p:extLst>
      <p:ext uri="{BB962C8B-B14F-4D97-AF65-F5344CB8AC3E}">
        <p14:creationId xmlns:p14="http://schemas.microsoft.com/office/powerpoint/2010/main" val="321543433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7D681E2D-0F74-2C11-C24D-F9F5A1AC3804}"/>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4DC1B54F-4C06-E771-BCF3-9AD3FA874C51}"/>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39821182-3089-57F7-445A-0CAC40AAAA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8FFFF4A-13A0-FFBA-81D7-38D8EC3FA670}"/>
              </a:ext>
            </a:extLst>
          </p:cNvPr>
          <p:cNvSpPr txBox="1"/>
          <p:nvPr/>
        </p:nvSpPr>
        <p:spPr>
          <a:xfrm>
            <a:off x="7701310" y="102527"/>
            <a:ext cx="1342209" cy="523220"/>
          </a:xfrm>
          <a:prstGeom prst="rect">
            <a:avLst/>
          </a:prstGeom>
          <a:noFill/>
        </p:spPr>
        <p:txBody>
          <a:bodyPr wrap="square" lIns="91440" tIns="45720" rIns="91440" bIns="45720" anchor="t">
            <a:spAutoFit/>
          </a:bodyPr>
          <a:lstStyle/>
          <a:p>
            <a:r>
              <a:rPr lang="en-GB" b="1" dirty="0">
                <a:solidFill>
                  <a:srgbClr val="3C1EC6"/>
                </a:solidFill>
                <a:latin typeface="Outfit"/>
              </a:rPr>
              <a:t>Logica &amp; </a:t>
            </a:r>
            <a:r>
              <a:rPr lang="en-GB" b="1" dirty="0" err="1">
                <a:solidFill>
                  <a:srgbClr val="3C1EC6"/>
                </a:solidFill>
                <a:latin typeface="Outfit"/>
              </a:rPr>
              <a:t>argumentatie</a:t>
            </a:r>
            <a:endParaRPr lang="nl-NL" b="1" dirty="0" err="1">
              <a:solidFill>
                <a:srgbClr val="3C1EC6"/>
              </a:solidFill>
            </a:endParaRPr>
          </a:p>
        </p:txBody>
      </p:sp>
      <p:sp>
        <p:nvSpPr>
          <p:cNvPr id="4" name="Oval Callout 3">
            <a:extLst>
              <a:ext uri="{FF2B5EF4-FFF2-40B4-BE49-F238E27FC236}">
                <a16:creationId xmlns:a16="http://schemas.microsoft.com/office/drawing/2014/main" id="{3AC7F10C-A3FC-36D7-51A6-47CC99285B1C}"/>
              </a:ext>
            </a:extLst>
          </p:cNvPr>
          <p:cNvSpPr/>
          <p:nvPr/>
        </p:nvSpPr>
        <p:spPr>
          <a:xfrm>
            <a:off x="571499" y="1196898"/>
            <a:ext cx="5695485" cy="3185651"/>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Als iedereen hetzelfde denkt, is het dan waar?</a:t>
            </a:r>
          </a:p>
        </p:txBody>
      </p:sp>
    </p:spTree>
    <p:extLst>
      <p:ext uri="{BB962C8B-B14F-4D97-AF65-F5344CB8AC3E}">
        <p14:creationId xmlns:p14="http://schemas.microsoft.com/office/powerpoint/2010/main" val="410868266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9E0326C0-BA2A-294B-4F6E-B3A0C9F719E2}"/>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6913A4AD-129A-268F-9D5E-FFA464CD52DC}"/>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9A565078-4718-F673-0436-2E879BC836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2AFA55F-38B5-8E5F-4A33-BA55AF794A54}"/>
              </a:ext>
            </a:extLst>
          </p:cNvPr>
          <p:cNvSpPr txBox="1"/>
          <p:nvPr/>
        </p:nvSpPr>
        <p:spPr>
          <a:xfrm>
            <a:off x="7701310" y="102527"/>
            <a:ext cx="1342209" cy="523220"/>
          </a:xfrm>
          <a:prstGeom prst="rect">
            <a:avLst/>
          </a:prstGeom>
          <a:noFill/>
        </p:spPr>
        <p:txBody>
          <a:bodyPr wrap="square" lIns="91440" tIns="45720" rIns="91440" bIns="45720" anchor="t">
            <a:spAutoFit/>
          </a:bodyPr>
          <a:lstStyle/>
          <a:p>
            <a:r>
              <a:rPr lang="en-GB" b="1" dirty="0">
                <a:solidFill>
                  <a:srgbClr val="3C1EC6"/>
                </a:solidFill>
                <a:latin typeface="Outfit"/>
              </a:rPr>
              <a:t>Logica &amp; </a:t>
            </a:r>
            <a:r>
              <a:rPr lang="en-GB" b="1" dirty="0" err="1">
                <a:solidFill>
                  <a:srgbClr val="3C1EC6"/>
                </a:solidFill>
                <a:latin typeface="Outfit"/>
              </a:rPr>
              <a:t>argumentatie</a:t>
            </a:r>
            <a:endParaRPr lang="nl-NL" b="1" dirty="0" err="1">
              <a:solidFill>
                <a:srgbClr val="3C1EC6"/>
              </a:solidFill>
            </a:endParaRPr>
          </a:p>
        </p:txBody>
      </p:sp>
      <p:sp>
        <p:nvSpPr>
          <p:cNvPr id="7" name="Oval Callout 6">
            <a:extLst>
              <a:ext uri="{FF2B5EF4-FFF2-40B4-BE49-F238E27FC236}">
                <a16:creationId xmlns:a16="http://schemas.microsoft.com/office/drawing/2014/main" id="{95371B11-2942-064E-B4F8-C66AFAF8FF8C}"/>
              </a:ext>
            </a:extLst>
          </p:cNvPr>
          <p:cNvSpPr/>
          <p:nvPr/>
        </p:nvSpPr>
        <p:spPr>
          <a:xfrm>
            <a:off x="568738" y="1375317"/>
            <a:ext cx="5609038" cy="3226795"/>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3200" dirty="0">
              <a:ln w="0"/>
              <a:solidFill>
                <a:schemeClr val="tx1"/>
              </a:solidFill>
              <a:effectLst>
                <a:outerShdw blurRad="38100" dist="25400" dir="5400000" algn="ctr" rotWithShape="0">
                  <a:srgbClr val="6E747A">
                    <a:alpha val="43000"/>
                  </a:srgbClr>
                </a:outerShdw>
              </a:effectLst>
            </a:endParaRPr>
          </a:p>
          <a:p>
            <a:pPr algn="ctr"/>
            <a:r>
              <a:rPr lang="nl-NL" sz="3200" b="1" dirty="0">
                <a:ln w="0"/>
                <a:solidFill>
                  <a:srgbClr val="3C1EC6"/>
                </a:solidFill>
                <a:effectLst>
                  <a:outerShdw blurRad="38100" dist="25400" dir="5400000" algn="ctr" rotWithShape="0">
                    <a:srgbClr val="6E747A">
                      <a:alpha val="43000"/>
                    </a:srgbClr>
                  </a:outerShdw>
                </a:effectLst>
                <a:latin typeface="Outfit"/>
              </a:rPr>
              <a:t>Komt onze kennis altijd van ervaring?</a:t>
            </a:r>
          </a:p>
          <a:p>
            <a:pPr algn="ctr"/>
            <a:endParaRPr lang="nl-NL" sz="2000" dirty="0">
              <a:ln w="0"/>
              <a:solidFill>
                <a:schemeClr val="tx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46350275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AD439FAF-6D3C-4CE0-68C8-A7A2A5114E36}"/>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2A90DED5-5F01-8F68-B864-9C2B79A53B5E}"/>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912F4AAD-0A23-4CC8-38D7-ED0033778C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BD35ADC-14BE-565A-5F7D-EA27E2DCD7CC}"/>
              </a:ext>
            </a:extLst>
          </p:cNvPr>
          <p:cNvSpPr txBox="1"/>
          <p:nvPr/>
        </p:nvSpPr>
        <p:spPr>
          <a:xfrm>
            <a:off x="7701310" y="102527"/>
            <a:ext cx="1342209" cy="523220"/>
          </a:xfrm>
          <a:prstGeom prst="rect">
            <a:avLst/>
          </a:prstGeom>
          <a:noFill/>
        </p:spPr>
        <p:txBody>
          <a:bodyPr wrap="square" lIns="91440" tIns="45720" rIns="91440" bIns="45720" anchor="t">
            <a:spAutoFit/>
          </a:bodyPr>
          <a:lstStyle/>
          <a:p>
            <a:r>
              <a:rPr lang="en-GB" b="1" dirty="0">
                <a:solidFill>
                  <a:srgbClr val="3C1EC6"/>
                </a:solidFill>
                <a:latin typeface="Outfit"/>
              </a:rPr>
              <a:t>Logica &amp; </a:t>
            </a:r>
            <a:r>
              <a:rPr lang="en-GB" b="1" dirty="0" err="1">
                <a:solidFill>
                  <a:srgbClr val="3C1EC6"/>
                </a:solidFill>
                <a:latin typeface="Outfit"/>
              </a:rPr>
              <a:t>argumentatie</a:t>
            </a:r>
            <a:endParaRPr lang="nl-NL" b="1" dirty="0" err="1">
              <a:solidFill>
                <a:srgbClr val="3C1EC6"/>
              </a:solidFill>
            </a:endParaRPr>
          </a:p>
        </p:txBody>
      </p:sp>
      <p:sp>
        <p:nvSpPr>
          <p:cNvPr id="8" name="Oval Callout 7">
            <a:extLst>
              <a:ext uri="{FF2B5EF4-FFF2-40B4-BE49-F238E27FC236}">
                <a16:creationId xmlns:a16="http://schemas.microsoft.com/office/drawing/2014/main" id="{08473891-D5C0-00AF-B7EF-7239726B3275}"/>
              </a:ext>
            </a:extLst>
          </p:cNvPr>
          <p:cNvSpPr/>
          <p:nvPr/>
        </p:nvSpPr>
        <p:spPr>
          <a:xfrm>
            <a:off x="542286" y="1256371"/>
            <a:ext cx="6304563" cy="3415975"/>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Komt onze kennis over de toekomst altijd van het verleden?</a:t>
            </a:r>
          </a:p>
        </p:txBody>
      </p:sp>
    </p:spTree>
    <p:extLst>
      <p:ext uri="{BB962C8B-B14F-4D97-AF65-F5344CB8AC3E}">
        <p14:creationId xmlns:p14="http://schemas.microsoft.com/office/powerpoint/2010/main" val="128869355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D6D6EB"/>
        </a:solidFill>
        <a:effectLst/>
      </p:bgPr>
    </p:bg>
    <p:spTree>
      <p:nvGrpSpPr>
        <p:cNvPr id="1" name="Shape 140"/>
        <p:cNvGrpSpPr/>
        <p:nvPr/>
      </p:nvGrpSpPr>
      <p:grpSpPr>
        <a:xfrm>
          <a:off x="0" y="0"/>
          <a:ext cx="0" cy="0"/>
          <a:chOff x="0" y="0"/>
          <a:chExt cx="0" cy="0"/>
        </a:xfrm>
      </p:grpSpPr>
      <p:sp>
        <p:nvSpPr>
          <p:cNvPr id="144" name="Google Shape;144;p23"/>
          <p:cNvSpPr txBox="1"/>
          <p:nvPr/>
        </p:nvSpPr>
        <p:spPr>
          <a:xfrm>
            <a:off x="133275" y="27066"/>
            <a:ext cx="6039000" cy="701700"/>
          </a:xfrm>
          <a:prstGeom prst="rect">
            <a:avLst/>
          </a:prstGeom>
          <a:noFill/>
          <a:ln>
            <a:noFill/>
          </a:ln>
        </p:spPr>
        <p:txBody>
          <a:bodyPr spcFirstLastPara="1" wrap="square" lIns="91425" tIns="91425" rIns="91425" bIns="91425" anchor="t" anchorCtr="0">
            <a:spAutoFit/>
          </a:bodyPr>
          <a:lstStyle/>
          <a:p>
            <a:pPr>
              <a:lnSpc>
                <a:spcPct val="80000"/>
              </a:lnSpc>
            </a:pPr>
            <a:r>
              <a:rPr lang="nl-NL" sz="4200" b="1" noProof="0" dirty="0">
                <a:solidFill>
                  <a:srgbClr val="F8582B"/>
                </a:solidFill>
                <a:latin typeface="Outfit"/>
                <a:sym typeface="Outfit"/>
              </a:rPr>
              <a:t>16. Artikels klonen</a:t>
            </a:r>
            <a:endParaRPr lang="nl-NL" noProof="0" dirty="0"/>
          </a:p>
        </p:txBody>
      </p:sp>
      <p:sp>
        <p:nvSpPr>
          <p:cNvPr id="9" name="TextBox 8">
            <a:extLst>
              <a:ext uri="{FF2B5EF4-FFF2-40B4-BE49-F238E27FC236}">
                <a16:creationId xmlns:a16="http://schemas.microsoft.com/office/drawing/2014/main" id="{509E256B-0273-16CF-8274-9A5628CDA83E}"/>
              </a:ext>
            </a:extLst>
          </p:cNvPr>
          <p:cNvSpPr txBox="1"/>
          <p:nvPr/>
        </p:nvSpPr>
        <p:spPr>
          <a:xfrm>
            <a:off x="7920113" y="171108"/>
            <a:ext cx="5486400"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Echt &amp; nep</a:t>
            </a:r>
            <a:endParaRPr lang="nl-NL" b="1" dirty="0">
              <a:solidFill>
                <a:srgbClr val="3C1EC6"/>
              </a:solidFill>
            </a:endParaRPr>
          </a:p>
        </p:txBody>
      </p:sp>
      <p:pic>
        <p:nvPicPr>
          <p:cNvPr id="6" name="Afbeelding 5">
            <a:extLst>
              <a:ext uri="{FF2B5EF4-FFF2-40B4-BE49-F238E27FC236}">
                <a16:creationId xmlns:a16="http://schemas.microsoft.com/office/drawing/2014/main" id="{582C2885-3735-9798-64DA-325BE46A17E1}"/>
              </a:ext>
            </a:extLst>
          </p:cNvPr>
          <p:cNvPicPr>
            <a:picLocks noChangeAspect="1"/>
          </p:cNvPicPr>
          <p:nvPr/>
        </p:nvPicPr>
        <p:blipFill>
          <a:blip r:embed="rId3"/>
          <a:stretch>
            <a:fillRect/>
          </a:stretch>
        </p:blipFill>
        <p:spPr>
          <a:xfrm>
            <a:off x="960228" y="607007"/>
            <a:ext cx="2204597" cy="2204597"/>
          </a:xfrm>
          <a:prstGeom prst="rect">
            <a:avLst/>
          </a:prstGeom>
        </p:spPr>
      </p:pic>
      <p:pic>
        <p:nvPicPr>
          <p:cNvPr id="8" name="Afbeelding 7">
            <a:extLst>
              <a:ext uri="{FF2B5EF4-FFF2-40B4-BE49-F238E27FC236}">
                <a16:creationId xmlns:a16="http://schemas.microsoft.com/office/drawing/2014/main" id="{F240E846-1A62-2CCE-AF28-DF387A9D66C9}"/>
              </a:ext>
            </a:extLst>
          </p:cNvPr>
          <p:cNvPicPr>
            <a:picLocks noChangeAspect="1"/>
          </p:cNvPicPr>
          <p:nvPr/>
        </p:nvPicPr>
        <p:blipFill>
          <a:blip r:embed="rId4"/>
          <a:stretch>
            <a:fillRect/>
          </a:stretch>
        </p:blipFill>
        <p:spPr>
          <a:xfrm>
            <a:off x="5301931" y="261531"/>
            <a:ext cx="2184070" cy="2204597"/>
          </a:xfrm>
          <a:prstGeom prst="rect">
            <a:avLst/>
          </a:prstGeom>
        </p:spPr>
      </p:pic>
      <p:pic>
        <p:nvPicPr>
          <p:cNvPr id="11" name="Afbeelding 10">
            <a:extLst>
              <a:ext uri="{FF2B5EF4-FFF2-40B4-BE49-F238E27FC236}">
                <a16:creationId xmlns:a16="http://schemas.microsoft.com/office/drawing/2014/main" id="{DE593A99-C7DC-A8CC-5C41-F1BA810C88D3}"/>
              </a:ext>
            </a:extLst>
          </p:cNvPr>
          <p:cNvPicPr>
            <a:picLocks noChangeAspect="1"/>
          </p:cNvPicPr>
          <p:nvPr/>
        </p:nvPicPr>
        <p:blipFill>
          <a:blip r:embed="rId5"/>
          <a:stretch>
            <a:fillRect/>
          </a:stretch>
        </p:blipFill>
        <p:spPr>
          <a:xfrm>
            <a:off x="445455" y="2811604"/>
            <a:ext cx="3234144" cy="2331896"/>
          </a:xfrm>
          <a:prstGeom prst="rect">
            <a:avLst/>
          </a:prstGeom>
        </p:spPr>
      </p:pic>
      <p:pic>
        <p:nvPicPr>
          <p:cNvPr id="13" name="Afbeelding 12">
            <a:extLst>
              <a:ext uri="{FF2B5EF4-FFF2-40B4-BE49-F238E27FC236}">
                <a16:creationId xmlns:a16="http://schemas.microsoft.com/office/drawing/2014/main" id="{146B30CE-1FEE-DA95-FEA9-3A86A05DBB3F}"/>
              </a:ext>
            </a:extLst>
          </p:cNvPr>
          <p:cNvPicPr>
            <a:picLocks noChangeAspect="1"/>
          </p:cNvPicPr>
          <p:nvPr/>
        </p:nvPicPr>
        <p:blipFill>
          <a:blip r:embed="rId6"/>
          <a:stretch>
            <a:fillRect/>
          </a:stretch>
        </p:blipFill>
        <p:spPr>
          <a:xfrm>
            <a:off x="4859578" y="2466128"/>
            <a:ext cx="3068776" cy="2677372"/>
          </a:xfrm>
          <a:prstGeom prst="rect">
            <a:avLst/>
          </a:prstGeom>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6BB90585-6657-7CB1-EE91-ADD9E90AB9A1}"/>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5016ED10-D91B-C927-21FA-76A696F915BA}"/>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A805D1B5-5314-9A74-B023-D6B8B59F43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D22D13E-34B0-1394-8486-36FEE306692B}"/>
              </a:ext>
            </a:extLst>
          </p:cNvPr>
          <p:cNvSpPr txBox="1"/>
          <p:nvPr/>
        </p:nvSpPr>
        <p:spPr>
          <a:xfrm>
            <a:off x="7920113" y="171108"/>
            <a:ext cx="5486400"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Echt &amp; nep</a:t>
            </a:r>
            <a:endParaRPr lang="nl-NL" b="1" dirty="0">
              <a:solidFill>
                <a:srgbClr val="3C1EC6"/>
              </a:solidFill>
            </a:endParaRPr>
          </a:p>
        </p:txBody>
      </p:sp>
      <p:sp>
        <p:nvSpPr>
          <p:cNvPr id="2" name="Oval Callout 1">
            <a:extLst>
              <a:ext uri="{FF2B5EF4-FFF2-40B4-BE49-F238E27FC236}">
                <a16:creationId xmlns:a16="http://schemas.microsoft.com/office/drawing/2014/main" id="{92156E44-CDCD-759E-CB15-1C5B01F99CE9}"/>
              </a:ext>
            </a:extLst>
          </p:cNvPr>
          <p:cNvSpPr/>
          <p:nvPr/>
        </p:nvSpPr>
        <p:spPr>
          <a:xfrm>
            <a:off x="674698" y="1257300"/>
            <a:ext cx="5825162" cy="3279934"/>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Wat maakt een artikel betrouwbaar?</a:t>
            </a:r>
          </a:p>
        </p:txBody>
      </p:sp>
    </p:spTree>
    <p:extLst>
      <p:ext uri="{BB962C8B-B14F-4D97-AF65-F5344CB8AC3E}">
        <p14:creationId xmlns:p14="http://schemas.microsoft.com/office/powerpoint/2010/main" val="339499445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D8D4EAC8-8EB1-C922-FED3-54C1D4D3FCFE}"/>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0932F1E9-B274-0B42-DF3D-8244E9884A71}"/>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07EBCB1C-A6F2-57B4-66ED-884F882904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5DB2BE8-7B0C-1FDD-C7C8-17B7768F03E4}"/>
              </a:ext>
            </a:extLst>
          </p:cNvPr>
          <p:cNvSpPr txBox="1"/>
          <p:nvPr/>
        </p:nvSpPr>
        <p:spPr>
          <a:xfrm>
            <a:off x="7920113" y="171108"/>
            <a:ext cx="5486400"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Echt &amp; nep</a:t>
            </a:r>
            <a:endParaRPr lang="nl-NL" b="1" dirty="0">
              <a:solidFill>
                <a:srgbClr val="3C1EC6"/>
              </a:solidFill>
            </a:endParaRPr>
          </a:p>
        </p:txBody>
      </p:sp>
      <p:sp>
        <p:nvSpPr>
          <p:cNvPr id="8" name="Oval Callout 7">
            <a:extLst>
              <a:ext uri="{FF2B5EF4-FFF2-40B4-BE49-F238E27FC236}">
                <a16:creationId xmlns:a16="http://schemas.microsoft.com/office/drawing/2014/main" id="{E00B8C4A-19CD-444C-D2F0-29E642439429}"/>
              </a:ext>
            </a:extLst>
          </p:cNvPr>
          <p:cNvSpPr/>
          <p:nvPr/>
        </p:nvSpPr>
        <p:spPr>
          <a:xfrm>
            <a:off x="566896" y="1501140"/>
            <a:ext cx="5780564" cy="3051723"/>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Kan je buikgevoel vertellen wat waar is?</a:t>
            </a:r>
          </a:p>
        </p:txBody>
      </p:sp>
    </p:spTree>
    <p:extLst>
      <p:ext uri="{BB962C8B-B14F-4D97-AF65-F5344CB8AC3E}">
        <p14:creationId xmlns:p14="http://schemas.microsoft.com/office/powerpoint/2010/main" val="427856362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CAE413BB-B460-A0B4-0A58-10C5B9093508}"/>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0C7B42E3-42A0-BE6D-BCAD-2B56F428194D}"/>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D16645A2-2C69-1AE2-93BC-BF9B91CCD6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B0F1F98-E6DE-2ACA-AB8F-75C68F931E6A}"/>
              </a:ext>
            </a:extLst>
          </p:cNvPr>
          <p:cNvSpPr txBox="1"/>
          <p:nvPr/>
        </p:nvSpPr>
        <p:spPr>
          <a:xfrm>
            <a:off x="7920113" y="171108"/>
            <a:ext cx="5486400"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Echt &amp; nep</a:t>
            </a:r>
            <a:endParaRPr lang="nl-NL" b="1" dirty="0">
              <a:solidFill>
                <a:srgbClr val="3C1EC6"/>
              </a:solidFill>
            </a:endParaRPr>
          </a:p>
        </p:txBody>
      </p:sp>
      <p:sp>
        <p:nvSpPr>
          <p:cNvPr id="7" name="Oval Callout 6">
            <a:extLst>
              <a:ext uri="{FF2B5EF4-FFF2-40B4-BE49-F238E27FC236}">
                <a16:creationId xmlns:a16="http://schemas.microsoft.com/office/drawing/2014/main" id="{7427D2E8-C0F0-EB41-0A53-575F272A3AFD}"/>
              </a:ext>
            </a:extLst>
          </p:cNvPr>
          <p:cNvSpPr/>
          <p:nvPr/>
        </p:nvSpPr>
        <p:spPr>
          <a:xfrm>
            <a:off x="721116" y="1402081"/>
            <a:ext cx="5367264" cy="2977168"/>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3200" dirty="0">
              <a:ln w="0"/>
              <a:solidFill>
                <a:schemeClr val="tx1"/>
              </a:solidFill>
              <a:effectLst>
                <a:outerShdw blurRad="38100" dist="25400" dir="5400000" algn="ctr" rotWithShape="0">
                  <a:srgbClr val="6E747A">
                    <a:alpha val="43000"/>
                  </a:srgbClr>
                </a:outerShdw>
              </a:effectLst>
            </a:endParaRPr>
          </a:p>
          <a:p>
            <a:pPr algn="ctr"/>
            <a:r>
              <a:rPr lang="nl-NL" sz="3200" b="1" dirty="0">
                <a:ln w="0"/>
                <a:solidFill>
                  <a:srgbClr val="3C1EC6"/>
                </a:solidFill>
                <a:effectLst>
                  <a:outerShdw blurRad="38100" dist="25400" dir="5400000" algn="ctr" rotWithShape="0">
                    <a:srgbClr val="6E747A">
                      <a:alpha val="43000"/>
                    </a:srgbClr>
                  </a:outerShdw>
                </a:effectLst>
                <a:latin typeface="Outfit"/>
              </a:rPr>
              <a:t>Wat is het verschil tussen weten en geloven?</a:t>
            </a:r>
          </a:p>
          <a:p>
            <a:pPr algn="ctr"/>
            <a:endParaRPr lang="nl-NL" sz="2000" dirty="0">
              <a:ln w="0"/>
              <a:solidFill>
                <a:schemeClr val="tx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409462503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22C21DD5-B8BC-283D-B1F9-FAE190DA3505}"/>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6FB644FF-7F7E-C852-ADF7-437F4A2D2F8C}"/>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FBC7B3BA-9B92-C4BB-EC78-45D3D4826A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A3888A3-EA0D-6DA6-2E16-B3255699B3F8}"/>
              </a:ext>
            </a:extLst>
          </p:cNvPr>
          <p:cNvSpPr txBox="1"/>
          <p:nvPr/>
        </p:nvSpPr>
        <p:spPr>
          <a:xfrm>
            <a:off x="7920113" y="171108"/>
            <a:ext cx="5486400"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Echt &amp; nep</a:t>
            </a:r>
            <a:endParaRPr lang="nl-NL" b="1" dirty="0">
              <a:solidFill>
                <a:srgbClr val="3C1EC6"/>
              </a:solidFill>
            </a:endParaRPr>
          </a:p>
        </p:txBody>
      </p:sp>
      <p:sp>
        <p:nvSpPr>
          <p:cNvPr id="3" name="Oval Callout 2">
            <a:extLst>
              <a:ext uri="{FF2B5EF4-FFF2-40B4-BE49-F238E27FC236}">
                <a16:creationId xmlns:a16="http://schemas.microsoft.com/office/drawing/2014/main" id="{3A410EA2-B860-404A-2F9B-B92F585E6C7B}"/>
              </a:ext>
            </a:extLst>
          </p:cNvPr>
          <p:cNvSpPr/>
          <p:nvPr/>
        </p:nvSpPr>
        <p:spPr>
          <a:xfrm>
            <a:off x="364067" y="1363980"/>
            <a:ext cx="5914813" cy="3165806"/>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3200" dirty="0">
              <a:ln w="0"/>
              <a:solidFill>
                <a:schemeClr val="tx1"/>
              </a:solidFill>
              <a:effectLst>
                <a:outerShdw blurRad="38100" dist="25400" dir="5400000" algn="ctr" rotWithShape="0">
                  <a:srgbClr val="6E747A">
                    <a:alpha val="43000"/>
                  </a:srgbClr>
                </a:outerShdw>
              </a:effectLst>
            </a:endParaRPr>
          </a:p>
          <a:p>
            <a:pPr algn="ctr"/>
            <a:r>
              <a:rPr lang="nl-NL" sz="3200" b="1" dirty="0">
                <a:ln w="0"/>
                <a:solidFill>
                  <a:srgbClr val="3C1EC6"/>
                </a:solidFill>
                <a:effectLst>
                  <a:outerShdw blurRad="38100" dist="25400" dir="5400000" algn="ctr" rotWithShape="0">
                    <a:srgbClr val="6E747A">
                      <a:alpha val="43000"/>
                    </a:srgbClr>
                  </a:outerShdw>
                </a:effectLst>
                <a:latin typeface="Outfit"/>
              </a:rPr>
              <a:t>Kan een wetenschappelijk feit ongeloofwaardig zijn?</a:t>
            </a:r>
          </a:p>
          <a:p>
            <a:pPr algn="ctr"/>
            <a:endParaRPr lang="nl-NL" sz="2000" dirty="0">
              <a:ln w="0"/>
              <a:solidFill>
                <a:schemeClr val="tx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08390044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B31CADF3-2C36-7B98-72D3-FEE33BE11F6C}"/>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979B09DA-E038-B641-2069-A518E933A8A5}"/>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27E85241-8DFA-98AB-5AD9-59B866CC49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71728B6-F426-24E8-7DE6-9242BAE8BD8F}"/>
              </a:ext>
            </a:extLst>
          </p:cNvPr>
          <p:cNvSpPr txBox="1"/>
          <p:nvPr/>
        </p:nvSpPr>
        <p:spPr>
          <a:xfrm>
            <a:off x="7920113" y="171108"/>
            <a:ext cx="5486400"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Echt &amp; nep</a:t>
            </a:r>
            <a:endParaRPr lang="nl-NL" b="1" dirty="0">
              <a:solidFill>
                <a:srgbClr val="3C1EC6"/>
              </a:solidFill>
            </a:endParaRPr>
          </a:p>
        </p:txBody>
      </p:sp>
      <p:sp>
        <p:nvSpPr>
          <p:cNvPr id="4" name="Oval Callout 3">
            <a:extLst>
              <a:ext uri="{FF2B5EF4-FFF2-40B4-BE49-F238E27FC236}">
                <a16:creationId xmlns:a16="http://schemas.microsoft.com/office/drawing/2014/main" id="{82A06F1E-3461-2C6A-4202-EB9592742D2C}"/>
              </a:ext>
            </a:extLst>
          </p:cNvPr>
          <p:cNvSpPr/>
          <p:nvPr/>
        </p:nvSpPr>
        <p:spPr>
          <a:xfrm>
            <a:off x="558202" y="1150621"/>
            <a:ext cx="5804498" cy="3494746"/>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Kan iets dat niet wetenschappelijk te bewijzen is ooit waar zijn?</a:t>
            </a:r>
          </a:p>
        </p:txBody>
      </p:sp>
    </p:spTree>
    <p:extLst>
      <p:ext uri="{BB962C8B-B14F-4D97-AF65-F5344CB8AC3E}">
        <p14:creationId xmlns:p14="http://schemas.microsoft.com/office/powerpoint/2010/main" val="379044274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06">
          <a:extLst>
            <a:ext uri="{FF2B5EF4-FFF2-40B4-BE49-F238E27FC236}">
              <a16:creationId xmlns:a16="http://schemas.microsoft.com/office/drawing/2014/main" id="{B49F6C45-3087-514E-4D92-18FE75AC2393}"/>
            </a:ext>
          </a:extLst>
        </p:cNvPr>
        <p:cNvGrpSpPr/>
        <p:nvPr/>
      </p:nvGrpSpPr>
      <p:grpSpPr>
        <a:xfrm>
          <a:off x="0" y="0"/>
          <a:ext cx="0" cy="0"/>
          <a:chOff x="0" y="0"/>
          <a:chExt cx="0" cy="0"/>
        </a:xfrm>
      </p:grpSpPr>
      <p:pic>
        <p:nvPicPr>
          <p:cNvPr id="107" name="Google Shape;107;p19" title="Asset 32.png">
            <a:extLst>
              <a:ext uri="{FF2B5EF4-FFF2-40B4-BE49-F238E27FC236}">
                <a16:creationId xmlns:a16="http://schemas.microsoft.com/office/drawing/2014/main" id="{6597B4C2-C44B-7520-6ACC-785985A0736F}"/>
              </a:ext>
            </a:extLst>
          </p:cNvPr>
          <p:cNvPicPr preferRelativeResize="0"/>
          <p:nvPr/>
        </p:nvPicPr>
        <p:blipFill rotWithShape="1">
          <a:blip r:embed="rId3">
            <a:alphaModFix/>
          </a:blip>
          <a:srcRect t="17235" b="26516"/>
          <a:stretch/>
        </p:blipFill>
        <p:spPr>
          <a:xfrm>
            <a:off x="0" y="0"/>
            <a:ext cx="9144003" cy="5143501"/>
          </a:xfrm>
          <a:prstGeom prst="rect">
            <a:avLst/>
          </a:prstGeom>
          <a:noFill/>
          <a:ln>
            <a:noFill/>
          </a:ln>
        </p:spPr>
      </p:pic>
      <p:sp>
        <p:nvSpPr>
          <p:cNvPr id="109" name="Google Shape;109;p19">
            <a:extLst>
              <a:ext uri="{FF2B5EF4-FFF2-40B4-BE49-F238E27FC236}">
                <a16:creationId xmlns:a16="http://schemas.microsoft.com/office/drawing/2014/main" id="{4E10CA1E-6460-D261-0BAA-7F414145CB55}"/>
              </a:ext>
            </a:extLst>
          </p:cNvPr>
          <p:cNvSpPr txBox="1"/>
          <p:nvPr/>
        </p:nvSpPr>
        <p:spPr>
          <a:xfrm>
            <a:off x="813946" y="1537720"/>
            <a:ext cx="6087000" cy="1366498"/>
          </a:xfrm>
          <a:prstGeom prst="rect">
            <a:avLst/>
          </a:prstGeom>
          <a:noFill/>
          <a:ln>
            <a:noFill/>
          </a:ln>
        </p:spPr>
        <p:txBody>
          <a:bodyPr spcFirstLastPara="1" wrap="square" lIns="91425" tIns="91425" rIns="91425" bIns="91425" anchor="t" anchorCtr="0">
            <a:spAutoFit/>
          </a:bodyPr>
          <a:lstStyle/>
          <a:p>
            <a:pPr>
              <a:lnSpc>
                <a:spcPct val="80000"/>
              </a:lnSpc>
            </a:pPr>
            <a:r>
              <a:rPr lang="nl-NL" sz="4800" noProof="0" dirty="0">
                <a:solidFill>
                  <a:srgbClr val="F2EFE8"/>
                </a:solidFill>
                <a:latin typeface="Outfit Light"/>
                <a:ea typeface="Outfit Light"/>
                <a:cs typeface="Outfit Light"/>
                <a:sym typeface="Outfit Light"/>
              </a:rPr>
              <a:t>Deel 4 </a:t>
            </a:r>
          </a:p>
          <a:p>
            <a:pPr marL="0" marR="0" lvl="0" indent="0" algn="l">
              <a:lnSpc>
                <a:spcPct val="80000"/>
              </a:lnSpc>
              <a:spcBef>
                <a:spcPts val="0"/>
              </a:spcBef>
              <a:spcAft>
                <a:spcPts val="0"/>
              </a:spcAft>
              <a:buNone/>
            </a:pPr>
            <a:r>
              <a:rPr lang="nl-NL" sz="4800" b="1" noProof="0" dirty="0">
                <a:solidFill>
                  <a:srgbClr val="3B1FC6"/>
                </a:solidFill>
                <a:latin typeface="Outfit"/>
                <a:sym typeface="Outfit"/>
              </a:rPr>
              <a:t>Wetenschap</a:t>
            </a:r>
            <a:endParaRPr lang="nl-NL" noProof="0" dirty="0"/>
          </a:p>
        </p:txBody>
      </p:sp>
      <p:pic>
        <p:nvPicPr>
          <p:cNvPr id="3" name="Picture 2" descr="MediaWijs_Icoon_brein.png">
            <a:extLst>
              <a:ext uri="{FF2B5EF4-FFF2-40B4-BE49-F238E27FC236}">
                <a16:creationId xmlns:a16="http://schemas.microsoft.com/office/drawing/2014/main" id="{FBC8B3F0-290F-88A8-BE36-6C416374B616}"/>
              </a:ext>
            </a:extLst>
          </p:cNvPr>
          <p:cNvPicPr>
            <a:picLocks noChangeAspect="1"/>
          </p:cNvPicPr>
          <p:nvPr/>
        </p:nvPicPr>
        <p:blipFill>
          <a:blip r:embed="rId4"/>
          <a:stretch>
            <a:fillRect/>
          </a:stretch>
        </p:blipFill>
        <p:spPr>
          <a:xfrm>
            <a:off x="4380139" y="502104"/>
            <a:ext cx="4133850" cy="4133850"/>
          </a:xfrm>
          <a:prstGeom prst="rect">
            <a:avLst/>
          </a:prstGeom>
        </p:spPr>
      </p:pic>
    </p:spTree>
    <p:extLst>
      <p:ext uri="{BB962C8B-B14F-4D97-AF65-F5344CB8AC3E}">
        <p14:creationId xmlns:p14="http://schemas.microsoft.com/office/powerpoint/2010/main" val="291077739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115">
          <a:extLst>
            <a:ext uri="{FF2B5EF4-FFF2-40B4-BE49-F238E27FC236}">
              <a16:creationId xmlns:a16="http://schemas.microsoft.com/office/drawing/2014/main" id="{66B7F917-0C70-D6A2-885B-3DD61B57D911}"/>
            </a:ext>
          </a:extLst>
        </p:cNvPr>
        <p:cNvGrpSpPr/>
        <p:nvPr/>
      </p:nvGrpSpPr>
      <p:grpSpPr>
        <a:xfrm>
          <a:off x="0" y="0"/>
          <a:ext cx="0" cy="0"/>
          <a:chOff x="0" y="0"/>
          <a:chExt cx="0" cy="0"/>
        </a:xfrm>
      </p:grpSpPr>
      <p:sp>
        <p:nvSpPr>
          <p:cNvPr id="118" name="Google Shape;118;p20">
            <a:extLst>
              <a:ext uri="{FF2B5EF4-FFF2-40B4-BE49-F238E27FC236}">
                <a16:creationId xmlns:a16="http://schemas.microsoft.com/office/drawing/2014/main" id="{9546A442-A77D-A298-2511-CC0B5CDD64ED}"/>
              </a:ext>
            </a:extLst>
          </p:cNvPr>
          <p:cNvSpPr txBox="1"/>
          <p:nvPr/>
        </p:nvSpPr>
        <p:spPr>
          <a:xfrm>
            <a:off x="164100" y="155650"/>
            <a:ext cx="8452850" cy="701700"/>
          </a:xfrm>
          <a:prstGeom prst="rect">
            <a:avLst/>
          </a:prstGeom>
          <a:noFill/>
          <a:ln>
            <a:noFill/>
          </a:ln>
        </p:spPr>
        <p:txBody>
          <a:bodyPr spcFirstLastPara="1" wrap="square" lIns="91425" tIns="91425" rIns="91425" bIns="91425" anchor="t" anchorCtr="0">
            <a:spAutoFit/>
          </a:bodyPr>
          <a:lstStyle/>
          <a:p>
            <a:pPr>
              <a:lnSpc>
                <a:spcPct val="80000"/>
              </a:lnSpc>
            </a:pPr>
            <a:r>
              <a:rPr lang="nl-NL" sz="4200" b="1" noProof="0" dirty="0">
                <a:solidFill>
                  <a:srgbClr val="F8582B"/>
                </a:solidFill>
                <a:latin typeface="Outfit"/>
                <a:sym typeface="Outfit"/>
              </a:rPr>
              <a:t>17. Liegen is …</a:t>
            </a:r>
            <a:endParaRPr lang="nl-NL" sz="4400" noProof="0" dirty="0"/>
          </a:p>
        </p:txBody>
      </p:sp>
      <p:sp>
        <p:nvSpPr>
          <p:cNvPr id="10" name="TextBox 9">
            <a:extLst>
              <a:ext uri="{FF2B5EF4-FFF2-40B4-BE49-F238E27FC236}">
                <a16:creationId xmlns:a16="http://schemas.microsoft.com/office/drawing/2014/main" id="{D0C5CE6E-96F4-78AA-A180-539DDF08AD24}"/>
              </a:ext>
            </a:extLst>
          </p:cNvPr>
          <p:cNvSpPr txBox="1"/>
          <p:nvPr/>
        </p:nvSpPr>
        <p:spPr>
          <a:xfrm>
            <a:off x="7920113" y="171108"/>
            <a:ext cx="1179149" cy="523220"/>
          </a:xfrm>
          <a:prstGeom prst="rect">
            <a:avLst/>
          </a:prstGeom>
          <a:noFill/>
        </p:spPr>
        <p:txBody>
          <a:bodyPr wrap="square">
            <a:spAutoFit/>
          </a:bodyPr>
          <a:lstStyle/>
          <a:p>
            <a:r>
              <a:rPr lang="en-GB" sz="1400" b="1" i="0" u="none" strike="noStrike" dirty="0" err="1">
                <a:solidFill>
                  <a:srgbClr val="3C1EC6"/>
                </a:solidFill>
                <a:effectLst/>
                <a:latin typeface="Outfit" pitchFamily="2" charset="0"/>
              </a:rPr>
              <a:t>Waarheid</a:t>
            </a:r>
            <a:r>
              <a:rPr lang="en-GB" sz="1400" b="1" i="0" u="none" strike="noStrike" dirty="0">
                <a:solidFill>
                  <a:srgbClr val="3C1EC6"/>
                </a:solidFill>
                <a:effectLst/>
                <a:latin typeface="Outfit" pitchFamily="2" charset="0"/>
              </a:rPr>
              <a:t> &amp; </a:t>
            </a:r>
            <a:r>
              <a:rPr lang="en-GB" sz="1400" b="1" i="0" u="none" strike="noStrike" dirty="0" err="1">
                <a:solidFill>
                  <a:srgbClr val="3C1EC6"/>
                </a:solidFill>
                <a:effectLst/>
                <a:latin typeface="Outfit" pitchFamily="2" charset="0"/>
              </a:rPr>
              <a:t>waarde</a:t>
            </a:r>
            <a:endParaRPr lang="nl-NL" b="1" dirty="0">
              <a:solidFill>
                <a:srgbClr val="3C1EC6"/>
              </a:solidFill>
            </a:endParaRPr>
          </a:p>
        </p:txBody>
      </p:sp>
      <p:pic>
        <p:nvPicPr>
          <p:cNvPr id="3" name="Picture 2">
            <a:extLst>
              <a:ext uri="{FF2B5EF4-FFF2-40B4-BE49-F238E27FC236}">
                <a16:creationId xmlns:a16="http://schemas.microsoft.com/office/drawing/2014/main" id="{660E61B0-9897-A945-FA41-E9D1BDF57F51}"/>
              </a:ext>
            </a:extLst>
          </p:cNvPr>
          <p:cNvPicPr>
            <a:picLocks noChangeAspect="1"/>
          </p:cNvPicPr>
          <p:nvPr/>
        </p:nvPicPr>
        <p:blipFill>
          <a:blip r:embed="rId3"/>
          <a:stretch>
            <a:fillRect/>
          </a:stretch>
        </p:blipFill>
        <p:spPr>
          <a:xfrm>
            <a:off x="719328" y="857350"/>
            <a:ext cx="6922008" cy="4169664"/>
          </a:xfrm>
          <a:prstGeom prst="rect">
            <a:avLst/>
          </a:prstGeom>
        </p:spPr>
      </p:pic>
    </p:spTree>
    <p:extLst>
      <p:ext uri="{BB962C8B-B14F-4D97-AF65-F5344CB8AC3E}">
        <p14:creationId xmlns:p14="http://schemas.microsoft.com/office/powerpoint/2010/main" val="94054493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115">
          <a:extLst>
            <a:ext uri="{FF2B5EF4-FFF2-40B4-BE49-F238E27FC236}">
              <a16:creationId xmlns:a16="http://schemas.microsoft.com/office/drawing/2014/main" id="{99DDE598-61C2-E9E3-8E06-39244FFEDF78}"/>
            </a:ext>
          </a:extLst>
        </p:cNvPr>
        <p:cNvGrpSpPr/>
        <p:nvPr/>
      </p:nvGrpSpPr>
      <p:grpSpPr>
        <a:xfrm>
          <a:off x="0" y="0"/>
          <a:ext cx="0" cy="0"/>
          <a:chOff x="0" y="0"/>
          <a:chExt cx="0" cy="0"/>
        </a:xfrm>
      </p:grpSpPr>
      <p:sp>
        <p:nvSpPr>
          <p:cNvPr id="118" name="Google Shape;118;p20">
            <a:extLst>
              <a:ext uri="{FF2B5EF4-FFF2-40B4-BE49-F238E27FC236}">
                <a16:creationId xmlns:a16="http://schemas.microsoft.com/office/drawing/2014/main" id="{EB0EE41F-1764-57E5-8B18-7985105F1917}"/>
              </a:ext>
            </a:extLst>
          </p:cNvPr>
          <p:cNvSpPr txBox="1"/>
          <p:nvPr/>
        </p:nvSpPr>
        <p:spPr>
          <a:xfrm>
            <a:off x="164100" y="155650"/>
            <a:ext cx="6535149" cy="701700"/>
          </a:xfrm>
          <a:prstGeom prst="rect">
            <a:avLst/>
          </a:prstGeom>
          <a:noFill/>
          <a:ln>
            <a:noFill/>
          </a:ln>
        </p:spPr>
        <p:txBody>
          <a:bodyPr spcFirstLastPara="1" wrap="square" lIns="91425" tIns="91425" rIns="91425" bIns="91425" anchor="t" anchorCtr="0">
            <a:spAutoFit/>
          </a:bodyPr>
          <a:lstStyle/>
          <a:p>
            <a:pPr>
              <a:lnSpc>
                <a:spcPct val="80000"/>
              </a:lnSpc>
            </a:pPr>
            <a:r>
              <a:rPr lang="nl-NL" sz="4200" b="1" noProof="0" dirty="0">
                <a:solidFill>
                  <a:srgbClr val="F8582B"/>
                </a:solidFill>
                <a:latin typeface="Outfit"/>
                <a:sym typeface="Outfit"/>
              </a:rPr>
              <a:t>17. Liegen is … </a:t>
            </a:r>
            <a:endParaRPr lang="nl-NL" sz="4400" noProof="0" dirty="0"/>
          </a:p>
        </p:txBody>
      </p:sp>
      <p:graphicFrame>
        <p:nvGraphicFramePr>
          <p:cNvPr id="2" name="Diagram 1">
            <a:extLst>
              <a:ext uri="{FF2B5EF4-FFF2-40B4-BE49-F238E27FC236}">
                <a16:creationId xmlns:a16="http://schemas.microsoft.com/office/drawing/2014/main" id="{32DD24AF-F395-0B1D-1F5D-63C6C54CB4AA}"/>
              </a:ext>
            </a:extLst>
          </p:cNvPr>
          <p:cNvGraphicFramePr/>
          <p:nvPr>
            <p:extLst>
              <p:ext uri="{D42A27DB-BD31-4B8C-83A1-F6EECF244321}">
                <p14:modId xmlns:p14="http://schemas.microsoft.com/office/powerpoint/2010/main" val="1325101313"/>
              </p:ext>
            </p:extLst>
          </p:nvPr>
        </p:nvGraphicFramePr>
        <p:xfrm>
          <a:off x="387350" y="857650"/>
          <a:ext cx="8439149" cy="32792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4" name="Straight Arrow Connector 3">
            <a:extLst>
              <a:ext uri="{FF2B5EF4-FFF2-40B4-BE49-F238E27FC236}">
                <a16:creationId xmlns:a16="http://schemas.microsoft.com/office/drawing/2014/main" id="{1F5D6E02-6480-6C2E-FD77-63105054F83F}"/>
              </a:ext>
            </a:extLst>
          </p:cNvPr>
          <p:cNvCxnSpPr/>
          <p:nvPr/>
        </p:nvCxnSpPr>
        <p:spPr>
          <a:xfrm>
            <a:off x="1104577" y="4516680"/>
            <a:ext cx="7094287" cy="0"/>
          </a:xfrm>
          <a:prstGeom prst="straightConnector1">
            <a:avLst/>
          </a:prstGeom>
          <a:ln w="76200">
            <a:solidFill>
              <a:srgbClr val="3C1EC6"/>
            </a:solidFill>
            <a:headEnd type="triangle"/>
            <a:tailEnd type="triangle"/>
          </a:ln>
        </p:spPr>
        <p:style>
          <a:lnRef idx="3">
            <a:schemeClr val="accent1"/>
          </a:lnRef>
          <a:fillRef idx="0">
            <a:schemeClr val="accent1"/>
          </a:fillRef>
          <a:effectRef idx="2">
            <a:schemeClr val="accent1"/>
          </a:effectRef>
          <a:fontRef idx="minor">
            <a:schemeClr val="tx1"/>
          </a:fontRef>
        </p:style>
      </p:cxnSp>
      <p:sp>
        <p:nvSpPr>
          <p:cNvPr id="5" name="TextBox 4">
            <a:extLst>
              <a:ext uri="{FF2B5EF4-FFF2-40B4-BE49-F238E27FC236}">
                <a16:creationId xmlns:a16="http://schemas.microsoft.com/office/drawing/2014/main" id="{A84A2AAF-1BAA-AFD7-C4B6-A7563029201C}"/>
              </a:ext>
            </a:extLst>
          </p:cNvPr>
          <p:cNvSpPr txBox="1"/>
          <p:nvPr/>
        </p:nvSpPr>
        <p:spPr>
          <a:xfrm>
            <a:off x="838522" y="4680073"/>
            <a:ext cx="1873250" cy="307777"/>
          </a:xfrm>
          <a:prstGeom prst="rect">
            <a:avLst/>
          </a:prstGeom>
          <a:noFill/>
        </p:spPr>
        <p:txBody>
          <a:bodyPr wrap="square" rtlCol="0">
            <a:spAutoFit/>
          </a:bodyPr>
          <a:lstStyle/>
          <a:p>
            <a:r>
              <a:rPr lang="nl-NL" noProof="0" dirty="0">
                <a:solidFill>
                  <a:srgbClr val="3B1FC6"/>
                </a:solidFill>
                <a:latin typeface="Outfit"/>
                <a:sym typeface="Outfit"/>
              </a:rPr>
              <a:t>Leugen</a:t>
            </a:r>
            <a:endParaRPr lang="nl-NL" noProof="0" dirty="0"/>
          </a:p>
        </p:txBody>
      </p:sp>
      <p:sp>
        <p:nvSpPr>
          <p:cNvPr id="6" name="TextBox 5">
            <a:extLst>
              <a:ext uri="{FF2B5EF4-FFF2-40B4-BE49-F238E27FC236}">
                <a16:creationId xmlns:a16="http://schemas.microsoft.com/office/drawing/2014/main" id="{D34C04F3-ACE1-9B46-ACEE-96A114DD3AB2}"/>
              </a:ext>
            </a:extLst>
          </p:cNvPr>
          <p:cNvSpPr txBox="1"/>
          <p:nvPr/>
        </p:nvSpPr>
        <p:spPr>
          <a:xfrm>
            <a:off x="7462864" y="4680072"/>
            <a:ext cx="1873250" cy="307777"/>
          </a:xfrm>
          <a:prstGeom prst="rect">
            <a:avLst/>
          </a:prstGeom>
          <a:noFill/>
        </p:spPr>
        <p:txBody>
          <a:bodyPr wrap="square" rtlCol="0">
            <a:spAutoFit/>
          </a:bodyPr>
          <a:lstStyle/>
          <a:p>
            <a:r>
              <a:rPr lang="nl-NL" noProof="0" dirty="0">
                <a:solidFill>
                  <a:srgbClr val="3C1EC6"/>
                </a:solidFill>
              </a:rPr>
              <a:t>Geen Leugen</a:t>
            </a:r>
          </a:p>
        </p:txBody>
      </p:sp>
      <p:sp>
        <p:nvSpPr>
          <p:cNvPr id="8" name="TextBox 7">
            <a:extLst>
              <a:ext uri="{FF2B5EF4-FFF2-40B4-BE49-F238E27FC236}">
                <a16:creationId xmlns:a16="http://schemas.microsoft.com/office/drawing/2014/main" id="{DEB7CFC0-49B8-D5BB-BF24-619F08F7613E}"/>
              </a:ext>
            </a:extLst>
          </p:cNvPr>
          <p:cNvSpPr txBox="1"/>
          <p:nvPr/>
        </p:nvSpPr>
        <p:spPr>
          <a:xfrm>
            <a:off x="7809914" y="155650"/>
            <a:ext cx="1179149" cy="523220"/>
          </a:xfrm>
          <a:prstGeom prst="rect">
            <a:avLst/>
          </a:prstGeom>
          <a:noFill/>
        </p:spPr>
        <p:txBody>
          <a:bodyPr wrap="square">
            <a:spAutoFit/>
          </a:bodyPr>
          <a:lstStyle/>
          <a:p>
            <a:r>
              <a:rPr lang="en-GB" sz="1400" b="1" i="0" u="none" strike="noStrike" dirty="0" err="1">
                <a:solidFill>
                  <a:srgbClr val="3C1EC6"/>
                </a:solidFill>
                <a:effectLst/>
                <a:latin typeface="Outfit" pitchFamily="2" charset="0"/>
              </a:rPr>
              <a:t>Waarheid</a:t>
            </a:r>
            <a:r>
              <a:rPr lang="en-GB" sz="1400" b="1" i="0" u="none" strike="noStrike" dirty="0">
                <a:solidFill>
                  <a:srgbClr val="3C1EC6"/>
                </a:solidFill>
                <a:effectLst/>
                <a:latin typeface="Outfit" pitchFamily="2" charset="0"/>
              </a:rPr>
              <a:t> &amp; </a:t>
            </a:r>
            <a:r>
              <a:rPr lang="en-GB" sz="1400" b="1" i="0" u="none" strike="noStrike" dirty="0" err="1">
                <a:solidFill>
                  <a:srgbClr val="3C1EC6"/>
                </a:solidFill>
                <a:effectLst/>
                <a:latin typeface="Outfit" pitchFamily="2" charset="0"/>
              </a:rPr>
              <a:t>waarde</a:t>
            </a:r>
            <a:endParaRPr lang="nl-NL" b="1" dirty="0">
              <a:solidFill>
                <a:srgbClr val="3C1EC6"/>
              </a:solidFill>
            </a:endParaRPr>
          </a:p>
        </p:txBody>
      </p:sp>
    </p:spTree>
    <p:extLst>
      <p:ext uri="{BB962C8B-B14F-4D97-AF65-F5344CB8AC3E}">
        <p14:creationId xmlns:p14="http://schemas.microsoft.com/office/powerpoint/2010/main" val="55347088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4C1BA467-D50F-7E2F-5C5B-68C6C6B190E1}"/>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B329EC35-FABC-0A41-CE46-5686D70710DC}"/>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47770904-1BA7-060D-6110-4536D9F4E6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ACB6CC4-CB5C-D4C6-A5A8-DBC1062BB114}"/>
              </a:ext>
            </a:extLst>
          </p:cNvPr>
          <p:cNvSpPr txBox="1"/>
          <p:nvPr/>
        </p:nvSpPr>
        <p:spPr>
          <a:xfrm>
            <a:off x="7825407" y="158045"/>
            <a:ext cx="1613263" cy="523220"/>
          </a:xfrm>
          <a:prstGeom prst="rect">
            <a:avLst/>
          </a:prstGeom>
          <a:noFill/>
        </p:spPr>
        <p:txBody>
          <a:bodyPr wrap="square" lIns="91440" tIns="45720" rIns="91440" bIns="45720" anchor="t">
            <a:spAutoFit/>
          </a:bodyPr>
          <a:lstStyle/>
          <a:p>
            <a:r>
              <a:rPr lang="en-GB" b="1" dirty="0" err="1">
                <a:solidFill>
                  <a:srgbClr val="3C1EC6"/>
                </a:solidFill>
                <a:latin typeface="Outfit"/>
              </a:rPr>
              <a:t>Waarheid</a:t>
            </a:r>
            <a:r>
              <a:rPr lang="en-GB" b="1" dirty="0">
                <a:solidFill>
                  <a:srgbClr val="3C1EC6"/>
                </a:solidFill>
                <a:latin typeface="Outfit"/>
              </a:rPr>
              <a:t> &amp; </a:t>
            </a:r>
            <a:r>
              <a:rPr lang="en-GB" b="1" dirty="0" err="1">
                <a:solidFill>
                  <a:srgbClr val="3C1EC6"/>
                </a:solidFill>
                <a:latin typeface="Outfit"/>
              </a:rPr>
              <a:t>waarde</a:t>
            </a:r>
            <a:endParaRPr lang="nl-NL" b="1" dirty="0" err="1">
              <a:solidFill>
                <a:srgbClr val="3C1EC6"/>
              </a:solidFill>
            </a:endParaRPr>
          </a:p>
        </p:txBody>
      </p:sp>
      <p:sp>
        <p:nvSpPr>
          <p:cNvPr id="4" name="Oval Callout 3">
            <a:extLst>
              <a:ext uri="{FF2B5EF4-FFF2-40B4-BE49-F238E27FC236}">
                <a16:creationId xmlns:a16="http://schemas.microsoft.com/office/drawing/2014/main" id="{A9079A21-E70A-C5CB-DA08-D051D2AF1E26}"/>
              </a:ext>
            </a:extLst>
          </p:cNvPr>
          <p:cNvSpPr/>
          <p:nvPr/>
        </p:nvSpPr>
        <p:spPr>
          <a:xfrm>
            <a:off x="558201" y="1293542"/>
            <a:ext cx="6392725" cy="3198220"/>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Wat als iedereen iets gelooft dat eigenlijk niet klopt, is het dan waar?</a:t>
            </a:r>
          </a:p>
        </p:txBody>
      </p:sp>
    </p:spTree>
    <p:extLst>
      <p:ext uri="{BB962C8B-B14F-4D97-AF65-F5344CB8AC3E}">
        <p14:creationId xmlns:p14="http://schemas.microsoft.com/office/powerpoint/2010/main" val="83214741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4CB25A56-FC96-DD75-83AF-EE4EE1F039ED}"/>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886F426B-57BD-E471-4D23-080497B47BEF}"/>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26C0F33B-C646-C53B-0F30-BAD9E872A6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7B142EC-788D-D06B-7682-29F8C32A0727}"/>
              </a:ext>
            </a:extLst>
          </p:cNvPr>
          <p:cNvSpPr txBox="1"/>
          <p:nvPr/>
        </p:nvSpPr>
        <p:spPr>
          <a:xfrm>
            <a:off x="7825407" y="158045"/>
            <a:ext cx="1613263" cy="523220"/>
          </a:xfrm>
          <a:prstGeom prst="rect">
            <a:avLst/>
          </a:prstGeom>
          <a:noFill/>
        </p:spPr>
        <p:txBody>
          <a:bodyPr wrap="square" lIns="91440" tIns="45720" rIns="91440" bIns="45720" anchor="t">
            <a:spAutoFit/>
          </a:bodyPr>
          <a:lstStyle/>
          <a:p>
            <a:r>
              <a:rPr lang="en-GB" b="1" dirty="0" err="1">
                <a:solidFill>
                  <a:srgbClr val="3C1EC6"/>
                </a:solidFill>
                <a:latin typeface="Outfit"/>
              </a:rPr>
              <a:t>Waarheid</a:t>
            </a:r>
            <a:r>
              <a:rPr lang="en-GB" b="1" dirty="0">
                <a:solidFill>
                  <a:srgbClr val="3C1EC6"/>
                </a:solidFill>
                <a:latin typeface="Outfit"/>
              </a:rPr>
              <a:t> &amp; </a:t>
            </a:r>
            <a:r>
              <a:rPr lang="en-GB" b="1" dirty="0" err="1">
                <a:solidFill>
                  <a:srgbClr val="3C1EC6"/>
                </a:solidFill>
                <a:latin typeface="Outfit"/>
              </a:rPr>
              <a:t>waarde</a:t>
            </a:r>
            <a:endParaRPr lang="nl-NL" b="1" dirty="0" err="1">
              <a:solidFill>
                <a:srgbClr val="3C1EC6"/>
              </a:solidFill>
            </a:endParaRPr>
          </a:p>
        </p:txBody>
      </p:sp>
      <p:sp>
        <p:nvSpPr>
          <p:cNvPr id="7" name="Oval Callout 6">
            <a:extLst>
              <a:ext uri="{FF2B5EF4-FFF2-40B4-BE49-F238E27FC236}">
                <a16:creationId xmlns:a16="http://schemas.microsoft.com/office/drawing/2014/main" id="{A3B1D55A-CDB7-FCC4-0832-F31C7A6E2F97}"/>
              </a:ext>
            </a:extLst>
          </p:cNvPr>
          <p:cNvSpPr/>
          <p:nvPr/>
        </p:nvSpPr>
        <p:spPr>
          <a:xfrm>
            <a:off x="438499" y="1263806"/>
            <a:ext cx="5583160" cy="3374824"/>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3200" dirty="0">
              <a:ln w="0"/>
              <a:solidFill>
                <a:schemeClr val="tx1"/>
              </a:solidFill>
              <a:effectLst>
                <a:outerShdw blurRad="38100" dist="25400" dir="5400000" algn="ctr" rotWithShape="0">
                  <a:srgbClr val="6E747A">
                    <a:alpha val="43000"/>
                  </a:srgbClr>
                </a:outerShdw>
              </a:effectLst>
            </a:endParaRPr>
          </a:p>
          <a:p>
            <a:pPr algn="ctr"/>
            <a:r>
              <a:rPr lang="nl-NL" sz="3200" b="1" dirty="0">
                <a:ln w="0"/>
                <a:solidFill>
                  <a:srgbClr val="3C1EC6"/>
                </a:solidFill>
                <a:effectLst>
                  <a:outerShdw blurRad="38100" dist="25400" dir="5400000" algn="ctr" rotWithShape="0">
                    <a:srgbClr val="6E747A">
                      <a:alpha val="43000"/>
                    </a:srgbClr>
                  </a:outerShdw>
                </a:effectLst>
                <a:latin typeface="Outfit"/>
              </a:rPr>
              <a:t>Ligt de betekenis van woorden vast?</a:t>
            </a:r>
          </a:p>
          <a:p>
            <a:pPr algn="ctr"/>
            <a:endParaRPr lang="nl-NL" sz="2000" dirty="0">
              <a:ln w="0"/>
              <a:solidFill>
                <a:schemeClr val="tx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11940821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A166AA32-EC24-AC9E-3931-AADFAB4303C1}"/>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40073118-A484-6FDB-2C70-452EC151BF8E}"/>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DC9F3F1A-FD86-142B-E96E-561B85DBA3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28513F8-7A3E-BBDE-D1F2-1131116772FD}"/>
              </a:ext>
            </a:extLst>
          </p:cNvPr>
          <p:cNvSpPr txBox="1"/>
          <p:nvPr/>
        </p:nvSpPr>
        <p:spPr>
          <a:xfrm>
            <a:off x="7825407" y="158045"/>
            <a:ext cx="1613263" cy="523220"/>
          </a:xfrm>
          <a:prstGeom prst="rect">
            <a:avLst/>
          </a:prstGeom>
          <a:noFill/>
        </p:spPr>
        <p:txBody>
          <a:bodyPr wrap="square" lIns="91440" tIns="45720" rIns="91440" bIns="45720" anchor="t">
            <a:spAutoFit/>
          </a:bodyPr>
          <a:lstStyle/>
          <a:p>
            <a:r>
              <a:rPr lang="en-GB" b="1" dirty="0" err="1">
                <a:solidFill>
                  <a:srgbClr val="3C1EC6"/>
                </a:solidFill>
                <a:latin typeface="Outfit"/>
              </a:rPr>
              <a:t>Waarheid</a:t>
            </a:r>
            <a:r>
              <a:rPr lang="en-GB" b="1" dirty="0">
                <a:solidFill>
                  <a:srgbClr val="3C1EC6"/>
                </a:solidFill>
                <a:latin typeface="Outfit"/>
              </a:rPr>
              <a:t> &amp; </a:t>
            </a:r>
            <a:r>
              <a:rPr lang="en-GB" b="1" dirty="0" err="1">
                <a:solidFill>
                  <a:srgbClr val="3C1EC6"/>
                </a:solidFill>
                <a:latin typeface="Outfit"/>
              </a:rPr>
              <a:t>waarde</a:t>
            </a:r>
            <a:endParaRPr lang="nl-NL" b="1" dirty="0" err="1">
              <a:solidFill>
                <a:srgbClr val="3C1EC6"/>
              </a:solidFill>
            </a:endParaRPr>
          </a:p>
        </p:txBody>
      </p:sp>
      <p:sp>
        <p:nvSpPr>
          <p:cNvPr id="3" name="Oval Callout 2">
            <a:extLst>
              <a:ext uri="{FF2B5EF4-FFF2-40B4-BE49-F238E27FC236}">
                <a16:creationId xmlns:a16="http://schemas.microsoft.com/office/drawing/2014/main" id="{E8B7B629-B7C8-8B74-1B81-53738F1BAC57}"/>
              </a:ext>
            </a:extLst>
          </p:cNvPr>
          <p:cNvSpPr/>
          <p:nvPr/>
        </p:nvSpPr>
        <p:spPr>
          <a:xfrm>
            <a:off x="410906" y="1457093"/>
            <a:ext cx="5692528" cy="3067409"/>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3200" dirty="0">
              <a:ln w="0"/>
              <a:solidFill>
                <a:schemeClr val="tx1"/>
              </a:solidFill>
              <a:effectLst>
                <a:outerShdw blurRad="38100" dist="25400" dir="5400000" algn="ctr" rotWithShape="0">
                  <a:srgbClr val="6E747A">
                    <a:alpha val="43000"/>
                  </a:srgbClr>
                </a:outerShdw>
              </a:effectLst>
            </a:endParaRPr>
          </a:p>
          <a:p>
            <a:pPr algn="ctr"/>
            <a:r>
              <a:rPr lang="nl-NL" sz="3200" b="1" dirty="0">
                <a:ln w="0"/>
                <a:solidFill>
                  <a:srgbClr val="3C1EC6"/>
                </a:solidFill>
                <a:effectLst>
                  <a:outerShdw blurRad="38100" dist="25400" dir="5400000" algn="ctr" rotWithShape="0">
                    <a:srgbClr val="6E747A">
                      <a:alpha val="43000"/>
                    </a:srgbClr>
                  </a:outerShdw>
                </a:effectLst>
                <a:latin typeface="Outfit"/>
              </a:rPr>
              <a:t>Is het beter als één woord maar één betekenis heeft?</a:t>
            </a:r>
          </a:p>
          <a:p>
            <a:pPr algn="ctr"/>
            <a:endParaRPr lang="nl-NL" sz="2000" dirty="0">
              <a:ln w="0"/>
              <a:solidFill>
                <a:schemeClr val="tx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01327594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9A782137-362B-39F2-62C8-978BD8433307}"/>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80194A9F-A0AF-032F-A2B4-222A38D6844D}"/>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FA421AD0-02F4-C748-EFDD-3CA39C9774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1B056CE-A7ED-D91B-6D1E-A1828463F3DD}"/>
              </a:ext>
            </a:extLst>
          </p:cNvPr>
          <p:cNvSpPr txBox="1"/>
          <p:nvPr/>
        </p:nvSpPr>
        <p:spPr>
          <a:xfrm>
            <a:off x="7825407" y="158045"/>
            <a:ext cx="1613263" cy="523220"/>
          </a:xfrm>
          <a:prstGeom prst="rect">
            <a:avLst/>
          </a:prstGeom>
          <a:noFill/>
        </p:spPr>
        <p:txBody>
          <a:bodyPr wrap="square" lIns="91440" tIns="45720" rIns="91440" bIns="45720" anchor="t">
            <a:spAutoFit/>
          </a:bodyPr>
          <a:lstStyle/>
          <a:p>
            <a:r>
              <a:rPr lang="en-GB" b="1" dirty="0" err="1">
                <a:solidFill>
                  <a:srgbClr val="3C1EC6"/>
                </a:solidFill>
                <a:latin typeface="Outfit"/>
              </a:rPr>
              <a:t>Waarheid</a:t>
            </a:r>
            <a:r>
              <a:rPr lang="en-GB" b="1" dirty="0">
                <a:solidFill>
                  <a:srgbClr val="3C1EC6"/>
                </a:solidFill>
                <a:latin typeface="Outfit"/>
              </a:rPr>
              <a:t> &amp; </a:t>
            </a:r>
            <a:r>
              <a:rPr lang="en-GB" b="1" dirty="0" err="1">
                <a:solidFill>
                  <a:srgbClr val="3C1EC6"/>
                </a:solidFill>
                <a:latin typeface="Outfit"/>
              </a:rPr>
              <a:t>waarde</a:t>
            </a:r>
            <a:endParaRPr lang="nl-NL" b="1" dirty="0" err="1">
              <a:solidFill>
                <a:srgbClr val="3C1EC6"/>
              </a:solidFill>
            </a:endParaRPr>
          </a:p>
        </p:txBody>
      </p:sp>
      <p:sp>
        <p:nvSpPr>
          <p:cNvPr id="8" name="Oval Callout 7">
            <a:extLst>
              <a:ext uri="{FF2B5EF4-FFF2-40B4-BE49-F238E27FC236}">
                <a16:creationId xmlns:a16="http://schemas.microsoft.com/office/drawing/2014/main" id="{97CCCA5C-C9A2-C135-65E8-38A77873EDFE}"/>
              </a:ext>
            </a:extLst>
          </p:cNvPr>
          <p:cNvSpPr/>
          <p:nvPr/>
        </p:nvSpPr>
        <p:spPr>
          <a:xfrm>
            <a:off x="723899" y="1189464"/>
            <a:ext cx="5624861" cy="3220837"/>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Is de waarheid in wetenschap altijd objectief?</a:t>
            </a:r>
          </a:p>
        </p:txBody>
      </p:sp>
    </p:spTree>
    <p:extLst>
      <p:ext uri="{BB962C8B-B14F-4D97-AF65-F5344CB8AC3E}">
        <p14:creationId xmlns:p14="http://schemas.microsoft.com/office/powerpoint/2010/main" val="215031451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115">
          <a:extLst>
            <a:ext uri="{FF2B5EF4-FFF2-40B4-BE49-F238E27FC236}">
              <a16:creationId xmlns:a16="http://schemas.microsoft.com/office/drawing/2014/main" id="{2F80949C-1A72-E213-B340-17391BDAD1AB}"/>
            </a:ext>
          </a:extLst>
        </p:cNvPr>
        <p:cNvGrpSpPr/>
        <p:nvPr/>
      </p:nvGrpSpPr>
      <p:grpSpPr>
        <a:xfrm>
          <a:off x="0" y="0"/>
          <a:ext cx="0" cy="0"/>
          <a:chOff x="0" y="0"/>
          <a:chExt cx="0" cy="0"/>
        </a:xfrm>
      </p:grpSpPr>
      <p:sp>
        <p:nvSpPr>
          <p:cNvPr id="118" name="Google Shape;118;p20">
            <a:extLst>
              <a:ext uri="{FF2B5EF4-FFF2-40B4-BE49-F238E27FC236}">
                <a16:creationId xmlns:a16="http://schemas.microsoft.com/office/drawing/2014/main" id="{7ADEEF2F-4F86-AA46-CC3C-D1C0AF769FF6}"/>
              </a:ext>
            </a:extLst>
          </p:cNvPr>
          <p:cNvSpPr txBox="1"/>
          <p:nvPr/>
        </p:nvSpPr>
        <p:spPr>
          <a:xfrm>
            <a:off x="-210" y="66662"/>
            <a:ext cx="7944060" cy="701700"/>
          </a:xfrm>
          <a:prstGeom prst="rect">
            <a:avLst/>
          </a:prstGeom>
          <a:noFill/>
          <a:ln>
            <a:noFill/>
          </a:ln>
        </p:spPr>
        <p:txBody>
          <a:bodyPr spcFirstLastPara="1" wrap="square" lIns="91425" tIns="91425" rIns="91425" bIns="91425" anchor="t" anchorCtr="0">
            <a:spAutoFit/>
          </a:bodyPr>
          <a:lstStyle/>
          <a:p>
            <a:pPr>
              <a:lnSpc>
                <a:spcPct val="80000"/>
              </a:lnSpc>
            </a:pPr>
            <a:r>
              <a:rPr lang="nl-NL" sz="4200" b="1" noProof="0" dirty="0">
                <a:solidFill>
                  <a:srgbClr val="F8582B"/>
                </a:solidFill>
                <a:latin typeface="Outfit"/>
                <a:sym typeface="Outfit"/>
              </a:rPr>
              <a:t>18. De onzichtbare bibliotheek</a:t>
            </a:r>
            <a:endParaRPr lang="nl-NL" noProof="0" dirty="0"/>
          </a:p>
        </p:txBody>
      </p:sp>
      <p:sp>
        <p:nvSpPr>
          <p:cNvPr id="11" name="TextBox 10">
            <a:extLst>
              <a:ext uri="{FF2B5EF4-FFF2-40B4-BE49-F238E27FC236}">
                <a16:creationId xmlns:a16="http://schemas.microsoft.com/office/drawing/2014/main" id="{1F74ABE5-CE45-14C4-4C47-3239AA820865}"/>
              </a:ext>
            </a:extLst>
          </p:cNvPr>
          <p:cNvSpPr txBox="1"/>
          <p:nvPr/>
        </p:nvSpPr>
        <p:spPr>
          <a:xfrm>
            <a:off x="7802673" y="230085"/>
            <a:ext cx="1179149" cy="523220"/>
          </a:xfrm>
          <a:prstGeom prst="rect">
            <a:avLst/>
          </a:prstGeom>
          <a:noFill/>
        </p:spPr>
        <p:txBody>
          <a:bodyPr wrap="square">
            <a:spAutoFit/>
          </a:bodyPr>
          <a:lstStyle/>
          <a:p>
            <a:r>
              <a:rPr lang="en-GB" sz="1400" b="1" i="0" u="none" strike="noStrike" dirty="0" err="1">
                <a:solidFill>
                  <a:srgbClr val="3C1EC6"/>
                </a:solidFill>
                <a:effectLst/>
                <a:latin typeface="Outfit" pitchFamily="2" charset="0"/>
              </a:rPr>
              <a:t>Waarheid</a:t>
            </a:r>
            <a:r>
              <a:rPr lang="en-GB" sz="1400" b="1" i="0" u="none" strike="noStrike" dirty="0">
                <a:solidFill>
                  <a:srgbClr val="3C1EC6"/>
                </a:solidFill>
                <a:effectLst/>
                <a:latin typeface="Outfit" pitchFamily="2" charset="0"/>
              </a:rPr>
              <a:t> &amp; </a:t>
            </a:r>
            <a:r>
              <a:rPr lang="en-GB" sz="1400" b="1" i="0" u="none" strike="noStrike" dirty="0" err="1">
                <a:solidFill>
                  <a:srgbClr val="3C1EC6"/>
                </a:solidFill>
                <a:effectLst/>
                <a:latin typeface="Outfit" pitchFamily="2" charset="0"/>
              </a:rPr>
              <a:t>waarde</a:t>
            </a:r>
            <a:endParaRPr lang="nl-NL" b="1" dirty="0">
              <a:solidFill>
                <a:srgbClr val="3C1EC6"/>
              </a:solidFill>
            </a:endParaRPr>
          </a:p>
        </p:txBody>
      </p:sp>
      <p:sp>
        <p:nvSpPr>
          <p:cNvPr id="2" name="TextBox 1">
            <a:extLst>
              <a:ext uri="{FF2B5EF4-FFF2-40B4-BE49-F238E27FC236}">
                <a16:creationId xmlns:a16="http://schemas.microsoft.com/office/drawing/2014/main" id="{78E6B972-4EF3-9B28-AEBA-43A73E4F0B72}"/>
              </a:ext>
            </a:extLst>
          </p:cNvPr>
          <p:cNvSpPr txBox="1"/>
          <p:nvPr/>
        </p:nvSpPr>
        <p:spPr>
          <a:xfrm>
            <a:off x="777615" y="1175805"/>
            <a:ext cx="7748040" cy="36317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400" b="0" i="0" u="none" strike="noStrike" baseline="0">
                <a:solidFill>
                  <a:srgbClr val="3C1EC6"/>
                </a:solidFill>
                <a:latin typeface="Outfit"/>
              </a:rPr>
              <a:t>Stel je voor dat er een oneindige bibliotheek bestaat met elk boek dat ooit geschreven is, en elk boek dat ooit geschreven zal worden. In deze bibliotheek vind je boeken met waarheden en boeken met complete leugens. Het probleem is dat je niet kunt zien welk boek op waarheid gebaseerd is en welk boek onzin bevat. De kaften zijn even fraai, de titels even overtuigend. Je hebt geen gids, alleen je eigen vermogen om te lezen, te denken en te twijfelen. </a:t>
            </a:r>
            <a:r>
              <a:rPr sz="2400" b="0" i="0">
                <a:solidFill>
                  <a:srgbClr val="3C1EC6"/>
                </a:solidFill>
                <a:latin typeface="Outfit"/>
                <a:ea typeface="Outfit"/>
                <a:cs typeface="Outfit"/>
              </a:rPr>
              <a:t>​</a:t>
            </a:r>
            <a:endParaRPr lang="en-US">
              <a:solidFill>
                <a:srgbClr val="3C1EC6"/>
              </a:solidFill>
            </a:endParaRPr>
          </a:p>
          <a:p>
            <a:pPr algn="ctr"/>
            <a:endParaRPr lang="en-US"/>
          </a:p>
        </p:txBody>
      </p:sp>
    </p:spTree>
    <p:extLst>
      <p:ext uri="{BB962C8B-B14F-4D97-AF65-F5344CB8AC3E}">
        <p14:creationId xmlns:p14="http://schemas.microsoft.com/office/powerpoint/2010/main" val="153470287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E7210FC7-E1A9-E938-F00B-C6F63CC45622}"/>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AA93912A-F76E-B9E7-08E5-1EFD50E6EBBB}"/>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sp>
        <p:nvSpPr>
          <p:cNvPr id="5" name="TextBox 4">
            <a:extLst>
              <a:ext uri="{FF2B5EF4-FFF2-40B4-BE49-F238E27FC236}">
                <a16:creationId xmlns:a16="http://schemas.microsoft.com/office/drawing/2014/main" id="{05EF6D76-8F26-BBCD-0818-8F98BA85D3AE}"/>
              </a:ext>
            </a:extLst>
          </p:cNvPr>
          <p:cNvSpPr txBox="1"/>
          <p:nvPr/>
        </p:nvSpPr>
        <p:spPr>
          <a:xfrm>
            <a:off x="7907051" y="187436"/>
            <a:ext cx="1567542" cy="523220"/>
          </a:xfrm>
          <a:prstGeom prst="rect">
            <a:avLst/>
          </a:prstGeom>
          <a:noFill/>
        </p:spPr>
        <p:txBody>
          <a:bodyPr wrap="square" lIns="91440" tIns="45720" rIns="91440" bIns="45720" anchor="t">
            <a:spAutoFit/>
          </a:bodyPr>
          <a:lstStyle/>
          <a:p>
            <a:r>
              <a:rPr lang="en-GB" b="1" dirty="0" err="1">
                <a:solidFill>
                  <a:srgbClr val="3C1EC6"/>
                </a:solidFill>
                <a:latin typeface="Outfit"/>
              </a:rPr>
              <a:t>Waarheid</a:t>
            </a:r>
            <a:r>
              <a:rPr lang="en-GB" b="1" dirty="0">
                <a:solidFill>
                  <a:srgbClr val="3C1EC6"/>
                </a:solidFill>
                <a:latin typeface="Outfit"/>
              </a:rPr>
              <a:t> &amp; </a:t>
            </a:r>
            <a:r>
              <a:rPr lang="en-GB" b="1" dirty="0" err="1">
                <a:solidFill>
                  <a:srgbClr val="3C1EC6"/>
                </a:solidFill>
                <a:latin typeface="Outfit"/>
              </a:rPr>
              <a:t>waarde</a:t>
            </a:r>
            <a:endParaRPr lang="nl-NL" b="1" dirty="0" err="1">
              <a:solidFill>
                <a:srgbClr val="3C1EC6"/>
              </a:solidFill>
            </a:endParaRPr>
          </a:p>
        </p:txBody>
      </p:sp>
      <p:sp>
        <p:nvSpPr>
          <p:cNvPr id="7" name="Oval Callout 6">
            <a:extLst>
              <a:ext uri="{FF2B5EF4-FFF2-40B4-BE49-F238E27FC236}">
                <a16:creationId xmlns:a16="http://schemas.microsoft.com/office/drawing/2014/main" id="{DEF6F7B4-FCC0-3B4E-9840-AFA470475DB9}"/>
              </a:ext>
            </a:extLst>
          </p:cNvPr>
          <p:cNvSpPr/>
          <p:nvPr/>
        </p:nvSpPr>
        <p:spPr>
          <a:xfrm>
            <a:off x="89210" y="1434790"/>
            <a:ext cx="7092175" cy="3012331"/>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3200" dirty="0">
              <a:ln w="0"/>
              <a:solidFill>
                <a:schemeClr val="tx1"/>
              </a:solidFill>
              <a:effectLst>
                <a:outerShdw blurRad="38100" dist="25400" dir="5400000" algn="ctr" rotWithShape="0">
                  <a:srgbClr val="6E747A">
                    <a:alpha val="43000"/>
                  </a:srgbClr>
                </a:outerShdw>
              </a:effectLst>
            </a:endParaRPr>
          </a:p>
          <a:p>
            <a:pPr algn="ctr"/>
            <a:r>
              <a:rPr lang="nl-NL" sz="3200" b="1" dirty="0">
                <a:ln w="0"/>
                <a:solidFill>
                  <a:srgbClr val="3C1EC6"/>
                </a:solidFill>
                <a:effectLst>
                  <a:outerShdw blurRad="38100" dist="25400" dir="5400000" algn="ctr" rotWithShape="0">
                    <a:srgbClr val="6E747A">
                      <a:alpha val="43000"/>
                    </a:srgbClr>
                  </a:outerShdw>
                </a:effectLst>
                <a:latin typeface="Outfit"/>
              </a:rPr>
              <a:t>Hoe weet je welke informatie betrouwbaar is als er tegenstrijdige bronnen zijn?</a:t>
            </a:r>
          </a:p>
          <a:p>
            <a:pPr algn="ctr"/>
            <a:endParaRPr lang="nl-NL" sz="2000" dirty="0">
              <a:ln w="0"/>
              <a:solidFill>
                <a:schemeClr val="tx1"/>
              </a:solidFill>
              <a:effectLst>
                <a:outerShdw blurRad="38100" dist="25400" dir="5400000" algn="ctr" rotWithShape="0">
                  <a:srgbClr val="6E747A">
                    <a:alpha val="43000"/>
                  </a:srgbClr>
                </a:outerShdw>
              </a:effectLst>
            </a:endParaRPr>
          </a:p>
        </p:txBody>
      </p:sp>
      <p:pic>
        <p:nvPicPr>
          <p:cNvPr id="6" name="Picture 2">
            <a:extLst>
              <a:ext uri="{FF2B5EF4-FFF2-40B4-BE49-F238E27FC236}">
                <a16:creationId xmlns:a16="http://schemas.microsoft.com/office/drawing/2014/main" id="{9B149666-E90F-3074-F170-B96B63A8C7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773376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D102F523-CF26-FA42-67E4-48DB5C880F89}"/>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174BC049-5E14-4743-EA8F-CE5B56755AA1}"/>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sp>
        <p:nvSpPr>
          <p:cNvPr id="5" name="TextBox 4">
            <a:extLst>
              <a:ext uri="{FF2B5EF4-FFF2-40B4-BE49-F238E27FC236}">
                <a16:creationId xmlns:a16="http://schemas.microsoft.com/office/drawing/2014/main" id="{0F7C6C7C-F385-DCFF-1923-8ADFA1851DFA}"/>
              </a:ext>
            </a:extLst>
          </p:cNvPr>
          <p:cNvSpPr txBox="1"/>
          <p:nvPr/>
        </p:nvSpPr>
        <p:spPr>
          <a:xfrm>
            <a:off x="7907051" y="187436"/>
            <a:ext cx="1567542" cy="523220"/>
          </a:xfrm>
          <a:prstGeom prst="rect">
            <a:avLst/>
          </a:prstGeom>
          <a:noFill/>
        </p:spPr>
        <p:txBody>
          <a:bodyPr wrap="square" lIns="91440" tIns="45720" rIns="91440" bIns="45720" anchor="t">
            <a:spAutoFit/>
          </a:bodyPr>
          <a:lstStyle/>
          <a:p>
            <a:r>
              <a:rPr lang="en-GB" b="1" dirty="0" err="1">
                <a:solidFill>
                  <a:srgbClr val="3C1EC6"/>
                </a:solidFill>
                <a:latin typeface="Outfit"/>
              </a:rPr>
              <a:t>Waarheid</a:t>
            </a:r>
            <a:r>
              <a:rPr lang="en-GB" b="1" dirty="0">
                <a:solidFill>
                  <a:srgbClr val="3C1EC6"/>
                </a:solidFill>
                <a:latin typeface="Outfit"/>
              </a:rPr>
              <a:t> &amp; </a:t>
            </a:r>
            <a:r>
              <a:rPr lang="en-GB" b="1" dirty="0" err="1">
                <a:solidFill>
                  <a:srgbClr val="3C1EC6"/>
                </a:solidFill>
                <a:latin typeface="Outfit"/>
              </a:rPr>
              <a:t>waarde</a:t>
            </a:r>
            <a:endParaRPr lang="nl-NL" b="1" dirty="0" err="1">
              <a:solidFill>
                <a:srgbClr val="3C1EC6"/>
              </a:solidFill>
            </a:endParaRPr>
          </a:p>
        </p:txBody>
      </p:sp>
      <p:sp>
        <p:nvSpPr>
          <p:cNvPr id="3" name="Oval Callout 2">
            <a:extLst>
              <a:ext uri="{FF2B5EF4-FFF2-40B4-BE49-F238E27FC236}">
                <a16:creationId xmlns:a16="http://schemas.microsoft.com/office/drawing/2014/main" id="{7A4A64C7-9770-E294-C3C4-7AB38EB16BFB}"/>
              </a:ext>
            </a:extLst>
          </p:cNvPr>
          <p:cNvSpPr/>
          <p:nvPr/>
        </p:nvSpPr>
        <p:spPr>
          <a:xfrm>
            <a:off x="513287" y="1219200"/>
            <a:ext cx="6117971" cy="3272526"/>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Kan je ooit de volledige waarheid kennen?</a:t>
            </a:r>
          </a:p>
          <a:p>
            <a:pPr algn="ctr"/>
            <a:endParaRPr lang="nl-NL" sz="2000" dirty="0">
              <a:ln w="0"/>
              <a:solidFill>
                <a:schemeClr val="tx1"/>
              </a:solidFill>
              <a:effectLst>
                <a:outerShdw blurRad="38100" dist="25400" dir="5400000" algn="ctr" rotWithShape="0">
                  <a:srgbClr val="6E747A">
                    <a:alpha val="43000"/>
                  </a:srgbClr>
                </a:outerShdw>
              </a:effectLst>
            </a:endParaRPr>
          </a:p>
        </p:txBody>
      </p:sp>
      <p:pic>
        <p:nvPicPr>
          <p:cNvPr id="6" name="Picture 2">
            <a:extLst>
              <a:ext uri="{FF2B5EF4-FFF2-40B4-BE49-F238E27FC236}">
                <a16:creationId xmlns:a16="http://schemas.microsoft.com/office/drawing/2014/main" id="{55B8AAC3-78B4-0214-9F34-892878AC32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939540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0052CA6E-4E0D-85FC-919B-E50B9E35EF4B}"/>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3707D376-E1D3-34B8-0CDF-7E8782F64F72}"/>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80000"/>
              </a:lnSpc>
              <a:spcBef>
                <a:spcPts val="0"/>
              </a:spcBef>
              <a:spcAft>
                <a:spcPts val="0"/>
              </a:spcAft>
              <a:buClr>
                <a:srgbClr val="000000"/>
              </a:buClr>
              <a:buSzTx/>
              <a:buFont typeface="Arial"/>
              <a:buNone/>
              <a:tabLst/>
              <a:defRPr/>
            </a:pPr>
            <a:r>
              <a:rPr kumimoji="0" lang="nl-NL" sz="4200" b="1" i="0" u="none" strike="noStrike" kern="0" cap="none" spc="0" normalizeH="0" baseline="0" noProof="0" dirty="0">
                <a:ln>
                  <a:noFill/>
                </a:ln>
                <a:solidFill>
                  <a:srgbClr val="F8582B"/>
                </a:solidFill>
                <a:effectLst/>
                <a:uLnTx/>
                <a:uFillTx/>
                <a:latin typeface="Outfit"/>
                <a:ea typeface="Outfit"/>
                <a:cs typeface="Outfit"/>
                <a:sym typeface="Outfit"/>
              </a:rPr>
              <a:t>Grote vragen </a:t>
            </a:r>
          </a:p>
        </p:txBody>
      </p:sp>
      <p:sp>
        <p:nvSpPr>
          <p:cNvPr id="5" name="TextBox 4">
            <a:extLst>
              <a:ext uri="{FF2B5EF4-FFF2-40B4-BE49-F238E27FC236}">
                <a16:creationId xmlns:a16="http://schemas.microsoft.com/office/drawing/2014/main" id="{7E87FD5E-5A83-FCE7-B7DF-41CB442A7F27}"/>
              </a:ext>
            </a:extLst>
          </p:cNvPr>
          <p:cNvSpPr txBox="1"/>
          <p:nvPr/>
        </p:nvSpPr>
        <p:spPr>
          <a:xfrm>
            <a:off x="7907051" y="187436"/>
            <a:ext cx="1567542" cy="523220"/>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1" i="0" u="none" strike="noStrike" kern="0" cap="none" spc="0" normalizeH="0" baseline="0" noProof="0" dirty="0" err="1">
                <a:ln>
                  <a:noFill/>
                </a:ln>
                <a:solidFill>
                  <a:srgbClr val="3C1EC6"/>
                </a:solidFill>
                <a:effectLst/>
                <a:uLnTx/>
                <a:uFillTx/>
                <a:latin typeface="Outfit"/>
                <a:cs typeface="Arial"/>
                <a:sym typeface="Arial"/>
              </a:rPr>
              <a:t>Waarheid</a:t>
            </a:r>
            <a:r>
              <a:rPr kumimoji="0" lang="en-GB" sz="1400" b="1" i="0" u="none" strike="noStrike" kern="0" cap="none" spc="0" normalizeH="0" baseline="0" noProof="0" dirty="0">
                <a:ln>
                  <a:noFill/>
                </a:ln>
                <a:solidFill>
                  <a:srgbClr val="3C1EC6"/>
                </a:solidFill>
                <a:effectLst/>
                <a:uLnTx/>
                <a:uFillTx/>
                <a:latin typeface="Outfit"/>
                <a:cs typeface="Arial"/>
                <a:sym typeface="Arial"/>
              </a:rPr>
              <a:t> &amp; </a:t>
            </a:r>
            <a:r>
              <a:rPr kumimoji="0" lang="en-GB" sz="1400" b="1" i="0" u="none" strike="noStrike" kern="0" cap="none" spc="0" normalizeH="0" baseline="0" noProof="0" dirty="0" err="1">
                <a:ln>
                  <a:noFill/>
                </a:ln>
                <a:solidFill>
                  <a:srgbClr val="3C1EC6"/>
                </a:solidFill>
                <a:effectLst/>
                <a:uLnTx/>
                <a:uFillTx/>
                <a:latin typeface="Outfit"/>
                <a:cs typeface="Arial"/>
                <a:sym typeface="Arial"/>
              </a:rPr>
              <a:t>waarde</a:t>
            </a:r>
            <a:endParaRPr kumimoji="0" lang="nl-NL" sz="1400" b="1" i="0" u="none" strike="noStrike" kern="0" cap="none" spc="0" normalizeH="0" baseline="0" noProof="0" dirty="0" err="1">
              <a:ln>
                <a:noFill/>
              </a:ln>
              <a:solidFill>
                <a:srgbClr val="3C1EC6"/>
              </a:solidFill>
              <a:effectLst/>
              <a:uLnTx/>
              <a:uFillTx/>
              <a:latin typeface="Arial"/>
              <a:cs typeface="Arial"/>
              <a:sym typeface="Arial"/>
            </a:endParaRPr>
          </a:p>
        </p:txBody>
      </p:sp>
      <p:sp>
        <p:nvSpPr>
          <p:cNvPr id="3" name="Oval Callout 2">
            <a:extLst>
              <a:ext uri="{FF2B5EF4-FFF2-40B4-BE49-F238E27FC236}">
                <a16:creationId xmlns:a16="http://schemas.microsoft.com/office/drawing/2014/main" id="{AA13400A-8424-EBFB-C1DC-E3D77268E7CA}"/>
              </a:ext>
            </a:extLst>
          </p:cNvPr>
          <p:cNvSpPr/>
          <p:nvPr/>
        </p:nvSpPr>
        <p:spPr>
          <a:xfrm>
            <a:off x="513287" y="1219200"/>
            <a:ext cx="6117971" cy="3272526"/>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nl-NL" sz="3200" b="1" i="0" u="none" strike="noStrike" kern="0" cap="none" spc="0" normalizeH="0" baseline="0" noProof="0" dirty="0">
                <a:ln w="0"/>
                <a:solidFill>
                  <a:srgbClr val="3C1EC6"/>
                </a:solidFill>
                <a:effectLst>
                  <a:outerShdw blurRad="38100" dist="25400" dir="5400000" algn="ctr" rotWithShape="0">
                    <a:srgbClr val="6E747A">
                      <a:alpha val="43000"/>
                    </a:srgbClr>
                  </a:outerShdw>
                </a:effectLst>
                <a:uLnTx/>
                <a:uFillTx/>
                <a:latin typeface="Outfit"/>
                <a:ea typeface="+mn-ea"/>
                <a:cs typeface="+mn-cs"/>
                <a:sym typeface="Arial"/>
              </a:rPr>
              <a:t>Is het altijd beter om de waarheid te kennen?</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nl-NL" sz="2000" b="0" i="0" u="none" strike="noStrike" kern="0" cap="none" spc="0" normalizeH="0" baseline="0" noProof="0" dirty="0">
              <a:ln w="0"/>
              <a:solidFill>
                <a:srgbClr val="000000"/>
              </a:solidFill>
              <a:effectLst>
                <a:outerShdw blurRad="38100" dist="25400" dir="5400000" algn="ctr" rotWithShape="0">
                  <a:srgbClr val="6E747A">
                    <a:alpha val="43000"/>
                  </a:srgbClr>
                </a:outerShdw>
              </a:effectLst>
              <a:uLnTx/>
              <a:uFillTx/>
              <a:latin typeface="Arial"/>
              <a:ea typeface="+mn-ea"/>
              <a:cs typeface="+mn-cs"/>
              <a:sym typeface="Arial"/>
            </a:endParaRPr>
          </a:p>
        </p:txBody>
      </p:sp>
      <p:pic>
        <p:nvPicPr>
          <p:cNvPr id="6" name="Picture 2">
            <a:extLst>
              <a:ext uri="{FF2B5EF4-FFF2-40B4-BE49-F238E27FC236}">
                <a16:creationId xmlns:a16="http://schemas.microsoft.com/office/drawing/2014/main" id="{6B135C91-E7B1-5B6F-1B65-10EBBE7EB0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321583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115">
          <a:extLst>
            <a:ext uri="{FF2B5EF4-FFF2-40B4-BE49-F238E27FC236}">
              <a16:creationId xmlns:a16="http://schemas.microsoft.com/office/drawing/2014/main" id="{8A7C581C-59ED-E0B8-CC71-D0A625238B3E}"/>
            </a:ext>
          </a:extLst>
        </p:cNvPr>
        <p:cNvGrpSpPr/>
        <p:nvPr/>
      </p:nvGrpSpPr>
      <p:grpSpPr>
        <a:xfrm>
          <a:off x="0" y="0"/>
          <a:ext cx="0" cy="0"/>
          <a:chOff x="0" y="0"/>
          <a:chExt cx="0" cy="0"/>
        </a:xfrm>
      </p:grpSpPr>
      <p:sp>
        <p:nvSpPr>
          <p:cNvPr id="118" name="Google Shape;118;p20">
            <a:extLst>
              <a:ext uri="{FF2B5EF4-FFF2-40B4-BE49-F238E27FC236}">
                <a16:creationId xmlns:a16="http://schemas.microsoft.com/office/drawing/2014/main" id="{7CB01A31-63F8-96B3-556A-CCF31EC0439B}"/>
              </a:ext>
            </a:extLst>
          </p:cNvPr>
          <p:cNvSpPr txBox="1"/>
          <p:nvPr/>
        </p:nvSpPr>
        <p:spPr>
          <a:xfrm>
            <a:off x="164101" y="202494"/>
            <a:ext cx="6282590" cy="701700"/>
          </a:xfrm>
          <a:prstGeom prst="rect">
            <a:avLst/>
          </a:prstGeom>
          <a:noFill/>
          <a:ln>
            <a:noFill/>
          </a:ln>
        </p:spPr>
        <p:txBody>
          <a:bodyPr spcFirstLastPara="1" wrap="square" lIns="91425" tIns="91425" rIns="91425" bIns="91425" anchor="t" anchorCtr="0">
            <a:spAutoFit/>
          </a:bodyPr>
          <a:lstStyle/>
          <a:p>
            <a:pPr>
              <a:lnSpc>
                <a:spcPct val="80000"/>
              </a:lnSpc>
            </a:pPr>
            <a:r>
              <a:rPr lang="nl-NL" sz="4200" b="1">
                <a:solidFill>
                  <a:srgbClr val="F8582B"/>
                </a:solidFill>
                <a:latin typeface="Outfit"/>
                <a:sym typeface="Outfit"/>
              </a:rPr>
              <a:t>19. Wat is betrouwbaar?</a:t>
            </a:r>
            <a:endParaRPr lang="en-US"/>
          </a:p>
        </p:txBody>
      </p:sp>
      <p:cxnSp>
        <p:nvCxnSpPr>
          <p:cNvPr id="4" name="Straight Arrow Connector 3">
            <a:extLst>
              <a:ext uri="{FF2B5EF4-FFF2-40B4-BE49-F238E27FC236}">
                <a16:creationId xmlns:a16="http://schemas.microsoft.com/office/drawing/2014/main" id="{8BC8C367-9C18-56FC-6CEC-AFB35D6C2EF4}"/>
              </a:ext>
            </a:extLst>
          </p:cNvPr>
          <p:cNvCxnSpPr/>
          <p:nvPr/>
        </p:nvCxnSpPr>
        <p:spPr>
          <a:xfrm>
            <a:off x="895350" y="4330700"/>
            <a:ext cx="7094287" cy="0"/>
          </a:xfrm>
          <a:prstGeom prst="straightConnector1">
            <a:avLst/>
          </a:prstGeom>
          <a:ln w="76200">
            <a:solidFill>
              <a:srgbClr val="3C1EC6"/>
            </a:solidFill>
            <a:headEnd type="triangle"/>
            <a:tailEnd type="triangle"/>
          </a:ln>
        </p:spPr>
        <p:style>
          <a:lnRef idx="3">
            <a:schemeClr val="accent1"/>
          </a:lnRef>
          <a:fillRef idx="0">
            <a:schemeClr val="accent1"/>
          </a:fillRef>
          <a:effectRef idx="2">
            <a:schemeClr val="accent1"/>
          </a:effectRef>
          <a:fontRef idx="minor">
            <a:schemeClr val="tx1"/>
          </a:fontRef>
        </p:style>
      </p:cxnSp>
      <p:sp>
        <p:nvSpPr>
          <p:cNvPr id="5" name="TextBox 4">
            <a:extLst>
              <a:ext uri="{FF2B5EF4-FFF2-40B4-BE49-F238E27FC236}">
                <a16:creationId xmlns:a16="http://schemas.microsoft.com/office/drawing/2014/main" id="{897E8CDA-A50C-718D-E339-3E89424BCB81}"/>
              </a:ext>
            </a:extLst>
          </p:cNvPr>
          <p:cNvSpPr txBox="1"/>
          <p:nvPr/>
        </p:nvSpPr>
        <p:spPr>
          <a:xfrm>
            <a:off x="538751" y="4482818"/>
            <a:ext cx="1873250" cy="307777"/>
          </a:xfrm>
          <a:prstGeom prst="rect">
            <a:avLst/>
          </a:prstGeom>
          <a:noFill/>
        </p:spPr>
        <p:txBody>
          <a:bodyPr wrap="square" rtlCol="0">
            <a:spAutoFit/>
          </a:bodyPr>
          <a:lstStyle/>
          <a:p>
            <a:r>
              <a:rPr lang="nl-NL" sz="1400" noProof="0" dirty="0">
                <a:solidFill>
                  <a:srgbClr val="3B1FC6"/>
                </a:solidFill>
                <a:latin typeface="Outfit"/>
                <a:ea typeface="Outfit"/>
                <a:cs typeface="Outfit"/>
                <a:sym typeface="Outfit"/>
              </a:rPr>
              <a:t>Niet eens</a:t>
            </a:r>
            <a:endParaRPr lang="nl-NL" noProof="0" dirty="0"/>
          </a:p>
        </p:txBody>
      </p:sp>
      <p:sp>
        <p:nvSpPr>
          <p:cNvPr id="6" name="TextBox 5">
            <a:extLst>
              <a:ext uri="{FF2B5EF4-FFF2-40B4-BE49-F238E27FC236}">
                <a16:creationId xmlns:a16="http://schemas.microsoft.com/office/drawing/2014/main" id="{7424B710-ED25-870E-A4C9-3CE62DF12916}"/>
              </a:ext>
            </a:extLst>
          </p:cNvPr>
          <p:cNvSpPr txBox="1"/>
          <p:nvPr/>
        </p:nvSpPr>
        <p:spPr>
          <a:xfrm>
            <a:off x="7651750" y="4482959"/>
            <a:ext cx="1873250" cy="307777"/>
          </a:xfrm>
          <a:prstGeom prst="rect">
            <a:avLst/>
          </a:prstGeom>
          <a:noFill/>
        </p:spPr>
        <p:txBody>
          <a:bodyPr wrap="square" rtlCol="0">
            <a:spAutoFit/>
          </a:bodyPr>
          <a:lstStyle/>
          <a:p>
            <a:r>
              <a:rPr lang="nl-NL" noProof="0" dirty="0">
                <a:solidFill>
                  <a:srgbClr val="3B1FC6"/>
                </a:solidFill>
                <a:latin typeface="Outfit"/>
                <a:sym typeface="Outfit"/>
              </a:rPr>
              <a:t>Eens</a:t>
            </a:r>
            <a:endParaRPr lang="nl-NL" noProof="0" dirty="0"/>
          </a:p>
        </p:txBody>
      </p:sp>
      <p:sp>
        <p:nvSpPr>
          <p:cNvPr id="8" name="TextBox 7">
            <a:extLst>
              <a:ext uri="{FF2B5EF4-FFF2-40B4-BE49-F238E27FC236}">
                <a16:creationId xmlns:a16="http://schemas.microsoft.com/office/drawing/2014/main" id="{CA1D5048-EF7C-B382-2CE2-CBBA12C48C2A}"/>
              </a:ext>
            </a:extLst>
          </p:cNvPr>
          <p:cNvSpPr txBox="1"/>
          <p:nvPr/>
        </p:nvSpPr>
        <p:spPr>
          <a:xfrm>
            <a:off x="7152857" y="198873"/>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Betrouwbaarheid</a:t>
            </a:r>
            <a:r>
              <a:rPr lang="en-GB" b="1" dirty="0">
                <a:solidFill>
                  <a:srgbClr val="3C1EC6"/>
                </a:solidFill>
                <a:latin typeface="Outfit"/>
              </a:rPr>
              <a:t> </a:t>
            </a:r>
            <a:endParaRPr lang="en-US" dirty="0"/>
          </a:p>
        </p:txBody>
      </p:sp>
      <p:sp>
        <p:nvSpPr>
          <p:cNvPr id="9" name="TextBox 8">
            <a:extLst>
              <a:ext uri="{FF2B5EF4-FFF2-40B4-BE49-F238E27FC236}">
                <a16:creationId xmlns:a16="http://schemas.microsoft.com/office/drawing/2014/main" id="{FFECE7D1-BB8F-5111-2C67-3C744932684F}"/>
              </a:ext>
            </a:extLst>
          </p:cNvPr>
          <p:cNvSpPr txBox="1"/>
          <p:nvPr/>
        </p:nvSpPr>
        <p:spPr>
          <a:xfrm>
            <a:off x="996464" y="1714500"/>
            <a:ext cx="7092459" cy="25237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3600" b="1">
                <a:solidFill>
                  <a:srgbClr val="3C1EC6"/>
                </a:solidFill>
                <a:latin typeface="Outfit"/>
              </a:rPr>
              <a:t>Je mag pas iets geloven als verschillende wetenschappers het onafhankelijk van elkaar hebben bevestigd.</a:t>
            </a:r>
            <a:endParaRPr lang="en-US"/>
          </a:p>
          <a:p>
            <a:pPr algn="ctr"/>
            <a:endParaRPr lang="en-US"/>
          </a:p>
        </p:txBody>
      </p:sp>
    </p:spTree>
    <p:extLst>
      <p:ext uri="{BB962C8B-B14F-4D97-AF65-F5344CB8AC3E}">
        <p14:creationId xmlns:p14="http://schemas.microsoft.com/office/powerpoint/2010/main" val="100124156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115">
          <a:extLst>
            <a:ext uri="{FF2B5EF4-FFF2-40B4-BE49-F238E27FC236}">
              <a16:creationId xmlns:a16="http://schemas.microsoft.com/office/drawing/2014/main" id="{7AF82228-3B0D-7DF7-B436-EDA09914DFA1}"/>
            </a:ext>
          </a:extLst>
        </p:cNvPr>
        <p:cNvGrpSpPr/>
        <p:nvPr/>
      </p:nvGrpSpPr>
      <p:grpSpPr>
        <a:xfrm>
          <a:off x="0" y="0"/>
          <a:ext cx="0" cy="0"/>
          <a:chOff x="0" y="0"/>
          <a:chExt cx="0" cy="0"/>
        </a:xfrm>
      </p:grpSpPr>
      <p:sp>
        <p:nvSpPr>
          <p:cNvPr id="118" name="Google Shape;118;p20">
            <a:extLst>
              <a:ext uri="{FF2B5EF4-FFF2-40B4-BE49-F238E27FC236}">
                <a16:creationId xmlns:a16="http://schemas.microsoft.com/office/drawing/2014/main" id="{1EFC28D8-A0D6-7DF3-9520-AF9290246CE8}"/>
              </a:ext>
            </a:extLst>
          </p:cNvPr>
          <p:cNvSpPr txBox="1"/>
          <p:nvPr/>
        </p:nvSpPr>
        <p:spPr>
          <a:xfrm>
            <a:off x="164101" y="202494"/>
            <a:ext cx="6282590" cy="701700"/>
          </a:xfrm>
          <a:prstGeom prst="rect">
            <a:avLst/>
          </a:prstGeom>
          <a:noFill/>
          <a:ln>
            <a:noFill/>
          </a:ln>
        </p:spPr>
        <p:txBody>
          <a:bodyPr spcFirstLastPara="1" wrap="square" lIns="91425" tIns="91425" rIns="91425" bIns="91425" anchor="t" anchorCtr="0">
            <a:spAutoFit/>
          </a:bodyPr>
          <a:lstStyle/>
          <a:p>
            <a:pPr>
              <a:lnSpc>
                <a:spcPct val="80000"/>
              </a:lnSpc>
            </a:pPr>
            <a:r>
              <a:rPr lang="nl-NL" sz="4200" b="1">
                <a:solidFill>
                  <a:srgbClr val="F8582B"/>
                </a:solidFill>
                <a:latin typeface="Outfit"/>
                <a:sym typeface="Outfit"/>
              </a:rPr>
              <a:t>19. Wat is betrouwbaar?</a:t>
            </a:r>
            <a:endParaRPr lang="en-US"/>
          </a:p>
        </p:txBody>
      </p:sp>
      <p:cxnSp>
        <p:nvCxnSpPr>
          <p:cNvPr id="4" name="Straight Arrow Connector 3">
            <a:extLst>
              <a:ext uri="{FF2B5EF4-FFF2-40B4-BE49-F238E27FC236}">
                <a16:creationId xmlns:a16="http://schemas.microsoft.com/office/drawing/2014/main" id="{7C3BC4C2-909C-3FE6-FB32-13CCD31D4DA1}"/>
              </a:ext>
            </a:extLst>
          </p:cNvPr>
          <p:cNvCxnSpPr/>
          <p:nvPr/>
        </p:nvCxnSpPr>
        <p:spPr>
          <a:xfrm>
            <a:off x="895350" y="4330700"/>
            <a:ext cx="7094287" cy="0"/>
          </a:xfrm>
          <a:prstGeom prst="straightConnector1">
            <a:avLst/>
          </a:prstGeom>
          <a:ln w="76200">
            <a:solidFill>
              <a:srgbClr val="3C1EC6"/>
            </a:solidFill>
            <a:headEnd type="triangle"/>
            <a:tailEnd type="triangle"/>
          </a:ln>
        </p:spPr>
        <p:style>
          <a:lnRef idx="3">
            <a:schemeClr val="accent1"/>
          </a:lnRef>
          <a:fillRef idx="0">
            <a:schemeClr val="accent1"/>
          </a:fillRef>
          <a:effectRef idx="2">
            <a:schemeClr val="accent1"/>
          </a:effectRef>
          <a:fontRef idx="minor">
            <a:schemeClr val="tx1"/>
          </a:fontRef>
        </p:style>
      </p:cxnSp>
      <p:sp>
        <p:nvSpPr>
          <p:cNvPr id="5" name="TextBox 4">
            <a:extLst>
              <a:ext uri="{FF2B5EF4-FFF2-40B4-BE49-F238E27FC236}">
                <a16:creationId xmlns:a16="http://schemas.microsoft.com/office/drawing/2014/main" id="{64037995-02CD-2E85-F591-36CB839797CC}"/>
              </a:ext>
            </a:extLst>
          </p:cNvPr>
          <p:cNvSpPr txBox="1"/>
          <p:nvPr/>
        </p:nvSpPr>
        <p:spPr>
          <a:xfrm>
            <a:off x="538751" y="4482818"/>
            <a:ext cx="1873250" cy="307777"/>
          </a:xfrm>
          <a:prstGeom prst="rect">
            <a:avLst/>
          </a:prstGeom>
          <a:noFill/>
        </p:spPr>
        <p:txBody>
          <a:bodyPr wrap="square" rtlCol="0">
            <a:spAutoFit/>
          </a:bodyPr>
          <a:lstStyle/>
          <a:p>
            <a:r>
              <a:rPr lang="nl-NL" sz="1400" noProof="0" dirty="0">
                <a:solidFill>
                  <a:srgbClr val="3B1FC6"/>
                </a:solidFill>
                <a:latin typeface="Outfit"/>
                <a:ea typeface="Outfit"/>
                <a:cs typeface="Outfit"/>
                <a:sym typeface="Outfit"/>
              </a:rPr>
              <a:t>Niet eens</a:t>
            </a:r>
            <a:endParaRPr lang="nl-NL" noProof="0" dirty="0"/>
          </a:p>
        </p:txBody>
      </p:sp>
      <p:sp>
        <p:nvSpPr>
          <p:cNvPr id="6" name="TextBox 5">
            <a:extLst>
              <a:ext uri="{FF2B5EF4-FFF2-40B4-BE49-F238E27FC236}">
                <a16:creationId xmlns:a16="http://schemas.microsoft.com/office/drawing/2014/main" id="{B5A2EAAC-0DFC-6D30-D4F4-7FBDA6B6402C}"/>
              </a:ext>
            </a:extLst>
          </p:cNvPr>
          <p:cNvSpPr txBox="1"/>
          <p:nvPr/>
        </p:nvSpPr>
        <p:spPr>
          <a:xfrm>
            <a:off x="7651750" y="4482959"/>
            <a:ext cx="1873250" cy="307777"/>
          </a:xfrm>
          <a:prstGeom prst="rect">
            <a:avLst/>
          </a:prstGeom>
          <a:noFill/>
        </p:spPr>
        <p:txBody>
          <a:bodyPr wrap="square" rtlCol="0">
            <a:spAutoFit/>
          </a:bodyPr>
          <a:lstStyle/>
          <a:p>
            <a:r>
              <a:rPr lang="nl-NL" noProof="0" dirty="0">
                <a:solidFill>
                  <a:srgbClr val="3B1FC6"/>
                </a:solidFill>
                <a:latin typeface="Outfit"/>
                <a:sym typeface="Outfit"/>
              </a:rPr>
              <a:t>Eens</a:t>
            </a:r>
            <a:endParaRPr lang="nl-NL" noProof="0" dirty="0"/>
          </a:p>
        </p:txBody>
      </p:sp>
      <p:sp>
        <p:nvSpPr>
          <p:cNvPr id="8" name="TextBox 7">
            <a:extLst>
              <a:ext uri="{FF2B5EF4-FFF2-40B4-BE49-F238E27FC236}">
                <a16:creationId xmlns:a16="http://schemas.microsoft.com/office/drawing/2014/main" id="{C09350CB-6BE7-044E-A93D-9F2EC43ADA8D}"/>
              </a:ext>
            </a:extLst>
          </p:cNvPr>
          <p:cNvSpPr txBox="1"/>
          <p:nvPr/>
        </p:nvSpPr>
        <p:spPr>
          <a:xfrm>
            <a:off x="7152857" y="198873"/>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Betrouwbaarheid</a:t>
            </a:r>
            <a:r>
              <a:rPr lang="en-GB" b="1" dirty="0">
                <a:solidFill>
                  <a:srgbClr val="3C1EC6"/>
                </a:solidFill>
                <a:latin typeface="Outfit"/>
              </a:rPr>
              <a:t> </a:t>
            </a:r>
            <a:endParaRPr lang="en-US" dirty="0"/>
          </a:p>
        </p:txBody>
      </p:sp>
      <p:sp>
        <p:nvSpPr>
          <p:cNvPr id="9" name="TextBox 8">
            <a:extLst>
              <a:ext uri="{FF2B5EF4-FFF2-40B4-BE49-F238E27FC236}">
                <a16:creationId xmlns:a16="http://schemas.microsoft.com/office/drawing/2014/main" id="{D560D943-7597-8C7D-BDAF-53301320702D}"/>
              </a:ext>
            </a:extLst>
          </p:cNvPr>
          <p:cNvSpPr txBox="1"/>
          <p:nvPr/>
        </p:nvSpPr>
        <p:spPr>
          <a:xfrm>
            <a:off x="996464" y="1714500"/>
            <a:ext cx="7092459" cy="19697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3600" b="1" dirty="0">
                <a:solidFill>
                  <a:srgbClr val="3C1EC6"/>
                </a:solidFill>
                <a:latin typeface="Outfit"/>
              </a:rPr>
              <a:t>Het is niet aan mij om te bepalen of wetenschappelijke informatie betrouwbaar is of niet.</a:t>
            </a:r>
            <a:endParaRPr lang="en-US" dirty="0"/>
          </a:p>
          <a:p>
            <a:pPr algn="ctr"/>
            <a:endParaRPr lang="en-US" dirty="0"/>
          </a:p>
        </p:txBody>
      </p:sp>
    </p:spTree>
    <p:extLst>
      <p:ext uri="{BB962C8B-B14F-4D97-AF65-F5344CB8AC3E}">
        <p14:creationId xmlns:p14="http://schemas.microsoft.com/office/powerpoint/2010/main" val="388465671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115">
          <a:extLst>
            <a:ext uri="{FF2B5EF4-FFF2-40B4-BE49-F238E27FC236}">
              <a16:creationId xmlns:a16="http://schemas.microsoft.com/office/drawing/2014/main" id="{71931082-A252-BBC6-0296-83E3059CE44B}"/>
            </a:ext>
          </a:extLst>
        </p:cNvPr>
        <p:cNvGrpSpPr/>
        <p:nvPr/>
      </p:nvGrpSpPr>
      <p:grpSpPr>
        <a:xfrm>
          <a:off x="0" y="0"/>
          <a:ext cx="0" cy="0"/>
          <a:chOff x="0" y="0"/>
          <a:chExt cx="0" cy="0"/>
        </a:xfrm>
      </p:grpSpPr>
      <p:sp>
        <p:nvSpPr>
          <p:cNvPr id="118" name="Google Shape;118;p20">
            <a:extLst>
              <a:ext uri="{FF2B5EF4-FFF2-40B4-BE49-F238E27FC236}">
                <a16:creationId xmlns:a16="http://schemas.microsoft.com/office/drawing/2014/main" id="{47C987D8-CEE3-502A-687E-89EEE8D3E330}"/>
              </a:ext>
            </a:extLst>
          </p:cNvPr>
          <p:cNvSpPr txBox="1"/>
          <p:nvPr/>
        </p:nvSpPr>
        <p:spPr>
          <a:xfrm>
            <a:off x="164101" y="202494"/>
            <a:ext cx="6282590" cy="701700"/>
          </a:xfrm>
          <a:prstGeom prst="rect">
            <a:avLst/>
          </a:prstGeom>
          <a:noFill/>
          <a:ln>
            <a:noFill/>
          </a:ln>
        </p:spPr>
        <p:txBody>
          <a:bodyPr spcFirstLastPara="1" wrap="square" lIns="91425" tIns="91425" rIns="91425" bIns="91425" anchor="t" anchorCtr="0">
            <a:spAutoFit/>
          </a:bodyPr>
          <a:lstStyle/>
          <a:p>
            <a:pPr>
              <a:lnSpc>
                <a:spcPct val="80000"/>
              </a:lnSpc>
            </a:pPr>
            <a:r>
              <a:rPr lang="nl-NL" sz="4200" b="1">
                <a:solidFill>
                  <a:srgbClr val="F8582B"/>
                </a:solidFill>
                <a:latin typeface="Outfit"/>
                <a:sym typeface="Outfit"/>
              </a:rPr>
              <a:t>19. Wat is betrouwbaar?</a:t>
            </a:r>
            <a:endParaRPr lang="en-US"/>
          </a:p>
        </p:txBody>
      </p:sp>
      <p:cxnSp>
        <p:nvCxnSpPr>
          <p:cNvPr id="4" name="Straight Arrow Connector 3">
            <a:extLst>
              <a:ext uri="{FF2B5EF4-FFF2-40B4-BE49-F238E27FC236}">
                <a16:creationId xmlns:a16="http://schemas.microsoft.com/office/drawing/2014/main" id="{077C296F-C5C8-E9AB-A2C9-CAA467048F6B}"/>
              </a:ext>
            </a:extLst>
          </p:cNvPr>
          <p:cNvCxnSpPr/>
          <p:nvPr/>
        </p:nvCxnSpPr>
        <p:spPr>
          <a:xfrm>
            <a:off x="895350" y="4330700"/>
            <a:ext cx="7094287" cy="0"/>
          </a:xfrm>
          <a:prstGeom prst="straightConnector1">
            <a:avLst/>
          </a:prstGeom>
          <a:ln w="76200">
            <a:solidFill>
              <a:srgbClr val="3C1EC6"/>
            </a:solidFill>
            <a:headEnd type="triangle"/>
            <a:tailEnd type="triangle"/>
          </a:ln>
        </p:spPr>
        <p:style>
          <a:lnRef idx="3">
            <a:schemeClr val="accent1"/>
          </a:lnRef>
          <a:fillRef idx="0">
            <a:schemeClr val="accent1"/>
          </a:fillRef>
          <a:effectRef idx="2">
            <a:schemeClr val="accent1"/>
          </a:effectRef>
          <a:fontRef idx="minor">
            <a:schemeClr val="tx1"/>
          </a:fontRef>
        </p:style>
      </p:cxnSp>
      <p:sp>
        <p:nvSpPr>
          <p:cNvPr id="5" name="TextBox 4">
            <a:extLst>
              <a:ext uri="{FF2B5EF4-FFF2-40B4-BE49-F238E27FC236}">
                <a16:creationId xmlns:a16="http://schemas.microsoft.com/office/drawing/2014/main" id="{A505A2F3-8553-341B-78A6-1E9B81AD3FAB}"/>
              </a:ext>
            </a:extLst>
          </p:cNvPr>
          <p:cNvSpPr txBox="1"/>
          <p:nvPr/>
        </p:nvSpPr>
        <p:spPr>
          <a:xfrm>
            <a:off x="538751" y="4482818"/>
            <a:ext cx="1873250" cy="307777"/>
          </a:xfrm>
          <a:prstGeom prst="rect">
            <a:avLst/>
          </a:prstGeom>
          <a:noFill/>
        </p:spPr>
        <p:txBody>
          <a:bodyPr wrap="square" rtlCol="0">
            <a:spAutoFit/>
          </a:bodyPr>
          <a:lstStyle/>
          <a:p>
            <a:r>
              <a:rPr lang="nl-NL" sz="1400" noProof="0" dirty="0">
                <a:solidFill>
                  <a:srgbClr val="3B1FC6"/>
                </a:solidFill>
                <a:latin typeface="Outfit"/>
                <a:ea typeface="Outfit"/>
                <a:cs typeface="Outfit"/>
                <a:sym typeface="Outfit"/>
              </a:rPr>
              <a:t>Niet eens</a:t>
            </a:r>
            <a:endParaRPr lang="nl-NL" noProof="0" dirty="0"/>
          </a:p>
        </p:txBody>
      </p:sp>
      <p:sp>
        <p:nvSpPr>
          <p:cNvPr id="6" name="TextBox 5">
            <a:extLst>
              <a:ext uri="{FF2B5EF4-FFF2-40B4-BE49-F238E27FC236}">
                <a16:creationId xmlns:a16="http://schemas.microsoft.com/office/drawing/2014/main" id="{18E95466-3668-584D-1EE0-A5AEFF3E9752}"/>
              </a:ext>
            </a:extLst>
          </p:cNvPr>
          <p:cNvSpPr txBox="1"/>
          <p:nvPr/>
        </p:nvSpPr>
        <p:spPr>
          <a:xfrm>
            <a:off x="7651750" y="4482959"/>
            <a:ext cx="1873250" cy="307777"/>
          </a:xfrm>
          <a:prstGeom prst="rect">
            <a:avLst/>
          </a:prstGeom>
          <a:noFill/>
        </p:spPr>
        <p:txBody>
          <a:bodyPr wrap="square" rtlCol="0">
            <a:spAutoFit/>
          </a:bodyPr>
          <a:lstStyle/>
          <a:p>
            <a:r>
              <a:rPr lang="nl-NL" noProof="0" dirty="0">
                <a:solidFill>
                  <a:srgbClr val="3B1FC6"/>
                </a:solidFill>
                <a:latin typeface="Outfit"/>
                <a:sym typeface="Outfit"/>
              </a:rPr>
              <a:t>Eens</a:t>
            </a:r>
            <a:endParaRPr lang="nl-NL" noProof="0" dirty="0"/>
          </a:p>
        </p:txBody>
      </p:sp>
      <p:sp>
        <p:nvSpPr>
          <p:cNvPr id="8" name="TextBox 7">
            <a:extLst>
              <a:ext uri="{FF2B5EF4-FFF2-40B4-BE49-F238E27FC236}">
                <a16:creationId xmlns:a16="http://schemas.microsoft.com/office/drawing/2014/main" id="{5FEC9CE5-2D75-C1BD-8D48-FB2C90370F07}"/>
              </a:ext>
            </a:extLst>
          </p:cNvPr>
          <p:cNvSpPr txBox="1"/>
          <p:nvPr/>
        </p:nvSpPr>
        <p:spPr>
          <a:xfrm>
            <a:off x="7152857" y="198873"/>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Betrouwbaarheid</a:t>
            </a:r>
            <a:r>
              <a:rPr lang="en-GB" b="1" dirty="0">
                <a:solidFill>
                  <a:srgbClr val="3C1EC6"/>
                </a:solidFill>
                <a:latin typeface="Outfit"/>
              </a:rPr>
              <a:t> </a:t>
            </a:r>
            <a:endParaRPr lang="en-US" dirty="0"/>
          </a:p>
        </p:txBody>
      </p:sp>
      <p:sp>
        <p:nvSpPr>
          <p:cNvPr id="9" name="TextBox 8">
            <a:extLst>
              <a:ext uri="{FF2B5EF4-FFF2-40B4-BE49-F238E27FC236}">
                <a16:creationId xmlns:a16="http://schemas.microsoft.com/office/drawing/2014/main" id="{EFE0758C-491B-1928-E545-E559B993F0C1}"/>
              </a:ext>
            </a:extLst>
          </p:cNvPr>
          <p:cNvSpPr txBox="1"/>
          <p:nvPr/>
        </p:nvSpPr>
        <p:spPr>
          <a:xfrm>
            <a:off x="996464" y="1714500"/>
            <a:ext cx="7092459" cy="25237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3600" b="1" dirty="0">
                <a:solidFill>
                  <a:srgbClr val="3C1EC6"/>
                </a:solidFill>
                <a:latin typeface="Outfit"/>
              </a:rPr>
              <a:t>Media moeten wetenschappelijke informatie eenvoudig maken, zelfs als dat </a:t>
            </a:r>
            <a:r>
              <a:rPr lang="nl-NL" sz="3600" b="1">
                <a:solidFill>
                  <a:srgbClr val="3C1EC6"/>
                </a:solidFill>
                <a:latin typeface="Outfit"/>
              </a:rPr>
              <a:t>nuance kost.</a:t>
            </a:r>
            <a:endParaRPr lang="en-US"/>
          </a:p>
          <a:p>
            <a:pPr algn="ctr"/>
            <a:endParaRPr lang="en-US"/>
          </a:p>
        </p:txBody>
      </p:sp>
    </p:spTree>
    <p:extLst>
      <p:ext uri="{BB962C8B-B14F-4D97-AF65-F5344CB8AC3E}">
        <p14:creationId xmlns:p14="http://schemas.microsoft.com/office/powerpoint/2010/main" val="64927318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115">
          <a:extLst>
            <a:ext uri="{FF2B5EF4-FFF2-40B4-BE49-F238E27FC236}">
              <a16:creationId xmlns:a16="http://schemas.microsoft.com/office/drawing/2014/main" id="{54A82995-E3D4-F5A3-A356-81D6CE553C3B}"/>
            </a:ext>
          </a:extLst>
        </p:cNvPr>
        <p:cNvGrpSpPr/>
        <p:nvPr/>
      </p:nvGrpSpPr>
      <p:grpSpPr>
        <a:xfrm>
          <a:off x="0" y="0"/>
          <a:ext cx="0" cy="0"/>
          <a:chOff x="0" y="0"/>
          <a:chExt cx="0" cy="0"/>
        </a:xfrm>
      </p:grpSpPr>
      <p:sp>
        <p:nvSpPr>
          <p:cNvPr id="118" name="Google Shape;118;p20">
            <a:extLst>
              <a:ext uri="{FF2B5EF4-FFF2-40B4-BE49-F238E27FC236}">
                <a16:creationId xmlns:a16="http://schemas.microsoft.com/office/drawing/2014/main" id="{557C40A7-C7F5-600D-8FB9-51D723566E33}"/>
              </a:ext>
            </a:extLst>
          </p:cNvPr>
          <p:cNvSpPr txBox="1"/>
          <p:nvPr/>
        </p:nvSpPr>
        <p:spPr>
          <a:xfrm>
            <a:off x="164101" y="202494"/>
            <a:ext cx="6282590" cy="701700"/>
          </a:xfrm>
          <a:prstGeom prst="rect">
            <a:avLst/>
          </a:prstGeom>
          <a:noFill/>
          <a:ln>
            <a:noFill/>
          </a:ln>
        </p:spPr>
        <p:txBody>
          <a:bodyPr spcFirstLastPara="1" wrap="square" lIns="91425" tIns="91425" rIns="91425" bIns="91425" anchor="t" anchorCtr="0">
            <a:spAutoFit/>
          </a:bodyPr>
          <a:lstStyle/>
          <a:p>
            <a:pPr>
              <a:lnSpc>
                <a:spcPct val="80000"/>
              </a:lnSpc>
            </a:pPr>
            <a:r>
              <a:rPr lang="nl-NL" sz="4200" b="1">
                <a:solidFill>
                  <a:srgbClr val="F8582B"/>
                </a:solidFill>
                <a:latin typeface="Outfit"/>
                <a:sym typeface="Outfit"/>
              </a:rPr>
              <a:t>19. Wat is betrouwbaar?</a:t>
            </a:r>
            <a:endParaRPr lang="en-US"/>
          </a:p>
        </p:txBody>
      </p:sp>
      <p:cxnSp>
        <p:nvCxnSpPr>
          <p:cNvPr id="4" name="Straight Arrow Connector 3">
            <a:extLst>
              <a:ext uri="{FF2B5EF4-FFF2-40B4-BE49-F238E27FC236}">
                <a16:creationId xmlns:a16="http://schemas.microsoft.com/office/drawing/2014/main" id="{9A1B6E4A-1DE1-AF23-8AF4-53D94074C083}"/>
              </a:ext>
            </a:extLst>
          </p:cNvPr>
          <p:cNvCxnSpPr/>
          <p:nvPr/>
        </p:nvCxnSpPr>
        <p:spPr>
          <a:xfrm>
            <a:off x="895350" y="4330700"/>
            <a:ext cx="7094287" cy="0"/>
          </a:xfrm>
          <a:prstGeom prst="straightConnector1">
            <a:avLst/>
          </a:prstGeom>
          <a:ln w="76200">
            <a:solidFill>
              <a:srgbClr val="3C1EC6"/>
            </a:solidFill>
            <a:headEnd type="triangle"/>
            <a:tailEnd type="triangle"/>
          </a:ln>
        </p:spPr>
        <p:style>
          <a:lnRef idx="3">
            <a:schemeClr val="accent1"/>
          </a:lnRef>
          <a:fillRef idx="0">
            <a:schemeClr val="accent1"/>
          </a:fillRef>
          <a:effectRef idx="2">
            <a:schemeClr val="accent1"/>
          </a:effectRef>
          <a:fontRef idx="minor">
            <a:schemeClr val="tx1"/>
          </a:fontRef>
        </p:style>
      </p:cxnSp>
      <p:sp>
        <p:nvSpPr>
          <p:cNvPr id="5" name="TextBox 4">
            <a:extLst>
              <a:ext uri="{FF2B5EF4-FFF2-40B4-BE49-F238E27FC236}">
                <a16:creationId xmlns:a16="http://schemas.microsoft.com/office/drawing/2014/main" id="{9F100C21-8CB2-976E-2F89-EEBE80F650B7}"/>
              </a:ext>
            </a:extLst>
          </p:cNvPr>
          <p:cNvSpPr txBox="1"/>
          <p:nvPr/>
        </p:nvSpPr>
        <p:spPr>
          <a:xfrm>
            <a:off x="538751" y="4482818"/>
            <a:ext cx="1873250" cy="307777"/>
          </a:xfrm>
          <a:prstGeom prst="rect">
            <a:avLst/>
          </a:prstGeom>
          <a:noFill/>
        </p:spPr>
        <p:txBody>
          <a:bodyPr wrap="square" rtlCol="0">
            <a:spAutoFit/>
          </a:bodyPr>
          <a:lstStyle/>
          <a:p>
            <a:r>
              <a:rPr lang="nl-NL" sz="1400" noProof="0" dirty="0">
                <a:solidFill>
                  <a:srgbClr val="3B1FC6"/>
                </a:solidFill>
                <a:latin typeface="Outfit"/>
                <a:ea typeface="Outfit"/>
                <a:cs typeface="Outfit"/>
                <a:sym typeface="Outfit"/>
              </a:rPr>
              <a:t>Niet eens</a:t>
            </a:r>
            <a:endParaRPr lang="nl-NL" noProof="0" dirty="0"/>
          </a:p>
        </p:txBody>
      </p:sp>
      <p:sp>
        <p:nvSpPr>
          <p:cNvPr id="6" name="TextBox 5">
            <a:extLst>
              <a:ext uri="{FF2B5EF4-FFF2-40B4-BE49-F238E27FC236}">
                <a16:creationId xmlns:a16="http://schemas.microsoft.com/office/drawing/2014/main" id="{8C8B3875-3F92-D67E-F7DC-D7CE1B347F50}"/>
              </a:ext>
            </a:extLst>
          </p:cNvPr>
          <p:cNvSpPr txBox="1"/>
          <p:nvPr/>
        </p:nvSpPr>
        <p:spPr>
          <a:xfrm>
            <a:off x="7651750" y="4482959"/>
            <a:ext cx="1873250" cy="307777"/>
          </a:xfrm>
          <a:prstGeom prst="rect">
            <a:avLst/>
          </a:prstGeom>
          <a:noFill/>
        </p:spPr>
        <p:txBody>
          <a:bodyPr wrap="square" rtlCol="0">
            <a:spAutoFit/>
          </a:bodyPr>
          <a:lstStyle/>
          <a:p>
            <a:r>
              <a:rPr lang="nl-NL" noProof="0" dirty="0">
                <a:solidFill>
                  <a:srgbClr val="3B1FC6"/>
                </a:solidFill>
                <a:latin typeface="Outfit"/>
                <a:sym typeface="Outfit"/>
              </a:rPr>
              <a:t>Eens</a:t>
            </a:r>
            <a:endParaRPr lang="nl-NL" noProof="0" dirty="0"/>
          </a:p>
        </p:txBody>
      </p:sp>
      <p:sp>
        <p:nvSpPr>
          <p:cNvPr id="8" name="TextBox 7">
            <a:extLst>
              <a:ext uri="{FF2B5EF4-FFF2-40B4-BE49-F238E27FC236}">
                <a16:creationId xmlns:a16="http://schemas.microsoft.com/office/drawing/2014/main" id="{319BFA9D-474F-CED2-3730-B83D2B70308C}"/>
              </a:ext>
            </a:extLst>
          </p:cNvPr>
          <p:cNvSpPr txBox="1"/>
          <p:nvPr/>
        </p:nvSpPr>
        <p:spPr>
          <a:xfrm>
            <a:off x="7152857" y="198873"/>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Betrouwbaarheid</a:t>
            </a:r>
            <a:r>
              <a:rPr lang="en-GB" b="1" dirty="0">
                <a:solidFill>
                  <a:srgbClr val="3C1EC6"/>
                </a:solidFill>
                <a:latin typeface="Outfit"/>
              </a:rPr>
              <a:t> </a:t>
            </a:r>
            <a:endParaRPr lang="en-US" dirty="0"/>
          </a:p>
        </p:txBody>
      </p:sp>
      <p:sp>
        <p:nvSpPr>
          <p:cNvPr id="9" name="TextBox 8">
            <a:extLst>
              <a:ext uri="{FF2B5EF4-FFF2-40B4-BE49-F238E27FC236}">
                <a16:creationId xmlns:a16="http://schemas.microsoft.com/office/drawing/2014/main" id="{6E8D2E18-3AD6-0C9C-15A0-18D9A609D6C1}"/>
              </a:ext>
            </a:extLst>
          </p:cNvPr>
          <p:cNvSpPr txBox="1"/>
          <p:nvPr/>
        </p:nvSpPr>
        <p:spPr>
          <a:xfrm>
            <a:off x="996464" y="1714500"/>
            <a:ext cx="7092459" cy="19697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3600" b="1">
                <a:solidFill>
                  <a:srgbClr val="3C1EC6"/>
                </a:solidFill>
                <a:latin typeface="Outfit"/>
              </a:rPr>
              <a:t>Een oprechte wetenschapper is een betrouwbare wetenschapper.</a:t>
            </a:r>
            <a:endParaRPr lang="en-US"/>
          </a:p>
          <a:p>
            <a:pPr algn="ctr"/>
            <a:endParaRPr lang="en-US"/>
          </a:p>
        </p:txBody>
      </p:sp>
    </p:spTree>
    <p:extLst>
      <p:ext uri="{BB962C8B-B14F-4D97-AF65-F5344CB8AC3E}">
        <p14:creationId xmlns:p14="http://schemas.microsoft.com/office/powerpoint/2010/main" val="375887616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115">
          <a:extLst>
            <a:ext uri="{FF2B5EF4-FFF2-40B4-BE49-F238E27FC236}">
              <a16:creationId xmlns:a16="http://schemas.microsoft.com/office/drawing/2014/main" id="{B931366B-B1B7-4A4A-7F7D-5B587609F510}"/>
            </a:ext>
          </a:extLst>
        </p:cNvPr>
        <p:cNvGrpSpPr/>
        <p:nvPr/>
      </p:nvGrpSpPr>
      <p:grpSpPr>
        <a:xfrm>
          <a:off x="0" y="0"/>
          <a:ext cx="0" cy="0"/>
          <a:chOff x="0" y="0"/>
          <a:chExt cx="0" cy="0"/>
        </a:xfrm>
      </p:grpSpPr>
      <p:sp>
        <p:nvSpPr>
          <p:cNvPr id="118" name="Google Shape;118;p20">
            <a:extLst>
              <a:ext uri="{FF2B5EF4-FFF2-40B4-BE49-F238E27FC236}">
                <a16:creationId xmlns:a16="http://schemas.microsoft.com/office/drawing/2014/main" id="{B76C757E-367D-3A66-C295-B55E01269EE6}"/>
              </a:ext>
            </a:extLst>
          </p:cNvPr>
          <p:cNvSpPr txBox="1"/>
          <p:nvPr/>
        </p:nvSpPr>
        <p:spPr>
          <a:xfrm>
            <a:off x="164101" y="202494"/>
            <a:ext cx="6282590" cy="701700"/>
          </a:xfrm>
          <a:prstGeom prst="rect">
            <a:avLst/>
          </a:prstGeom>
          <a:noFill/>
          <a:ln>
            <a:noFill/>
          </a:ln>
        </p:spPr>
        <p:txBody>
          <a:bodyPr spcFirstLastPara="1" wrap="square" lIns="91425" tIns="91425" rIns="91425" bIns="91425" anchor="t" anchorCtr="0">
            <a:spAutoFit/>
          </a:bodyPr>
          <a:lstStyle/>
          <a:p>
            <a:pPr>
              <a:lnSpc>
                <a:spcPct val="80000"/>
              </a:lnSpc>
            </a:pPr>
            <a:r>
              <a:rPr lang="nl-NL" sz="4200" b="1">
                <a:solidFill>
                  <a:srgbClr val="F8582B"/>
                </a:solidFill>
                <a:latin typeface="Outfit"/>
                <a:sym typeface="Outfit"/>
              </a:rPr>
              <a:t>19. Wat is betrouwbaar?</a:t>
            </a:r>
            <a:endParaRPr lang="en-US"/>
          </a:p>
        </p:txBody>
      </p:sp>
      <p:cxnSp>
        <p:nvCxnSpPr>
          <p:cNvPr id="4" name="Straight Arrow Connector 3">
            <a:extLst>
              <a:ext uri="{FF2B5EF4-FFF2-40B4-BE49-F238E27FC236}">
                <a16:creationId xmlns:a16="http://schemas.microsoft.com/office/drawing/2014/main" id="{3BB26933-BF53-0C75-D4B4-24F6FE704468}"/>
              </a:ext>
            </a:extLst>
          </p:cNvPr>
          <p:cNvCxnSpPr/>
          <p:nvPr/>
        </p:nvCxnSpPr>
        <p:spPr>
          <a:xfrm>
            <a:off x="895350" y="4330700"/>
            <a:ext cx="7094287" cy="0"/>
          </a:xfrm>
          <a:prstGeom prst="straightConnector1">
            <a:avLst/>
          </a:prstGeom>
          <a:ln w="76200">
            <a:solidFill>
              <a:srgbClr val="3C1EC6"/>
            </a:solidFill>
            <a:headEnd type="triangle"/>
            <a:tailEnd type="triangle"/>
          </a:ln>
        </p:spPr>
        <p:style>
          <a:lnRef idx="3">
            <a:schemeClr val="accent1"/>
          </a:lnRef>
          <a:fillRef idx="0">
            <a:schemeClr val="accent1"/>
          </a:fillRef>
          <a:effectRef idx="2">
            <a:schemeClr val="accent1"/>
          </a:effectRef>
          <a:fontRef idx="minor">
            <a:schemeClr val="tx1"/>
          </a:fontRef>
        </p:style>
      </p:cxnSp>
      <p:sp>
        <p:nvSpPr>
          <p:cNvPr id="5" name="TextBox 4">
            <a:extLst>
              <a:ext uri="{FF2B5EF4-FFF2-40B4-BE49-F238E27FC236}">
                <a16:creationId xmlns:a16="http://schemas.microsoft.com/office/drawing/2014/main" id="{51737191-8601-CD36-33A5-51622DD7678E}"/>
              </a:ext>
            </a:extLst>
          </p:cNvPr>
          <p:cNvSpPr txBox="1"/>
          <p:nvPr/>
        </p:nvSpPr>
        <p:spPr>
          <a:xfrm>
            <a:off x="538751" y="4482818"/>
            <a:ext cx="1873250" cy="307777"/>
          </a:xfrm>
          <a:prstGeom prst="rect">
            <a:avLst/>
          </a:prstGeom>
          <a:noFill/>
        </p:spPr>
        <p:txBody>
          <a:bodyPr wrap="square" rtlCol="0">
            <a:spAutoFit/>
          </a:bodyPr>
          <a:lstStyle/>
          <a:p>
            <a:r>
              <a:rPr lang="nl-NL" sz="1400" noProof="0" dirty="0">
                <a:solidFill>
                  <a:srgbClr val="3B1FC6"/>
                </a:solidFill>
                <a:latin typeface="Outfit"/>
                <a:ea typeface="Outfit"/>
                <a:cs typeface="Outfit"/>
                <a:sym typeface="Outfit"/>
              </a:rPr>
              <a:t>Niet eens</a:t>
            </a:r>
            <a:endParaRPr lang="nl-NL" noProof="0" dirty="0"/>
          </a:p>
        </p:txBody>
      </p:sp>
      <p:sp>
        <p:nvSpPr>
          <p:cNvPr id="6" name="TextBox 5">
            <a:extLst>
              <a:ext uri="{FF2B5EF4-FFF2-40B4-BE49-F238E27FC236}">
                <a16:creationId xmlns:a16="http://schemas.microsoft.com/office/drawing/2014/main" id="{FACC95CA-9206-06E2-7836-FA65C2BF3831}"/>
              </a:ext>
            </a:extLst>
          </p:cNvPr>
          <p:cNvSpPr txBox="1"/>
          <p:nvPr/>
        </p:nvSpPr>
        <p:spPr>
          <a:xfrm>
            <a:off x="7651750" y="4482959"/>
            <a:ext cx="1873250" cy="307777"/>
          </a:xfrm>
          <a:prstGeom prst="rect">
            <a:avLst/>
          </a:prstGeom>
          <a:noFill/>
        </p:spPr>
        <p:txBody>
          <a:bodyPr wrap="square" rtlCol="0">
            <a:spAutoFit/>
          </a:bodyPr>
          <a:lstStyle/>
          <a:p>
            <a:r>
              <a:rPr lang="nl-NL" noProof="0" dirty="0">
                <a:solidFill>
                  <a:srgbClr val="3B1FC6"/>
                </a:solidFill>
                <a:latin typeface="Outfit"/>
                <a:sym typeface="Outfit"/>
              </a:rPr>
              <a:t>Eens</a:t>
            </a:r>
            <a:endParaRPr lang="nl-NL" noProof="0" dirty="0"/>
          </a:p>
        </p:txBody>
      </p:sp>
      <p:sp>
        <p:nvSpPr>
          <p:cNvPr id="8" name="TextBox 7">
            <a:extLst>
              <a:ext uri="{FF2B5EF4-FFF2-40B4-BE49-F238E27FC236}">
                <a16:creationId xmlns:a16="http://schemas.microsoft.com/office/drawing/2014/main" id="{4E4A78B8-3626-5CCA-47DA-8BCA483AB0CF}"/>
              </a:ext>
            </a:extLst>
          </p:cNvPr>
          <p:cNvSpPr txBox="1"/>
          <p:nvPr/>
        </p:nvSpPr>
        <p:spPr>
          <a:xfrm>
            <a:off x="7152857" y="198873"/>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Betrouwbaarheid</a:t>
            </a:r>
            <a:r>
              <a:rPr lang="en-GB" b="1" dirty="0">
                <a:solidFill>
                  <a:srgbClr val="3C1EC6"/>
                </a:solidFill>
                <a:latin typeface="Outfit"/>
              </a:rPr>
              <a:t> </a:t>
            </a:r>
            <a:endParaRPr lang="en-US" dirty="0"/>
          </a:p>
        </p:txBody>
      </p:sp>
      <p:sp>
        <p:nvSpPr>
          <p:cNvPr id="9" name="TextBox 8">
            <a:extLst>
              <a:ext uri="{FF2B5EF4-FFF2-40B4-BE49-F238E27FC236}">
                <a16:creationId xmlns:a16="http://schemas.microsoft.com/office/drawing/2014/main" id="{E7B684B9-489C-6F57-D5A5-01270D3016A5}"/>
              </a:ext>
            </a:extLst>
          </p:cNvPr>
          <p:cNvSpPr txBox="1"/>
          <p:nvPr/>
        </p:nvSpPr>
        <p:spPr>
          <a:xfrm>
            <a:off x="996464" y="1714500"/>
            <a:ext cx="7092459" cy="141577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3600" b="1">
                <a:solidFill>
                  <a:srgbClr val="3C1EC6"/>
                </a:solidFill>
                <a:latin typeface="Outfit"/>
              </a:rPr>
              <a:t>Een Nobelprijswinnaar fysica kunnen we altijd vertrouwen.</a:t>
            </a:r>
            <a:endParaRPr lang="en-US"/>
          </a:p>
          <a:p>
            <a:pPr algn="ctr"/>
            <a:endParaRPr lang="en-US"/>
          </a:p>
        </p:txBody>
      </p:sp>
    </p:spTree>
    <p:extLst>
      <p:ext uri="{BB962C8B-B14F-4D97-AF65-F5344CB8AC3E}">
        <p14:creationId xmlns:p14="http://schemas.microsoft.com/office/powerpoint/2010/main" val="125474757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115">
          <a:extLst>
            <a:ext uri="{FF2B5EF4-FFF2-40B4-BE49-F238E27FC236}">
              <a16:creationId xmlns:a16="http://schemas.microsoft.com/office/drawing/2014/main" id="{7E0A2CE7-4E61-81DD-87DC-145D6CAF76AF}"/>
            </a:ext>
          </a:extLst>
        </p:cNvPr>
        <p:cNvGrpSpPr/>
        <p:nvPr/>
      </p:nvGrpSpPr>
      <p:grpSpPr>
        <a:xfrm>
          <a:off x="0" y="0"/>
          <a:ext cx="0" cy="0"/>
          <a:chOff x="0" y="0"/>
          <a:chExt cx="0" cy="0"/>
        </a:xfrm>
      </p:grpSpPr>
      <p:sp>
        <p:nvSpPr>
          <p:cNvPr id="118" name="Google Shape;118;p20">
            <a:extLst>
              <a:ext uri="{FF2B5EF4-FFF2-40B4-BE49-F238E27FC236}">
                <a16:creationId xmlns:a16="http://schemas.microsoft.com/office/drawing/2014/main" id="{38FD0CE9-A26C-CAF8-9536-F8D2603A5625}"/>
              </a:ext>
            </a:extLst>
          </p:cNvPr>
          <p:cNvSpPr txBox="1"/>
          <p:nvPr/>
        </p:nvSpPr>
        <p:spPr>
          <a:xfrm>
            <a:off x="164101" y="202494"/>
            <a:ext cx="6282590" cy="701700"/>
          </a:xfrm>
          <a:prstGeom prst="rect">
            <a:avLst/>
          </a:prstGeom>
          <a:noFill/>
          <a:ln>
            <a:noFill/>
          </a:ln>
        </p:spPr>
        <p:txBody>
          <a:bodyPr spcFirstLastPara="1" wrap="square" lIns="91425" tIns="91425" rIns="91425" bIns="91425" anchor="t" anchorCtr="0">
            <a:spAutoFit/>
          </a:bodyPr>
          <a:lstStyle/>
          <a:p>
            <a:pPr>
              <a:lnSpc>
                <a:spcPct val="80000"/>
              </a:lnSpc>
            </a:pPr>
            <a:r>
              <a:rPr lang="nl-NL" sz="4200" b="1">
                <a:solidFill>
                  <a:srgbClr val="F8582B"/>
                </a:solidFill>
                <a:latin typeface="Outfit"/>
                <a:sym typeface="Outfit"/>
              </a:rPr>
              <a:t>19. Wat is betrouwbaar?</a:t>
            </a:r>
            <a:endParaRPr lang="en-US"/>
          </a:p>
        </p:txBody>
      </p:sp>
      <p:cxnSp>
        <p:nvCxnSpPr>
          <p:cNvPr id="4" name="Straight Arrow Connector 3">
            <a:extLst>
              <a:ext uri="{FF2B5EF4-FFF2-40B4-BE49-F238E27FC236}">
                <a16:creationId xmlns:a16="http://schemas.microsoft.com/office/drawing/2014/main" id="{0FA3A203-A112-1C85-52F0-DF7FB3F410BE}"/>
              </a:ext>
            </a:extLst>
          </p:cNvPr>
          <p:cNvCxnSpPr/>
          <p:nvPr/>
        </p:nvCxnSpPr>
        <p:spPr>
          <a:xfrm>
            <a:off x="895350" y="4330700"/>
            <a:ext cx="7094287" cy="0"/>
          </a:xfrm>
          <a:prstGeom prst="straightConnector1">
            <a:avLst/>
          </a:prstGeom>
          <a:ln w="76200">
            <a:solidFill>
              <a:srgbClr val="3C1EC6"/>
            </a:solidFill>
            <a:headEnd type="triangle"/>
            <a:tailEnd type="triangle"/>
          </a:ln>
        </p:spPr>
        <p:style>
          <a:lnRef idx="3">
            <a:schemeClr val="accent1"/>
          </a:lnRef>
          <a:fillRef idx="0">
            <a:schemeClr val="accent1"/>
          </a:fillRef>
          <a:effectRef idx="2">
            <a:schemeClr val="accent1"/>
          </a:effectRef>
          <a:fontRef idx="minor">
            <a:schemeClr val="tx1"/>
          </a:fontRef>
        </p:style>
      </p:cxnSp>
      <p:sp>
        <p:nvSpPr>
          <p:cNvPr id="5" name="TextBox 4">
            <a:extLst>
              <a:ext uri="{FF2B5EF4-FFF2-40B4-BE49-F238E27FC236}">
                <a16:creationId xmlns:a16="http://schemas.microsoft.com/office/drawing/2014/main" id="{1C7492B0-B82B-2F5E-8495-E6A11F4836E5}"/>
              </a:ext>
            </a:extLst>
          </p:cNvPr>
          <p:cNvSpPr txBox="1"/>
          <p:nvPr/>
        </p:nvSpPr>
        <p:spPr>
          <a:xfrm>
            <a:off x="538751" y="4482818"/>
            <a:ext cx="1873250" cy="307777"/>
          </a:xfrm>
          <a:prstGeom prst="rect">
            <a:avLst/>
          </a:prstGeom>
          <a:noFill/>
        </p:spPr>
        <p:txBody>
          <a:bodyPr wrap="square" rtlCol="0">
            <a:spAutoFit/>
          </a:bodyPr>
          <a:lstStyle/>
          <a:p>
            <a:r>
              <a:rPr lang="nl-NL" sz="1400" noProof="0" dirty="0">
                <a:solidFill>
                  <a:srgbClr val="3B1FC6"/>
                </a:solidFill>
                <a:latin typeface="Outfit"/>
                <a:ea typeface="Outfit"/>
                <a:cs typeface="Outfit"/>
                <a:sym typeface="Outfit"/>
              </a:rPr>
              <a:t>Niet eens</a:t>
            </a:r>
            <a:endParaRPr lang="nl-NL" noProof="0" dirty="0"/>
          </a:p>
        </p:txBody>
      </p:sp>
      <p:sp>
        <p:nvSpPr>
          <p:cNvPr id="6" name="TextBox 5">
            <a:extLst>
              <a:ext uri="{FF2B5EF4-FFF2-40B4-BE49-F238E27FC236}">
                <a16:creationId xmlns:a16="http://schemas.microsoft.com/office/drawing/2014/main" id="{B70EA917-9A04-7260-5BEF-710D30F507EE}"/>
              </a:ext>
            </a:extLst>
          </p:cNvPr>
          <p:cNvSpPr txBox="1"/>
          <p:nvPr/>
        </p:nvSpPr>
        <p:spPr>
          <a:xfrm>
            <a:off x="7651750" y="4482959"/>
            <a:ext cx="1873250" cy="307777"/>
          </a:xfrm>
          <a:prstGeom prst="rect">
            <a:avLst/>
          </a:prstGeom>
          <a:noFill/>
        </p:spPr>
        <p:txBody>
          <a:bodyPr wrap="square" rtlCol="0">
            <a:spAutoFit/>
          </a:bodyPr>
          <a:lstStyle/>
          <a:p>
            <a:r>
              <a:rPr lang="nl-NL" noProof="0" dirty="0">
                <a:solidFill>
                  <a:srgbClr val="3B1FC6"/>
                </a:solidFill>
                <a:latin typeface="Outfit"/>
                <a:sym typeface="Outfit"/>
              </a:rPr>
              <a:t>Eens</a:t>
            </a:r>
            <a:endParaRPr lang="nl-NL" noProof="0" dirty="0"/>
          </a:p>
        </p:txBody>
      </p:sp>
      <p:sp>
        <p:nvSpPr>
          <p:cNvPr id="8" name="TextBox 7">
            <a:extLst>
              <a:ext uri="{FF2B5EF4-FFF2-40B4-BE49-F238E27FC236}">
                <a16:creationId xmlns:a16="http://schemas.microsoft.com/office/drawing/2014/main" id="{14EEF263-8C60-64F3-0279-15CE1E6DBC0A}"/>
              </a:ext>
            </a:extLst>
          </p:cNvPr>
          <p:cNvSpPr txBox="1"/>
          <p:nvPr/>
        </p:nvSpPr>
        <p:spPr>
          <a:xfrm>
            <a:off x="7152857" y="198873"/>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Betrouwbaarheid</a:t>
            </a:r>
            <a:r>
              <a:rPr lang="en-GB" b="1" dirty="0">
                <a:solidFill>
                  <a:srgbClr val="3C1EC6"/>
                </a:solidFill>
                <a:latin typeface="Outfit"/>
              </a:rPr>
              <a:t> </a:t>
            </a:r>
            <a:endParaRPr lang="en-US" dirty="0"/>
          </a:p>
        </p:txBody>
      </p:sp>
      <p:sp>
        <p:nvSpPr>
          <p:cNvPr id="9" name="TextBox 8">
            <a:extLst>
              <a:ext uri="{FF2B5EF4-FFF2-40B4-BE49-F238E27FC236}">
                <a16:creationId xmlns:a16="http://schemas.microsoft.com/office/drawing/2014/main" id="{1EB06BAA-CD33-9F3C-E034-B43D9803F2CA}"/>
              </a:ext>
            </a:extLst>
          </p:cNvPr>
          <p:cNvSpPr txBox="1"/>
          <p:nvPr/>
        </p:nvSpPr>
        <p:spPr>
          <a:xfrm>
            <a:off x="996464" y="1714500"/>
            <a:ext cx="7092459" cy="141577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3600" b="1">
                <a:solidFill>
                  <a:srgbClr val="3C1EC6"/>
                </a:solidFill>
                <a:latin typeface="Outfit"/>
              </a:rPr>
              <a:t>Wat je zelf hebt gezien, is zeker te vertrouwen.</a:t>
            </a:r>
            <a:endParaRPr lang="en-US"/>
          </a:p>
          <a:p>
            <a:pPr algn="ctr"/>
            <a:endParaRPr lang="en-US"/>
          </a:p>
        </p:txBody>
      </p:sp>
    </p:spTree>
    <p:extLst>
      <p:ext uri="{BB962C8B-B14F-4D97-AF65-F5344CB8AC3E}">
        <p14:creationId xmlns:p14="http://schemas.microsoft.com/office/powerpoint/2010/main" val="278692149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115">
          <a:extLst>
            <a:ext uri="{FF2B5EF4-FFF2-40B4-BE49-F238E27FC236}">
              <a16:creationId xmlns:a16="http://schemas.microsoft.com/office/drawing/2014/main" id="{47FA90B3-003A-C91A-6322-EEAEAEE1A5FF}"/>
            </a:ext>
          </a:extLst>
        </p:cNvPr>
        <p:cNvGrpSpPr/>
        <p:nvPr/>
      </p:nvGrpSpPr>
      <p:grpSpPr>
        <a:xfrm>
          <a:off x="0" y="0"/>
          <a:ext cx="0" cy="0"/>
          <a:chOff x="0" y="0"/>
          <a:chExt cx="0" cy="0"/>
        </a:xfrm>
      </p:grpSpPr>
      <p:sp>
        <p:nvSpPr>
          <p:cNvPr id="118" name="Google Shape;118;p20">
            <a:extLst>
              <a:ext uri="{FF2B5EF4-FFF2-40B4-BE49-F238E27FC236}">
                <a16:creationId xmlns:a16="http://schemas.microsoft.com/office/drawing/2014/main" id="{912FF58F-6EEF-4F14-4E57-6139A9C41D02}"/>
              </a:ext>
            </a:extLst>
          </p:cNvPr>
          <p:cNvSpPr txBox="1"/>
          <p:nvPr/>
        </p:nvSpPr>
        <p:spPr>
          <a:xfrm>
            <a:off x="164101" y="202494"/>
            <a:ext cx="6282590" cy="701700"/>
          </a:xfrm>
          <a:prstGeom prst="rect">
            <a:avLst/>
          </a:prstGeom>
          <a:noFill/>
          <a:ln>
            <a:noFill/>
          </a:ln>
        </p:spPr>
        <p:txBody>
          <a:bodyPr spcFirstLastPara="1" wrap="square" lIns="91425" tIns="91425" rIns="91425" bIns="91425" anchor="t" anchorCtr="0">
            <a:spAutoFit/>
          </a:bodyPr>
          <a:lstStyle/>
          <a:p>
            <a:pPr>
              <a:lnSpc>
                <a:spcPct val="80000"/>
              </a:lnSpc>
            </a:pPr>
            <a:r>
              <a:rPr lang="nl-NL" sz="4200" b="1">
                <a:solidFill>
                  <a:srgbClr val="F8582B"/>
                </a:solidFill>
                <a:latin typeface="Outfit"/>
                <a:sym typeface="Outfit"/>
              </a:rPr>
              <a:t>19. Wat is betrouwbaar?</a:t>
            </a:r>
            <a:endParaRPr lang="en-US"/>
          </a:p>
        </p:txBody>
      </p:sp>
      <p:cxnSp>
        <p:nvCxnSpPr>
          <p:cNvPr id="4" name="Straight Arrow Connector 3">
            <a:extLst>
              <a:ext uri="{FF2B5EF4-FFF2-40B4-BE49-F238E27FC236}">
                <a16:creationId xmlns:a16="http://schemas.microsoft.com/office/drawing/2014/main" id="{5D80C3A2-5DD9-F3CE-5A90-D9033DDB7D30}"/>
              </a:ext>
            </a:extLst>
          </p:cNvPr>
          <p:cNvCxnSpPr/>
          <p:nvPr/>
        </p:nvCxnSpPr>
        <p:spPr>
          <a:xfrm>
            <a:off x="895350" y="4330700"/>
            <a:ext cx="7094287" cy="0"/>
          </a:xfrm>
          <a:prstGeom prst="straightConnector1">
            <a:avLst/>
          </a:prstGeom>
          <a:ln w="76200">
            <a:solidFill>
              <a:srgbClr val="3C1EC6"/>
            </a:solidFill>
            <a:headEnd type="triangle"/>
            <a:tailEnd type="triangle"/>
          </a:ln>
        </p:spPr>
        <p:style>
          <a:lnRef idx="3">
            <a:schemeClr val="accent1"/>
          </a:lnRef>
          <a:fillRef idx="0">
            <a:schemeClr val="accent1"/>
          </a:fillRef>
          <a:effectRef idx="2">
            <a:schemeClr val="accent1"/>
          </a:effectRef>
          <a:fontRef idx="minor">
            <a:schemeClr val="tx1"/>
          </a:fontRef>
        </p:style>
      </p:cxnSp>
      <p:sp>
        <p:nvSpPr>
          <p:cNvPr id="5" name="TextBox 4">
            <a:extLst>
              <a:ext uri="{FF2B5EF4-FFF2-40B4-BE49-F238E27FC236}">
                <a16:creationId xmlns:a16="http://schemas.microsoft.com/office/drawing/2014/main" id="{C8EEC71E-8CA7-488F-49ED-E13BC6306208}"/>
              </a:ext>
            </a:extLst>
          </p:cNvPr>
          <p:cNvSpPr txBox="1"/>
          <p:nvPr/>
        </p:nvSpPr>
        <p:spPr>
          <a:xfrm>
            <a:off x="538751" y="4482818"/>
            <a:ext cx="1873250" cy="307777"/>
          </a:xfrm>
          <a:prstGeom prst="rect">
            <a:avLst/>
          </a:prstGeom>
          <a:noFill/>
        </p:spPr>
        <p:txBody>
          <a:bodyPr wrap="square" rtlCol="0">
            <a:spAutoFit/>
          </a:bodyPr>
          <a:lstStyle/>
          <a:p>
            <a:r>
              <a:rPr lang="nl-NL" sz="1400" noProof="0" dirty="0">
                <a:solidFill>
                  <a:srgbClr val="3B1FC6"/>
                </a:solidFill>
                <a:latin typeface="Outfit"/>
                <a:ea typeface="Outfit"/>
                <a:cs typeface="Outfit"/>
                <a:sym typeface="Outfit"/>
              </a:rPr>
              <a:t>Niet eens</a:t>
            </a:r>
            <a:endParaRPr lang="nl-NL" noProof="0" dirty="0"/>
          </a:p>
        </p:txBody>
      </p:sp>
      <p:sp>
        <p:nvSpPr>
          <p:cNvPr id="6" name="TextBox 5">
            <a:extLst>
              <a:ext uri="{FF2B5EF4-FFF2-40B4-BE49-F238E27FC236}">
                <a16:creationId xmlns:a16="http://schemas.microsoft.com/office/drawing/2014/main" id="{CDAC2788-1E35-9EBF-800B-E049D233BFE1}"/>
              </a:ext>
            </a:extLst>
          </p:cNvPr>
          <p:cNvSpPr txBox="1"/>
          <p:nvPr/>
        </p:nvSpPr>
        <p:spPr>
          <a:xfrm>
            <a:off x="7651750" y="4482959"/>
            <a:ext cx="1873250" cy="307777"/>
          </a:xfrm>
          <a:prstGeom prst="rect">
            <a:avLst/>
          </a:prstGeom>
          <a:noFill/>
        </p:spPr>
        <p:txBody>
          <a:bodyPr wrap="square" rtlCol="0">
            <a:spAutoFit/>
          </a:bodyPr>
          <a:lstStyle/>
          <a:p>
            <a:r>
              <a:rPr lang="nl-NL" noProof="0" dirty="0">
                <a:solidFill>
                  <a:srgbClr val="3B1FC6"/>
                </a:solidFill>
                <a:latin typeface="Outfit"/>
                <a:sym typeface="Outfit"/>
              </a:rPr>
              <a:t>Eens</a:t>
            </a:r>
            <a:endParaRPr lang="nl-NL" noProof="0" dirty="0"/>
          </a:p>
        </p:txBody>
      </p:sp>
      <p:sp>
        <p:nvSpPr>
          <p:cNvPr id="8" name="TextBox 7">
            <a:extLst>
              <a:ext uri="{FF2B5EF4-FFF2-40B4-BE49-F238E27FC236}">
                <a16:creationId xmlns:a16="http://schemas.microsoft.com/office/drawing/2014/main" id="{6B9AC587-CF6F-8E8F-7DF0-C94581B66FA7}"/>
              </a:ext>
            </a:extLst>
          </p:cNvPr>
          <p:cNvSpPr txBox="1"/>
          <p:nvPr/>
        </p:nvSpPr>
        <p:spPr>
          <a:xfrm>
            <a:off x="7152857" y="198873"/>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Betrouwbaarheid</a:t>
            </a:r>
            <a:r>
              <a:rPr lang="en-GB" b="1" dirty="0">
                <a:solidFill>
                  <a:srgbClr val="3C1EC6"/>
                </a:solidFill>
                <a:latin typeface="Outfit"/>
              </a:rPr>
              <a:t> </a:t>
            </a:r>
            <a:endParaRPr lang="en-US" dirty="0"/>
          </a:p>
        </p:txBody>
      </p:sp>
      <p:sp>
        <p:nvSpPr>
          <p:cNvPr id="9" name="TextBox 8">
            <a:extLst>
              <a:ext uri="{FF2B5EF4-FFF2-40B4-BE49-F238E27FC236}">
                <a16:creationId xmlns:a16="http://schemas.microsoft.com/office/drawing/2014/main" id="{B7409B13-C695-65B0-A2CC-0598CFF4EB1C}"/>
              </a:ext>
            </a:extLst>
          </p:cNvPr>
          <p:cNvSpPr txBox="1"/>
          <p:nvPr/>
        </p:nvSpPr>
        <p:spPr>
          <a:xfrm>
            <a:off x="996464" y="1714500"/>
            <a:ext cx="7092459" cy="141577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3600" b="1" dirty="0">
                <a:solidFill>
                  <a:srgbClr val="3C1EC6"/>
                </a:solidFill>
                <a:latin typeface="Outfit"/>
              </a:rPr>
              <a:t>Als veel mensen het eens zijn over iets, moet dat wel waar zijn.</a:t>
            </a:r>
            <a:endParaRPr lang="en-US" dirty="0"/>
          </a:p>
          <a:p>
            <a:pPr algn="ctr"/>
            <a:endParaRPr lang="en-US" dirty="0"/>
          </a:p>
        </p:txBody>
      </p:sp>
    </p:spTree>
    <p:extLst>
      <p:ext uri="{BB962C8B-B14F-4D97-AF65-F5344CB8AC3E}">
        <p14:creationId xmlns:p14="http://schemas.microsoft.com/office/powerpoint/2010/main" val="321898606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95E4EF7E-0374-FC93-4AD8-A59E64917332}"/>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895742F4-0873-ADB4-3357-E2A7B2CAE80B}"/>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8431F852-04D5-A7BF-B6B0-E7B6E8D65C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539B19C-EB30-DDD7-3539-7946B6CDA424}"/>
              </a:ext>
            </a:extLst>
          </p:cNvPr>
          <p:cNvSpPr txBox="1"/>
          <p:nvPr/>
        </p:nvSpPr>
        <p:spPr>
          <a:xfrm>
            <a:off x="7263705" y="144982"/>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Betrouwbaarheid</a:t>
            </a:r>
            <a:endParaRPr lang="nl-NL" b="1" dirty="0" err="1">
              <a:solidFill>
                <a:srgbClr val="3C1EC6"/>
              </a:solidFill>
            </a:endParaRPr>
          </a:p>
        </p:txBody>
      </p:sp>
      <p:sp>
        <p:nvSpPr>
          <p:cNvPr id="4" name="Oval Callout 3">
            <a:extLst>
              <a:ext uri="{FF2B5EF4-FFF2-40B4-BE49-F238E27FC236}">
                <a16:creationId xmlns:a16="http://schemas.microsoft.com/office/drawing/2014/main" id="{E0E8A5B9-25D8-A470-8A7A-9023628E3DE0}"/>
              </a:ext>
            </a:extLst>
          </p:cNvPr>
          <p:cNvSpPr/>
          <p:nvPr/>
        </p:nvSpPr>
        <p:spPr>
          <a:xfrm>
            <a:off x="400086" y="1333500"/>
            <a:ext cx="5947373" cy="3158261"/>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Is betrouwbaarheid hetzelfde als waarheid?</a:t>
            </a:r>
          </a:p>
        </p:txBody>
      </p:sp>
    </p:spTree>
    <p:extLst>
      <p:ext uri="{BB962C8B-B14F-4D97-AF65-F5344CB8AC3E}">
        <p14:creationId xmlns:p14="http://schemas.microsoft.com/office/powerpoint/2010/main" val="350880871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D31EC290-F92F-5985-2E34-1F0E5F1FD49E}"/>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5B4200DA-A6BD-7701-1538-48825DB2CD78}"/>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C03C080C-347A-E9D6-AF41-893CE74350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F49C3E2-7FEE-919E-D59A-ACCB02B677AF}"/>
              </a:ext>
            </a:extLst>
          </p:cNvPr>
          <p:cNvSpPr txBox="1"/>
          <p:nvPr/>
        </p:nvSpPr>
        <p:spPr>
          <a:xfrm>
            <a:off x="7263705" y="144982"/>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Betrouwbaarheid</a:t>
            </a:r>
            <a:endParaRPr lang="nl-NL" b="1" dirty="0" err="1">
              <a:solidFill>
                <a:srgbClr val="3C1EC6"/>
              </a:solidFill>
            </a:endParaRPr>
          </a:p>
        </p:txBody>
      </p:sp>
      <p:sp>
        <p:nvSpPr>
          <p:cNvPr id="7" name="Oval Callout 6">
            <a:extLst>
              <a:ext uri="{FF2B5EF4-FFF2-40B4-BE49-F238E27FC236}">
                <a16:creationId xmlns:a16="http://schemas.microsoft.com/office/drawing/2014/main" id="{8257B4B4-2735-E863-05C9-85F79BC260C9}"/>
              </a:ext>
            </a:extLst>
          </p:cNvPr>
          <p:cNvSpPr/>
          <p:nvPr/>
        </p:nvSpPr>
        <p:spPr>
          <a:xfrm>
            <a:off x="256771" y="1348740"/>
            <a:ext cx="6044969" cy="3156532"/>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000" dirty="0">
              <a:ln w="0"/>
              <a:solidFill>
                <a:schemeClr val="tx1"/>
              </a:solidFill>
              <a:effectLst>
                <a:outerShdw blurRad="38100" dist="25400" dir="5400000" algn="ctr" rotWithShape="0">
                  <a:srgbClr val="6E747A">
                    <a:alpha val="43000"/>
                  </a:srgbClr>
                </a:outerShdw>
              </a:effectLst>
            </a:endParaRPr>
          </a:p>
          <a:p>
            <a:pPr algn="ctr"/>
            <a:r>
              <a:rPr lang="nl-NL" sz="3200" b="1" dirty="0">
                <a:ln w="0"/>
                <a:solidFill>
                  <a:srgbClr val="3C1EC6"/>
                </a:solidFill>
                <a:effectLst>
                  <a:outerShdw blurRad="38100" dist="25400" dir="5400000" algn="ctr" rotWithShape="0">
                    <a:srgbClr val="6E747A">
                      <a:alpha val="43000"/>
                    </a:srgbClr>
                  </a:outerShdw>
                </a:effectLst>
                <a:latin typeface="Outfit"/>
              </a:rPr>
              <a:t>Wat maakt iemand betrouwbaar?</a:t>
            </a:r>
          </a:p>
          <a:p>
            <a:pPr algn="ctr"/>
            <a:endParaRPr lang="nl-NL" sz="2000" dirty="0">
              <a:ln w="0"/>
              <a:solidFill>
                <a:schemeClr val="tx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82549791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79CC8575-AD64-1AD4-09BA-C84179EAAE3E}"/>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53ACC5CF-87D3-F4E0-BDF8-82C56E98E85C}"/>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40C4DEAE-2A0C-E7DD-61A4-A518CE0D77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15E1B18-9AC8-833A-9FA0-C3DEA433EBB7}"/>
              </a:ext>
            </a:extLst>
          </p:cNvPr>
          <p:cNvSpPr txBox="1"/>
          <p:nvPr/>
        </p:nvSpPr>
        <p:spPr>
          <a:xfrm>
            <a:off x="7263705" y="144982"/>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Betrouwbaarheid</a:t>
            </a:r>
            <a:endParaRPr lang="nl-NL" b="1" dirty="0" err="1">
              <a:solidFill>
                <a:srgbClr val="3C1EC6"/>
              </a:solidFill>
            </a:endParaRPr>
          </a:p>
        </p:txBody>
      </p:sp>
      <p:sp>
        <p:nvSpPr>
          <p:cNvPr id="3" name="Oval Callout 2">
            <a:extLst>
              <a:ext uri="{FF2B5EF4-FFF2-40B4-BE49-F238E27FC236}">
                <a16:creationId xmlns:a16="http://schemas.microsoft.com/office/drawing/2014/main" id="{53BD0A5B-27A0-C4D8-551E-02FFF3134716}"/>
              </a:ext>
            </a:extLst>
          </p:cNvPr>
          <p:cNvSpPr/>
          <p:nvPr/>
        </p:nvSpPr>
        <p:spPr>
          <a:xfrm>
            <a:off x="668764" y="1295400"/>
            <a:ext cx="5617735" cy="3204383"/>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3200" dirty="0">
              <a:ln w="0"/>
              <a:solidFill>
                <a:schemeClr val="tx1"/>
              </a:solidFill>
              <a:effectLst>
                <a:outerShdw blurRad="38100" dist="25400" dir="5400000" algn="ctr" rotWithShape="0">
                  <a:srgbClr val="6E747A">
                    <a:alpha val="43000"/>
                  </a:srgbClr>
                </a:outerShdw>
              </a:effectLst>
            </a:endParaRPr>
          </a:p>
          <a:p>
            <a:pPr algn="ctr"/>
            <a:r>
              <a:rPr lang="nl-NL" sz="3200" b="1" dirty="0">
                <a:ln w="0"/>
                <a:solidFill>
                  <a:srgbClr val="3C1EC6"/>
                </a:solidFill>
                <a:effectLst>
                  <a:outerShdw blurRad="38100" dist="25400" dir="5400000" algn="ctr" rotWithShape="0">
                    <a:srgbClr val="6E747A">
                      <a:alpha val="43000"/>
                    </a:srgbClr>
                  </a:outerShdw>
                </a:effectLst>
                <a:latin typeface="Outfit"/>
              </a:rPr>
              <a:t>Kan iemand tegelijk betrouwbaar en onoprecht zijn?</a:t>
            </a:r>
          </a:p>
          <a:p>
            <a:pPr algn="ctr"/>
            <a:endParaRPr lang="nl-NL" sz="2000" dirty="0">
              <a:ln w="0"/>
              <a:solidFill>
                <a:schemeClr val="tx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56201691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1E506424-881A-5AEE-44BD-49BC16336247}"/>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0DF9E1F8-B0C1-466B-B88E-0EA70F95FF51}"/>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pic>
        <p:nvPicPr>
          <p:cNvPr id="9218" name="Picture 2">
            <a:extLst>
              <a:ext uri="{FF2B5EF4-FFF2-40B4-BE49-F238E27FC236}">
                <a16:creationId xmlns:a16="http://schemas.microsoft.com/office/drawing/2014/main" id="{EA91F3AC-9E36-9306-ADB3-1FF112C5FB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AACEFAC-BB40-1FD5-FA48-8F600F138AD9}"/>
              </a:ext>
            </a:extLst>
          </p:cNvPr>
          <p:cNvSpPr txBox="1"/>
          <p:nvPr/>
        </p:nvSpPr>
        <p:spPr>
          <a:xfrm>
            <a:off x="7263705" y="144982"/>
            <a:ext cx="5486400" cy="307777"/>
          </a:xfrm>
          <a:prstGeom prst="rect">
            <a:avLst/>
          </a:prstGeom>
          <a:noFill/>
        </p:spPr>
        <p:txBody>
          <a:bodyPr wrap="square" lIns="91440" tIns="45720" rIns="91440" bIns="45720" anchor="t">
            <a:spAutoFit/>
          </a:bodyPr>
          <a:lstStyle/>
          <a:p>
            <a:r>
              <a:rPr lang="en-GB" b="1" dirty="0" err="1">
                <a:solidFill>
                  <a:srgbClr val="3C1EC6"/>
                </a:solidFill>
                <a:latin typeface="Outfit"/>
              </a:rPr>
              <a:t>Betrouwbaarheid</a:t>
            </a:r>
            <a:endParaRPr lang="nl-NL" b="1" dirty="0" err="1">
              <a:solidFill>
                <a:srgbClr val="3C1EC6"/>
              </a:solidFill>
            </a:endParaRPr>
          </a:p>
        </p:txBody>
      </p:sp>
      <p:sp>
        <p:nvSpPr>
          <p:cNvPr id="8" name="Oval Callout 7">
            <a:extLst>
              <a:ext uri="{FF2B5EF4-FFF2-40B4-BE49-F238E27FC236}">
                <a16:creationId xmlns:a16="http://schemas.microsoft.com/office/drawing/2014/main" id="{A60FEDF7-D047-2AD7-2046-D3C1680383C3}"/>
              </a:ext>
            </a:extLst>
          </p:cNvPr>
          <p:cNvSpPr/>
          <p:nvPr/>
        </p:nvSpPr>
        <p:spPr>
          <a:xfrm>
            <a:off x="463401" y="1303021"/>
            <a:ext cx="5937399" cy="3321012"/>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Kan iemand tegelijk oprecht en onbetrouwbaar zijn?</a:t>
            </a:r>
          </a:p>
        </p:txBody>
      </p:sp>
    </p:spTree>
    <p:extLst>
      <p:ext uri="{BB962C8B-B14F-4D97-AF65-F5344CB8AC3E}">
        <p14:creationId xmlns:p14="http://schemas.microsoft.com/office/powerpoint/2010/main" val="183210172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115">
          <a:extLst>
            <a:ext uri="{FF2B5EF4-FFF2-40B4-BE49-F238E27FC236}">
              <a16:creationId xmlns:a16="http://schemas.microsoft.com/office/drawing/2014/main" id="{E470CE23-B870-8A33-1B07-432F828ADA29}"/>
            </a:ext>
          </a:extLst>
        </p:cNvPr>
        <p:cNvGrpSpPr/>
        <p:nvPr/>
      </p:nvGrpSpPr>
      <p:grpSpPr>
        <a:xfrm>
          <a:off x="0" y="0"/>
          <a:ext cx="0" cy="0"/>
          <a:chOff x="0" y="0"/>
          <a:chExt cx="0" cy="0"/>
        </a:xfrm>
      </p:grpSpPr>
      <p:sp>
        <p:nvSpPr>
          <p:cNvPr id="118" name="Google Shape;118;p20">
            <a:extLst>
              <a:ext uri="{FF2B5EF4-FFF2-40B4-BE49-F238E27FC236}">
                <a16:creationId xmlns:a16="http://schemas.microsoft.com/office/drawing/2014/main" id="{8D0A4CE2-88E4-E698-5E54-D9E894066C9C}"/>
              </a:ext>
            </a:extLst>
          </p:cNvPr>
          <p:cNvSpPr txBox="1"/>
          <p:nvPr/>
        </p:nvSpPr>
        <p:spPr>
          <a:xfrm>
            <a:off x="164100" y="155650"/>
            <a:ext cx="7989823" cy="701700"/>
          </a:xfrm>
          <a:prstGeom prst="rect">
            <a:avLst/>
          </a:prstGeom>
          <a:noFill/>
          <a:ln>
            <a:noFill/>
          </a:ln>
        </p:spPr>
        <p:txBody>
          <a:bodyPr spcFirstLastPara="1" wrap="square" lIns="91425" tIns="91425" rIns="91425" bIns="91425" anchor="t" anchorCtr="0">
            <a:spAutoFit/>
          </a:bodyPr>
          <a:lstStyle/>
          <a:p>
            <a:pPr>
              <a:lnSpc>
                <a:spcPct val="80000"/>
              </a:lnSpc>
            </a:pPr>
            <a:r>
              <a:rPr lang="nl-NL" sz="4200" b="1" noProof="0" dirty="0">
                <a:solidFill>
                  <a:srgbClr val="F8582B"/>
                </a:solidFill>
                <a:latin typeface="Outfit"/>
                <a:sym typeface="Outfit"/>
              </a:rPr>
              <a:t>20. Kritisch zijn</a:t>
            </a:r>
            <a:endParaRPr lang="nl-NL" sz="4400" noProof="0" dirty="0"/>
          </a:p>
        </p:txBody>
      </p:sp>
      <p:graphicFrame>
        <p:nvGraphicFramePr>
          <p:cNvPr id="2" name="Diagram 1">
            <a:extLst>
              <a:ext uri="{FF2B5EF4-FFF2-40B4-BE49-F238E27FC236}">
                <a16:creationId xmlns:a16="http://schemas.microsoft.com/office/drawing/2014/main" id="{0A27EE9B-CCEC-1227-01D2-32030B78D010}"/>
              </a:ext>
            </a:extLst>
          </p:cNvPr>
          <p:cNvGraphicFramePr/>
          <p:nvPr>
            <p:extLst>
              <p:ext uri="{D42A27DB-BD31-4B8C-83A1-F6EECF244321}">
                <p14:modId xmlns:p14="http://schemas.microsoft.com/office/powerpoint/2010/main" val="1249217477"/>
              </p:ext>
            </p:extLst>
          </p:nvPr>
        </p:nvGraphicFramePr>
        <p:xfrm>
          <a:off x="517573" y="932601"/>
          <a:ext cx="8113363" cy="32792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4" name="Straight Arrow Connector 3">
            <a:extLst>
              <a:ext uri="{FF2B5EF4-FFF2-40B4-BE49-F238E27FC236}">
                <a16:creationId xmlns:a16="http://schemas.microsoft.com/office/drawing/2014/main" id="{D898D989-E5FB-9383-AD12-0C0BF4C1F2FA}"/>
              </a:ext>
            </a:extLst>
          </p:cNvPr>
          <p:cNvCxnSpPr/>
          <p:nvPr/>
        </p:nvCxnSpPr>
        <p:spPr>
          <a:xfrm>
            <a:off x="812585" y="4462436"/>
            <a:ext cx="7094287" cy="0"/>
          </a:xfrm>
          <a:prstGeom prst="straightConnector1">
            <a:avLst/>
          </a:prstGeom>
          <a:ln w="76200">
            <a:solidFill>
              <a:srgbClr val="3C1EC6"/>
            </a:solidFill>
            <a:headEnd type="triangle"/>
            <a:tailEnd type="triangle"/>
          </a:ln>
        </p:spPr>
        <p:style>
          <a:lnRef idx="3">
            <a:schemeClr val="accent1"/>
          </a:lnRef>
          <a:fillRef idx="0">
            <a:schemeClr val="accent1"/>
          </a:fillRef>
          <a:effectRef idx="2">
            <a:schemeClr val="accent1"/>
          </a:effectRef>
          <a:fontRef idx="minor">
            <a:schemeClr val="tx1"/>
          </a:fontRef>
        </p:style>
      </p:cxnSp>
      <p:sp>
        <p:nvSpPr>
          <p:cNvPr id="5" name="TextBox 4">
            <a:extLst>
              <a:ext uri="{FF2B5EF4-FFF2-40B4-BE49-F238E27FC236}">
                <a16:creationId xmlns:a16="http://schemas.microsoft.com/office/drawing/2014/main" id="{E3E3B58A-1DE3-D745-96E8-D99A22F01BB5}"/>
              </a:ext>
            </a:extLst>
          </p:cNvPr>
          <p:cNvSpPr txBox="1"/>
          <p:nvPr/>
        </p:nvSpPr>
        <p:spPr>
          <a:xfrm>
            <a:off x="384551" y="4625540"/>
            <a:ext cx="1873250" cy="307777"/>
          </a:xfrm>
          <a:prstGeom prst="rect">
            <a:avLst/>
          </a:prstGeom>
          <a:noFill/>
        </p:spPr>
        <p:txBody>
          <a:bodyPr wrap="square" rtlCol="0">
            <a:spAutoFit/>
          </a:bodyPr>
          <a:lstStyle/>
          <a:p>
            <a:r>
              <a:rPr lang="nl-NL" sz="1400" noProof="0" dirty="0">
                <a:solidFill>
                  <a:srgbClr val="3B1FC6"/>
                </a:solidFill>
                <a:latin typeface="Outfit"/>
                <a:ea typeface="Outfit"/>
                <a:cs typeface="Outfit"/>
                <a:sym typeface="Outfit"/>
              </a:rPr>
              <a:t>Niet kritisch</a:t>
            </a:r>
            <a:endParaRPr lang="nl-NL" noProof="0" dirty="0"/>
          </a:p>
        </p:txBody>
      </p:sp>
      <p:sp>
        <p:nvSpPr>
          <p:cNvPr id="6" name="TextBox 5">
            <a:extLst>
              <a:ext uri="{FF2B5EF4-FFF2-40B4-BE49-F238E27FC236}">
                <a16:creationId xmlns:a16="http://schemas.microsoft.com/office/drawing/2014/main" id="{48397175-D160-CF7A-E265-63AB0FE28C79}"/>
              </a:ext>
            </a:extLst>
          </p:cNvPr>
          <p:cNvSpPr txBox="1"/>
          <p:nvPr/>
        </p:nvSpPr>
        <p:spPr>
          <a:xfrm>
            <a:off x="7550150" y="4631779"/>
            <a:ext cx="1873250" cy="307777"/>
          </a:xfrm>
          <a:prstGeom prst="rect">
            <a:avLst/>
          </a:prstGeom>
          <a:noFill/>
        </p:spPr>
        <p:txBody>
          <a:bodyPr wrap="square" rtlCol="0">
            <a:spAutoFit/>
          </a:bodyPr>
          <a:lstStyle/>
          <a:p>
            <a:r>
              <a:rPr lang="nl-NL" noProof="0" dirty="0">
                <a:solidFill>
                  <a:srgbClr val="3B1FC6"/>
                </a:solidFill>
                <a:latin typeface="Outfit"/>
                <a:sym typeface="Outfit"/>
              </a:rPr>
              <a:t>Kritisch</a:t>
            </a:r>
            <a:endParaRPr lang="nl-NL" noProof="0" dirty="0"/>
          </a:p>
        </p:txBody>
      </p:sp>
      <p:sp>
        <p:nvSpPr>
          <p:cNvPr id="7" name="TextBox 6">
            <a:extLst>
              <a:ext uri="{FF2B5EF4-FFF2-40B4-BE49-F238E27FC236}">
                <a16:creationId xmlns:a16="http://schemas.microsoft.com/office/drawing/2014/main" id="{D24D570A-91B5-BF1B-89F8-1B96CC1863E2}"/>
              </a:ext>
            </a:extLst>
          </p:cNvPr>
          <p:cNvSpPr txBox="1"/>
          <p:nvPr/>
        </p:nvSpPr>
        <p:spPr>
          <a:xfrm>
            <a:off x="7672708" y="183598"/>
            <a:ext cx="1339501" cy="523220"/>
          </a:xfrm>
          <a:prstGeom prst="rect">
            <a:avLst/>
          </a:prstGeom>
          <a:noFill/>
        </p:spPr>
        <p:txBody>
          <a:bodyPr wrap="square">
            <a:spAutoFit/>
          </a:bodyPr>
          <a:lstStyle/>
          <a:p>
            <a:r>
              <a:rPr lang="en-GB" sz="1400" b="1" i="0" u="none" strike="noStrike" dirty="0">
                <a:solidFill>
                  <a:srgbClr val="3C1EC6"/>
                </a:solidFill>
                <a:effectLst/>
                <a:latin typeface="Outfit" pitchFamily="2" charset="0"/>
              </a:rPr>
              <a:t>Logica &amp; </a:t>
            </a:r>
            <a:r>
              <a:rPr lang="en-GB" sz="1400" b="1" i="0" u="none" strike="noStrike" dirty="0" err="1">
                <a:solidFill>
                  <a:srgbClr val="3C1EC6"/>
                </a:solidFill>
                <a:effectLst/>
                <a:latin typeface="Outfit" pitchFamily="2" charset="0"/>
              </a:rPr>
              <a:t>argumentatie</a:t>
            </a:r>
            <a:endParaRPr lang="nl-NL" b="1" dirty="0">
              <a:solidFill>
                <a:srgbClr val="3C1EC6"/>
              </a:solidFill>
            </a:endParaRPr>
          </a:p>
        </p:txBody>
      </p:sp>
    </p:spTree>
    <p:extLst>
      <p:ext uri="{BB962C8B-B14F-4D97-AF65-F5344CB8AC3E}">
        <p14:creationId xmlns:p14="http://schemas.microsoft.com/office/powerpoint/2010/main" val="394954813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76E87B42-A89F-67C3-CE84-435E3709F30A}"/>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C807740C-DEF7-2CA9-F9CE-066AE3798E11}"/>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sp>
        <p:nvSpPr>
          <p:cNvPr id="5" name="TextBox 4">
            <a:extLst>
              <a:ext uri="{FF2B5EF4-FFF2-40B4-BE49-F238E27FC236}">
                <a16:creationId xmlns:a16="http://schemas.microsoft.com/office/drawing/2014/main" id="{D7BB2296-FB83-3BFA-49F7-884C9C4AEF6D}"/>
              </a:ext>
            </a:extLst>
          </p:cNvPr>
          <p:cNvSpPr txBox="1"/>
          <p:nvPr/>
        </p:nvSpPr>
        <p:spPr>
          <a:xfrm>
            <a:off x="7799282" y="115590"/>
            <a:ext cx="1655718" cy="523220"/>
          </a:xfrm>
          <a:prstGeom prst="rect">
            <a:avLst/>
          </a:prstGeom>
          <a:noFill/>
        </p:spPr>
        <p:txBody>
          <a:bodyPr wrap="square" lIns="91440" tIns="45720" rIns="91440" bIns="45720" anchor="t">
            <a:spAutoFit/>
          </a:bodyPr>
          <a:lstStyle/>
          <a:p>
            <a:r>
              <a:rPr lang="en-GB" b="1" dirty="0">
                <a:solidFill>
                  <a:srgbClr val="3C1EC6"/>
                </a:solidFill>
                <a:latin typeface="Outfit"/>
              </a:rPr>
              <a:t>Logica &amp; </a:t>
            </a:r>
            <a:r>
              <a:rPr lang="en-GB" b="1" dirty="0" err="1">
                <a:solidFill>
                  <a:srgbClr val="3C1EC6"/>
                </a:solidFill>
                <a:latin typeface="Outfit"/>
              </a:rPr>
              <a:t>argumentatie</a:t>
            </a:r>
            <a:endParaRPr lang="nl-NL" b="1" dirty="0" err="1">
              <a:solidFill>
                <a:srgbClr val="3C1EC6"/>
              </a:solidFill>
            </a:endParaRPr>
          </a:p>
        </p:txBody>
      </p:sp>
      <p:sp>
        <p:nvSpPr>
          <p:cNvPr id="8" name="Oval Callout 7">
            <a:extLst>
              <a:ext uri="{FF2B5EF4-FFF2-40B4-BE49-F238E27FC236}">
                <a16:creationId xmlns:a16="http://schemas.microsoft.com/office/drawing/2014/main" id="{53F6D7E2-E0A9-4A50-B0E1-960E49351FB7}"/>
              </a:ext>
            </a:extLst>
          </p:cNvPr>
          <p:cNvSpPr/>
          <p:nvPr/>
        </p:nvSpPr>
        <p:spPr>
          <a:xfrm>
            <a:off x="845142" y="1494263"/>
            <a:ext cx="4886585" cy="2954989"/>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Kan je te kritisch zijn?</a:t>
            </a:r>
          </a:p>
        </p:txBody>
      </p:sp>
      <p:pic>
        <p:nvPicPr>
          <p:cNvPr id="10" name="Picture 2">
            <a:extLst>
              <a:ext uri="{FF2B5EF4-FFF2-40B4-BE49-F238E27FC236}">
                <a16:creationId xmlns:a16="http://schemas.microsoft.com/office/drawing/2014/main" id="{11E03881-AB81-7655-D8DD-49B9A215B9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314993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8BC7C101-878C-E617-DBB2-6BEA6A684BFC}"/>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FA740CBA-C311-A43B-9CD4-387651753855}"/>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sp>
        <p:nvSpPr>
          <p:cNvPr id="5" name="TextBox 4">
            <a:extLst>
              <a:ext uri="{FF2B5EF4-FFF2-40B4-BE49-F238E27FC236}">
                <a16:creationId xmlns:a16="http://schemas.microsoft.com/office/drawing/2014/main" id="{160A9378-B1C7-42FB-4D93-D32985ECDC68}"/>
              </a:ext>
            </a:extLst>
          </p:cNvPr>
          <p:cNvSpPr txBox="1"/>
          <p:nvPr/>
        </p:nvSpPr>
        <p:spPr>
          <a:xfrm>
            <a:off x="7799282" y="115590"/>
            <a:ext cx="1655718" cy="523220"/>
          </a:xfrm>
          <a:prstGeom prst="rect">
            <a:avLst/>
          </a:prstGeom>
          <a:noFill/>
        </p:spPr>
        <p:txBody>
          <a:bodyPr wrap="square" lIns="91440" tIns="45720" rIns="91440" bIns="45720" anchor="t">
            <a:spAutoFit/>
          </a:bodyPr>
          <a:lstStyle/>
          <a:p>
            <a:r>
              <a:rPr lang="en-GB" b="1" dirty="0">
                <a:solidFill>
                  <a:srgbClr val="3C1EC6"/>
                </a:solidFill>
                <a:latin typeface="Outfit"/>
              </a:rPr>
              <a:t>Logica &amp; </a:t>
            </a:r>
            <a:r>
              <a:rPr lang="en-GB" b="1" dirty="0" err="1">
                <a:solidFill>
                  <a:srgbClr val="3C1EC6"/>
                </a:solidFill>
                <a:latin typeface="Outfit"/>
              </a:rPr>
              <a:t>argumentatie</a:t>
            </a:r>
            <a:endParaRPr lang="nl-NL" b="1" dirty="0" err="1">
              <a:solidFill>
                <a:srgbClr val="3C1EC6"/>
              </a:solidFill>
            </a:endParaRPr>
          </a:p>
        </p:txBody>
      </p:sp>
      <p:sp>
        <p:nvSpPr>
          <p:cNvPr id="7" name="Oval Callout 6">
            <a:extLst>
              <a:ext uri="{FF2B5EF4-FFF2-40B4-BE49-F238E27FC236}">
                <a16:creationId xmlns:a16="http://schemas.microsoft.com/office/drawing/2014/main" id="{E03B2873-B901-513D-CDF4-7FB2EB046DEB}"/>
              </a:ext>
            </a:extLst>
          </p:cNvPr>
          <p:cNvSpPr/>
          <p:nvPr/>
        </p:nvSpPr>
        <p:spPr>
          <a:xfrm>
            <a:off x="1093752" y="1449659"/>
            <a:ext cx="5106325" cy="2932719"/>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3200" dirty="0">
              <a:ln w="0"/>
              <a:solidFill>
                <a:schemeClr val="tx1"/>
              </a:solidFill>
              <a:effectLst>
                <a:outerShdw blurRad="38100" dist="25400" dir="5400000" algn="ctr" rotWithShape="0">
                  <a:srgbClr val="6E747A">
                    <a:alpha val="43000"/>
                  </a:srgbClr>
                </a:outerShdw>
              </a:effectLst>
            </a:endParaRPr>
          </a:p>
          <a:p>
            <a:pPr algn="ctr"/>
            <a:r>
              <a:rPr lang="nl-NL" sz="3200" b="1" dirty="0">
                <a:ln w="0"/>
                <a:solidFill>
                  <a:srgbClr val="3C1EC6"/>
                </a:solidFill>
                <a:effectLst>
                  <a:outerShdw blurRad="38100" dist="25400" dir="5400000" algn="ctr" rotWithShape="0">
                    <a:srgbClr val="6E747A">
                      <a:alpha val="43000"/>
                    </a:srgbClr>
                  </a:outerShdw>
                </a:effectLst>
                <a:latin typeface="Outfit"/>
              </a:rPr>
              <a:t>Zijn er verschillende vormen van kritisch zijn?</a:t>
            </a:r>
          </a:p>
          <a:p>
            <a:pPr algn="ctr"/>
            <a:endParaRPr lang="nl-NL" sz="2000" dirty="0">
              <a:ln w="0"/>
              <a:solidFill>
                <a:schemeClr val="tx1"/>
              </a:solidFill>
              <a:effectLst>
                <a:outerShdw blurRad="38100" dist="25400" dir="5400000" algn="ctr" rotWithShape="0">
                  <a:srgbClr val="6E747A">
                    <a:alpha val="43000"/>
                  </a:srgbClr>
                </a:outerShdw>
              </a:effectLst>
            </a:endParaRPr>
          </a:p>
        </p:txBody>
      </p:sp>
      <p:pic>
        <p:nvPicPr>
          <p:cNvPr id="10" name="Picture 2">
            <a:extLst>
              <a:ext uri="{FF2B5EF4-FFF2-40B4-BE49-F238E27FC236}">
                <a16:creationId xmlns:a16="http://schemas.microsoft.com/office/drawing/2014/main" id="{6B81B170-E3EC-A343-0172-C7C1277C09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860258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4BACF2B4-3E93-040B-2998-8C6950B21AEB}"/>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F163663A-41E8-549A-65CE-196FBF744F45}"/>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sp>
        <p:nvSpPr>
          <p:cNvPr id="5" name="TextBox 4">
            <a:extLst>
              <a:ext uri="{FF2B5EF4-FFF2-40B4-BE49-F238E27FC236}">
                <a16:creationId xmlns:a16="http://schemas.microsoft.com/office/drawing/2014/main" id="{717561AD-6989-F901-1CC3-682CB1840E04}"/>
              </a:ext>
            </a:extLst>
          </p:cNvPr>
          <p:cNvSpPr txBox="1"/>
          <p:nvPr/>
        </p:nvSpPr>
        <p:spPr>
          <a:xfrm>
            <a:off x="7799282" y="115590"/>
            <a:ext cx="1655718" cy="523220"/>
          </a:xfrm>
          <a:prstGeom prst="rect">
            <a:avLst/>
          </a:prstGeom>
          <a:noFill/>
        </p:spPr>
        <p:txBody>
          <a:bodyPr wrap="square" lIns="91440" tIns="45720" rIns="91440" bIns="45720" anchor="t">
            <a:spAutoFit/>
          </a:bodyPr>
          <a:lstStyle/>
          <a:p>
            <a:r>
              <a:rPr lang="en-GB" b="1" dirty="0">
                <a:solidFill>
                  <a:srgbClr val="3C1EC6"/>
                </a:solidFill>
                <a:latin typeface="Outfit"/>
              </a:rPr>
              <a:t>Logica &amp; </a:t>
            </a:r>
            <a:r>
              <a:rPr lang="en-GB" b="1" dirty="0" err="1">
                <a:solidFill>
                  <a:srgbClr val="3C1EC6"/>
                </a:solidFill>
                <a:latin typeface="Outfit"/>
              </a:rPr>
              <a:t>argumentatie</a:t>
            </a:r>
            <a:endParaRPr lang="nl-NL" b="1" dirty="0" err="1">
              <a:solidFill>
                <a:srgbClr val="3C1EC6"/>
              </a:solidFill>
            </a:endParaRPr>
          </a:p>
        </p:txBody>
      </p:sp>
      <p:sp>
        <p:nvSpPr>
          <p:cNvPr id="3" name="Oval Callout 2">
            <a:extLst>
              <a:ext uri="{FF2B5EF4-FFF2-40B4-BE49-F238E27FC236}">
                <a16:creationId xmlns:a16="http://schemas.microsoft.com/office/drawing/2014/main" id="{E9F40B47-1C83-7CE1-EB3A-82869A001649}"/>
              </a:ext>
            </a:extLst>
          </p:cNvPr>
          <p:cNvSpPr/>
          <p:nvPr/>
        </p:nvSpPr>
        <p:spPr>
          <a:xfrm>
            <a:off x="1087860" y="1657815"/>
            <a:ext cx="5491360" cy="2776602"/>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3200" dirty="0">
              <a:ln w="0"/>
              <a:solidFill>
                <a:schemeClr val="tx1"/>
              </a:solidFill>
              <a:effectLst>
                <a:outerShdw blurRad="38100" dist="25400" dir="5400000" algn="ctr" rotWithShape="0">
                  <a:srgbClr val="6E747A">
                    <a:alpha val="43000"/>
                  </a:srgbClr>
                </a:outerShdw>
              </a:effectLst>
            </a:endParaRPr>
          </a:p>
          <a:p>
            <a:pPr algn="ctr"/>
            <a:r>
              <a:rPr lang="nl-NL" sz="3200" b="1" dirty="0">
                <a:ln w="0"/>
                <a:solidFill>
                  <a:srgbClr val="3C1EC6"/>
                </a:solidFill>
                <a:effectLst>
                  <a:outerShdw blurRad="38100" dist="25400" dir="5400000" algn="ctr" rotWithShape="0">
                    <a:srgbClr val="6E747A">
                      <a:alpha val="43000"/>
                    </a:srgbClr>
                  </a:outerShdw>
                </a:effectLst>
                <a:latin typeface="Outfit"/>
              </a:rPr>
              <a:t>Is het altijd beter om kritisch te zijn?</a:t>
            </a:r>
          </a:p>
          <a:p>
            <a:pPr algn="ctr"/>
            <a:endParaRPr lang="nl-NL" sz="2000" dirty="0">
              <a:ln w="0"/>
              <a:solidFill>
                <a:schemeClr val="tx1"/>
              </a:solidFill>
              <a:effectLst>
                <a:outerShdw blurRad="38100" dist="25400" dir="5400000" algn="ctr" rotWithShape="0">
                  <a:srgbClr val="6E747A">
                    <a:alpha val="43000"/>
                  </a:srgbClr>
                </a:outerShdw>
              </a:effectLst>
            </a:endParaRPr>
          </a:p>
        </p:txBody>
      </p:sp>
      <p:pic>
        <p:nvPicPr>
          <p:cNvPr id="10" name="Picture 2">
            <a:extLst>
              <a:ext uri="{FF2B5EF4-FFF2-40B4-BE49-F238E27FC236}">
                <a16:creationId xmlns:a16="http://schemas.microsoft.com/office/drawing/2014/main" id="{F732C975-D98A-18AB-926C-0D6BDCEBDF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372854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1F29B15E-40CE-DD93-E80C-9A9792D02556}"/>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5137AF28-C907-71C4-40A4-EBEC285D4AEF}"/>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sp>
        <p:nvSpPr>
          <p:cNvPr id="5" name="TextBox 4">
            <a:extLst>
              <a:ext uri="{FF2B5EF4-FFF2-40B4-BE49-F238E27FC236}">
                <a16:creationId xmlns:a16="http://schemas.microsoft.com/office/drawing/2014/main" id="{F51BD962-82F7-430A-B919-5443AF97CD23}"/>
              </a:ext>
            </a:extLst>
          </p:cNvPr>
          <p:cNvSpPr txBox="1"/>
          <p:nvPr/>
        </p:nvSpPr>
        <p:spPr>
          <a:xfrm>
            <a:off x="7799282" y="115590"/>
            <a:ext cx="1655718" cy="523220"/>
          </a:xfrm>
          <a:prstGeom prst="rect">
            <a:avLst/>
          </a:prstGeom>
          <a:noFill/>
        </p:spPr>
        <p:txBody>
          <a:bodyPr wrap="square" lIns="91440" tIns="45720" rIns="91440" bIns="45720" anchor="t">
            <a:spAutoFit/>
          </a:bodyPr>
          <a:lstStyle/>
          <a:p>
            <a:r>
              <a:rPr lang="en-GB" b="1" dirty="0">
                <a:solidFill>
                  <a:srgbClr val="3C1EC6"/>
                </a:solidFill>
                <a:latin typeface="Outfit"/>
              </a:rPr>
              <a:t>Logica &amp; </a:t>
            </a:r>
            <a:r>
              <a:rPr lang="en-GB" b="1" dirty="0" err="1">
                <a:solidFill>
                  <a:srgbClr val="3C1EC6"/>
                </a:solidFill>
                <a:latin typeface="Outfit"/>
              </a:rPr>
              <a:t>argumentatie</a:t>
            </a:r>
            <a:endParaRPr lang="nl-NL" b="1" dirty="0" err="1">
              <a:solidFill>
                <a:srgbClr val="3C1EC6"/>
              </a:solidFill>
            </a:endParaRPr>
          </a:p>
        </p:txBody>
      </p:sp>
      <p:sp>
        <p:nvSpPr>
          <p:cNvPr id="4" name="Oval Callout 3">
            <a:extLst>
              <a:ext uri="{FF2B5EF4-FFF2-40B4-BE49-F238E27FC236}">
                <a16:creationId xmlns:a16="http://schemas.microsoft.com/office/drawing/2014/main" id="{57D49A3D-92F8-0B13-5E9C-70E918F1C916}"/>
              </a:ext>
            </a:extLst>
          </p:cNvPr>
          <p:cNvSpPr/>
          <p:nvPr/>
        </p:nvSpPr>
        <p:spPr>
          <a:xfrm>
            <a:off x="446047" y="1315845"/>
            <a:ext cx="5820937" cy="2959794"/>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Kan je tegelijkertijd bijgelovig en kritisch zijn?</a:t>
            </a:r>
          </a:p>
        </p:txBody>
      </p:sp>
      <p:pic>
        <p:nvPicPr>
          <p:cNvPr id="10" name="Picture 2">
            <a:extLst>
              <a:ext uri="{FF2B5EF4-FFF2-40B4-BE49-F238E27FC236}">
                <a16:creationId xmlns:a16="http://schemas.microsoft.com/office/drawing/2014/main" id="{8F10FE6B-3019-049E-35E6-0B491E66BC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986734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45D2F574-22F2-4736-1148-0B8CF04B7161}"/>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1891177F-8297-F610-0811-30CA0CE47CFE}"/>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sp>
        <p:nvSpPr>
          <p:cNvPr id="5" name="TextBox 4">
            <a:extLst>
              <a:ext uri="{FF2B5EF4-FFF2-40B4-BE49-F238E27FC236}">
                <a16:creationId xmlns:a16="http://schemas.microsoft.com/office/drawing/2014/main" id="{48CFB70A-5F05-FE39-4EE8-31CB5AA5C8F8}"/>
              </a:ext>
            </a:extLst>
          </p:cNvPr>
          <p:cNvSpPr txBox="1"/>
          <p:nvPr/>
        </p:nvSpPr>
        <p:spPr>
          <a:xfrm>
            <a:off x="7799282" y="115590"/>
            <a:ext cx="1655718" cy="523220"/>
          </a:xfrm>
          <a:prstGeom prst="rect">
            <a:avLst/>
          </a:prstGeom>
          <a:noFill/>
        </p:spPr>
        <p:txBody>
          <a:bodyPr wrap="square" lIns="91440" tIns="45720" rIns="91440" bIns="45720" anchor="t">
            <a:spAutoFit/>
          </a:bodyPr>
          <a:lstStyle/>
          <a:p>
            <a:r>
              <a:rPr lang="en-GB" b="1" dirty="0">
                <a:solidFill>
                  <a:srgbClr val="3C1EC6"/>
                </a:solidFill>
                <a:latin typeface="Outfit"/>
              </a:rPr>
              <a:t>Logica &amp; </a:t>
            </a:r>
            <a:r>
              <a:rPr lang="en-GB" b="1" dirty="0" err="1">
                <a:solidFill>
                  <a:srgbClr val="3C1EC6"/>
                </a:solidFill>
                <a:latin typeface="Outfit"/>
              </a:rPr>
              <a:t>argumentatie</a:t>
            </a:r>
            <a:endParaRPr lang="nl-NL" b="1" dirty="0" err="1">
              <a:solidFill>
                <a:srgbClr val="3C1EC6"/>
              </a:solidFill>
            </a:endParaRPr>
          </a:p>
        </p:txBody>
      </p:sp>
      <p:sp>
        <p:nvSpPr>
          <p:cNvPr id="6" name="Oval Callout 5">
            <a:extLst>
              <a:ext uri="{FF2B5EF4-FFF2-40B4-BE49-F238E27FC236}">
                <a16:creationId xmlns:a16="http://schemas.microsoft.com/office/drawing/2014/main" id="{98286C16-8815-D81F-079C-9F7B2733B4F3}"/>
              </a:ext>
            </a:extLst>
          </p:cNvPr>
          <p:cNvSpPr/>
          <p:nvPr/>
        </p:nvSpPr>
        <p:spPr>
          <a:xfrm>
            <a:off x="677685" y="1457093"/>
            <a:ext cx="5819759" cy="2775009"/>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Weten wetenschappers beter wat juist is?</a:t>
            </a:r>
          </a:p>
        </p:txBody>
      </p:sp>
      <p:pic>
        <p:nvPicPr>
          <p:cNvPr id="10" name="Picture 2">
            <a:extLst>
              <a:ext uri="{FF2B5EF4-FFF2-40B4-BE49-F238E27FC236}">
                <a16:creationId xmlns:a16="http://schemas.microsoft.com/office/drawing/2014/main" id="{91FBAEB8-C158-F906-D0FA-2ADD3C7346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928357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5B7DFAF5-8476-D42C-91AC-4C784AA6871E}"/>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7896BB4A-C342-4FAA-19EB-FE5C1F064ED8}"/>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sp>
        <p:nvSpPr>
          <p:cNvPr id="5" name="TextBox 4">
            <a:extLst>
              <a:ext uri="{FF2B5EF4-FFF2-40B4-BE49-F238E27FC236}">
                <a16:creationId xmlns:a16="http://schemas.microsoft.com/office/drawing/2014/main" id="{A849EB3A-8BED-6E30-13D9-A737EFB407AD}"/>
              </a:ext>
            </a:extLst>
          </p:cNvPr>
          <p:cNvSpPr txBox="1"/>
          <p:nvPr/>
        </p:nvSpPr>
        <p:spPr>
          <a:xfrm>
            <a:off x="7799282" y="115590"/>
            <a:ext cx="1655718" cy="523220"/>
          </a:xfrm>
          <a:prstGeom prst="rect">
            <a:avLst/>
          </a:prstGeom>
          <a:noFill/>
        </p:spPr>
        <p:txBody>
          <a:bodyPr wrap="square" lIns="91440" tIns="45720" rIns="91440" bIns="45720" anchor="t">
            <a:spAutoFit/>
          </a:bodyPr>
          <a:lstStyle/>
          <a:p>
            <a:r>
              <a:rPr lang="en-GB" b="1" dirty="0">
                <a:solidFill>
                  <a:srgbClr val="3C1EC6"/>
                </a:solidFill>
                <a:latin typeface="Outfit"/>
              </a:rPr>
              <a:t>Logica &amp; </a:t>
            </a:r>
            <a:r>
              <a:rPr lang="en-GB" b="1" dirty="0" err="1">
                <a:solidFill>
                  <a:srgbClr val="3C1EC6"/>
                </a:solidFill>
                <a:latin typeface="Outfit"/>
              </a:rPr>
              <a:t>argumentatie</a:t>
            </a:r>
            <a:endParaRPr lang="nl-NL" b="1" dirty="0" err="1">
              <a:solidFill>
                <a:srgbClr val="3C1EC6"/>
              </a:solidFill>
            </a:endParaRPr>
          </a:p>
        </p:txBody>
      </p:sp>
      <p:sp>
        <p:nvSpPr>
          <p:cNvPr id="2" name="Oval Callout 1">
            <a:extLst>
              <a:ext uri="{FF2B5EF4-FFF2-40B4-BE49-F238E27FC236}">
                <a16:creationId xmlns:a16="http://schemas.microsoft.com/office/drawing/2014/main" id="{4F506E34-E1BB-A760-52C3-314653C3A85A}"/>
              </a:ext>
            </a:extLst>
          </p:cNvPr>
          <p:cNvSpPr/>
          <p:nvPr/>
        </p:nvSpPr>
        <p:spPr>
          <a:xfrm>
            <a:off x="676463" y="1642946"/>
            <a:ext cx="5151907" cy="2871113"/>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Kan je leren om kritisch te zijn?</a:t>
            </a:r>
          </a:p>
        </p:txBody>
      </p:sp>
      <p:pic>
        <p:nvPicPr>
          <p:cNvPr id="10" name="Picture 2">
            <a:extLst>
              <a:ext uri="{FF2B5EF4-FFF2-40B4-BE49-F238E27FC236}">
                <a16:creationId xmlns:a16="http://schemas.microsoft.com/office/drawing/2014/main" id="{5622A22D-975E-9558-9782-10CE27B809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711372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84F33848-A9DC-536D-27E1-04563140A97D}"/>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A59F7E5B-4A54-7AC5-1C88-694384B46B83}"/>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sp>
        <p:nvSpPr>
          <p:cNvPr id="5" name="TextBox 4">
            <a:extLst>
              <a:ext uri="{FF2B5EF4-FFF2-40B4-BE49-F238E27FC236}">
                <a16:creationId xmlns:a16="http://schemas.microsoft.com/office/drawing/2014/main" id="{EBEF0AA3-5E53-90FD-2DB9-5EFE1B3DEF85}"/>
              </a:ext>
            </a:extLst>
          </p:cNvPr>
          <p:cNvSpPr txBox="1"/>
          <p:nvPr/>
        </p:nvSpPr>
        <p:spPr>
          <a:xfrm>
            <a:off x="7799282" y="115590"/>
            <a:ext cx="1655718" cy="523220"/>
          </a:xfrm>
          <a:prstGeom prst="rect">
            <a:avLst/>
          </a:prstGeom>
          <a:noFill/>
        </p:spPr>
        <p:txBody>
          <a:bodyPr wrap="square" lIns="91440" tIns="45720" rIns="91440" bIns="45720" anchor="t">
            <a:spAutoFit/>
          </a:bodyPr>
          <a:lstStyle/>
          <a:p>
            <a:r>
              <a:rPr lang="en-GB" b="1" dirty="0">
                <a:solidFill>
                  <a:srgbClr val="3C1EC6"/>
                </a:solidFill>
                <a:latin typeface="Outfit"/>
              </a:rPr>
              <a:t>Logica &amp; </a:t>
            </a:r>
            <a:r>
              <a:rPr lang="en-GB" b="1" dirty="0" err="1">
                <a:solidFill>
                  <a:srgbClr val="3C1EC6"/>
                </a:solidFill>
                <a:latin typeface="Outfit"/>
              </a:rPr>
              <a:t>argumentatie</a:t>
            </a:r>
            <a:endParaRPr lang="nl-NL" b="1" dirty="0" err="1">
              <a:solidFill>
                <a:srgbClr val="3C1EC6"/>
              </a:solidFill>
            </a:endParaRPr>
          </a:p>
        </p:txBody>
      </p:sp>
      <p:sp>
        <p:nvSpPr>
          <p:cNvPr id="9" name="Oval Callout 8">
            <a:extLst>
              <a:ext uri="{FF2B5EF4-FFF2-40B4-BE49-F238E27FC236}">
                <a16:creationId xmlns:a16="http://schemas.microsoft.com/office/drawing/2014/main" id="{9C7D34D3-ABD3-0474-B255-7B1446F4CC5F}"/>
              </a:ext>
            </a:extLst>
          </p:cNvPr>
          <p:cNvSpPr/>
          <p:nvPr/>
        </p:nvSpPr>
        <p:spPr>
          <a:xfrm>
            <a:off x="715930" y="1553737"/>
            <a:ext cx="5357768" cy="2797144"/>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Ben je een kritische denker als je veel weet?</a:t>
            </a:r>
          </a:p>
        </p:txBody>
      </p:sp>
      <p:pic>
        <p:nvPicPr>
          <p:cNvPr id="10" name="Picture 2">
            <a:extLst>
              <a:ext uri="{FF2B5EF4-FFF2-40B4-BE49-F238E27FC236}">
                <a16:creationId xmlns:a16="http://schemas.microsoft.com/office/drawing/2014/main" id="{E7CED230-9250-9403-241F-4E293F40F5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871949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115">
          <a:extLst>
            <a:ext uri="{FF2B5EF4-FFF2-40B4-BE49-F238E27FC236}">
              <a16:creationId xmlns:a16="http://schemas.microsoft.com/office/drawing/2014/main" id="{3BF9D659-A7F1-A76F-9F61-CF55FBC32504}"/>
            </a:ext>
          </a:extLst>
        </p:cNvPr>
        <p:cNvGrpSpPr/>
        <p:nvPr/>
      </p:nvGrpSpPr>
      <p:grpSpPr>
        <a:xfrm>
          <a:off x="0" y="0"/>
          <a:ext cx="0" cy="0"/>
          <a:chOff x="0" y="0"/>
          <a:chExt cx="0" cy="0"/>
        </a:xfrm>
      </p:grpSpPr>
      <p:sp>
        <p:nvSpPr>
          <p:cNvPr id="118" name="Google Shape;118;p20">
            <a:extLst>
              <a:ext uri="{FF2B5EF4-FFF2-40B4-BE49-F238E27FC236}">
                <a16:creationId xmlns:a16="http://schemas.microsoft.com/office/drawing/2014/main" id="{DA607C0A-9E71-DCC4-67E2-C14284878CEB}"/>
              </a:ext>
            </a:extLst>
          </p:cNvPr>
          <p:cNvSpPr txBox="1"/>
          <p:nvPr/>
        </p:nvSpPr>
        <p:spPr>
          <a:xfrm>
            <a:off x="164100" y="155650"/>
            <a:ext cx="7989823" cy="726322"/>
          </a:xfrm>
          <a:prstGeom prst="rect">
            <a:avLst/>
          </a:prstGeom>
          <a:noFill/>
          <a:ln>
            <a:noFill/>
          </a:ln>
        </p:spPr>
        <p:txBody>
          <a:bodyPr spcFirstLastPara="1" wrap="square" lIns="91425" tIns="91425" rIns="91425" bIns="91425" anchor="t" anchorCtr="0">
            <a:spAutoFit/>
          </a:bodyPr>
          <a:lstStyle/>
          <a:p>
            <a:pPr>
              <a:lnSpc>
                <a:spcPct val="80000"/>
              </a:lnSpc>
            </a:pPr>
            <a:r>
              <a:rPr lang="nl-NL" sz="4200" b="1" dirty="0">
                <a:solidFill>
                  <a:srgbClr val="F8582B"/>
                </a:solidFill>
                <a:latin typeface="Outfit"/>
                <a:sym typeface="Outfit"/>
              </a:rPr>
              <a:t>21. Is dit kritisch?</a:t>
            </a:r>
            <a:endParaRPr lang="nl-NL" sz="4400" noProof="0" dirty="0"/>
          </a:p>
        </p:txBody>
      </p:sp>
      <p:graphicFrame>
        <p:nvGraphicFramePr>
          <p:cNvPr id="2" name="Diagram 1">
            <a:extLst>
              <a:ext uri="{FF2B5EF4-FFF2-40B4-BE49-F238E27FC236}">
                <a16:creationId xmlns:a16="http://schemas.microsoft.com/office/drawing/2014/main" id="{4B013B4D-879A-85AB-C016-F157F12048BC}"/>
              </a:ext>
            </a:extLst>
          </p:cNvPr>
          <p:cNvGraphicFramePr/>
          <p:nvPr>
            <p:extLst>
              <p:ext uri="{D42A27DB-BD31-4B8C-83A1-F6EECF244321}">
                <p14:modId xmlns:p14="http://schemas.microsoft.com/office/powerpoint/2010/main" val="2822115837"/>
              </p:ext>
            </p:extLst>
          </p:nvPr>
        </p:nvGraphicFramePr>
        <p:xfrm>
          <a:off x="164100" y="1079598"/>
          <a:ext cx="8840779" cy="32592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C2DEE398-87B0-57FE-D962-4249274F1184}"/>
              </a:ext>
            </a:extLst>
          </p:cNvPr>
          <p:cNvSpPr txBox="1"/>
          <p:nvPr/>
        </p:nvSpPr>
        <p:spPr>
          <a:xfrm>
            <a:off x="7920113" y="171108"/>
            <a:ext cx="5486400"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Echt &amp; nep</a:t>
            </a:r>
            <a:endParaRPr lang="nl-NL" b="1" dirty="0">
              <a:solidFill>
                <a:srgbClr val="3C1EC6"/>
              </a:solidFill>
            </a:endParaRPr>
          </a:p>
        </p:txBody>
      </p:sp>
    </p:spTree>
    <p:extLst>
      <p:ext uri="{BB962C8B-B14F-4D97-AF65-F5344CB8AC3E}">
        <p14:creationId xmlns:p14="http://schemas.microsoft.com/office/powerpoint/2010/main" val="46394756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4FD407FB-4854-C7D7-1D72-DE328B59360D}"/>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7B47E67E-8203-F797-0484-F4E1C8364283}"/>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sp>
        <p:nvSpPr>
          <p:cNvPr id="5" name="TextBox 4">
            <a:extLst>
              <a:ext uri="{FF2B5EF4-FFF2-40B4-BE49-F238E27FC236}">
                <a16:creationId xmlns:a16="http://schemas.microsoft.com/office/drawing/2014/main" id="{356D063F-8E3B-1D2C-0EB9-C16CB84CB552}"/>
              </a:ext>
            </a:extLst>
          </p:cNvPr>
          <p:cNvSpPr txBox="1"/>
          <p:nvPr/>
        </p:nvSpPr>
        <p:spPr>
          <a:xfrm>
            <a:off x="7920113" y="171108"/>
            <a:ext cx="5486400"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Echt &amp; nep</a:t>
            </a:r>
            <a:endParaRPr lang="nl-NL" b="1" dirty="0">
              <a:solidFill>
                <a:srgbClr val="3C1EC6"/>
              </a:solidFill>
            </a:endParaRPr>
          </a:p>
        </p:txBody>
      </p:sp>
      <p:sp>
        <p:nvSpPr>
          <p:cNvPr id="4" name="Oval Callout 3">
            <a:extLst>
              <a:ext uri="{FF2B5EF4-FFF2-40B4-BE49-F238E27FC236}">
                <a16:creationId xmlns:a16="http://schemas.microsoft.com/office/drawing/2014/main" id="{F79D9A4E-10B6-24FF-9B3E-4DB2DB62BD1E}"/>
              </a:ext>
            </a:extLst>
          </p:cNvPr>
          <p:cNvSpPr/>
          <p:nvPr/>
        </p:nvSpPr>
        <p:spPr>
          <a:xfrm>
            <a:off x="877645" y="1470661"/>
            <a:ext cx="5370755" cy="3136520"/>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Wat is een feit?</a:t>
            </a:r>
          </a:p>
        </p:txBody>
      </p:sp>
      <p:pic>
        <p:nvPicPr>
          <p:cNvPr id="6" name="Picture 2">
            <a:extLst>
              <a:ext uri="{FF2B5EF4-FFF2-40B4-BE49-F238E27FC236}">
                <a16:creationId xmlns:a16="http://schemas.microsoft.com/office/drawing/2014/main" id="{B8B134A3-C1FC-11B0-C33D-5CBC25A835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41649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34239737-B593-E091-3E74-22FF20E76951}"/>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05BBBCF0-DDB7-2AED-42DF-3A4A094E321A}"/>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sp>
        <p:nvSpPr>
          <p:cNvPr id="5" name="TextBox 4">
            <a:extLst>
              <a:ext uri="{FF2B5EF4-FFF2-40B4-BE49-F238E27FC236}">
                <a16:creationId xmlns:a16="http://schemas.microsoft.com/office/drawing/2014/main" id="{42697093-8BE6-C7DF-293F-A7281AC00ADE}"/>
              </a:ext>
            </a:extLst>
          </p:cNvPr>
          <p:cNvSpPr txBox="1"/>
          <p:nvPr/>
        </p:nvSpPr>
        <p:spPr>
          <a:xfrm>
            <a:off x="7920113" y="171108"/>
            <a:ext cx="5486400"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Echt &amp; nep</a:t>
            </a:r>
            <a:endParaRPr lang="nl-NL" b="1" dirty="0">
              <a:solidFill>
                <a:srgbClr val="3C1EC6"/>
              </a:solidFill>
            </a:endParaRPr>
          </a:p>
        </p:txBody>
      </p:sp>
      <p:sp>
        <p:nvSpPr>
          <p:cNvPr id="2" name="Oval Callout 1">
            <a:extLst>
              <a:ext uri="{FF2B5EF4-FFF2-40B4-BE49-F238E27FC236}">
                <a16:creationId xmlns:a16="http://schemas.microsoft.com/office/drawing/2014/main" id="{3823D618-54D4-19ED-CC6D-F0D0D5A61809}"/>
              </a:ext>
            </a:extLst>
          </p:cNvPr>
          <p:cNvSpPr/>
          <p:nvPr/>
        </p:nvSpPr>
        <p:spPr>
          <a:xfrm>
            <a:off x="256771" y="1287780"/>
            <a:ext cx="6136409" cy="3357202"/>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Kan een feit plaats- of </a:t>
            </a:r>
            <a:r>
              <a:rPr lang="nl-NL" sz="3200" b="1" dirty="0" err="1">
                <a:ln w="0"/>
                <a:solidFill>
                  <a:srgbClr val="3C1EC6"/>
                </a:solidFill>
                <a:effectLst>
                  <a:outerShdw blurRad="38100" dist="25400" dir="5400000" algn="ctr" rotWithShape="0">
                    <a:srgbClr val="6E747A">
                      <a:alpha val="43000"/>
                    </a:srgbClr>
                  </a:outerShdw>
                </a:effectLst>
                <a:latin typeface="Outfit"/>
              </a:rPr>
              <a:t>contextgebonden</a:t>
            </a:r>
            <a:r>
              <a:rPr lang="nl-NL" sz="3200" b="1" dirty="0">
                <a:ln w="0"/>
                <a:solidFill>
                  <a:srgbClr val="3C1EC6"/>
                </a:solidFill>
                <a:effectLst>
                  <a:outerShdw blurRad="38100" dist="25400" dir="5400000" algn="ctr" rotWithShape="0">
                    <a:srgbClr val="6E747A">
                      <a:alpha val="43000"/>
                    </a:srgbClr>
                  </a:outerShdw>
                </a:effectLst>
                <a:latin typeface="Outfit"/>
              </a:rPr>
              <a:t> zijn?</a:t>
            </a:r>
          </a:p>
        </p:txBody>
      </p:sp>
      <p:pic>
        <p:nvPicPr>
          <p:cNvPr id="6" name="Picture 2">
            <a:extLst>
              <a:ext uri="{FF2B5EF4-FFF2-40B4-BE49-F238E27FC236}">
                <a16:creationId xmlns:a16="http://schemas.microsoft.com/office/drawing/2014/main" id="{94237932-F944-0257-BC53-9893B99FF3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657162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22C36AB0-2301-F80D-B03A-23E3BE700CDD}"/>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2E06E784-EF74-96F2-9DA6-6233A1CE50D6}"/>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sp>
        <p:nvSpPr>
          <p:cNvPr id="5" name="TextBox 4">
            <a:extLst>
              <a:ext uri="{FF2B5EF4-FFF2-40B4-BE49-F238E27FC236}">
                <a16:creationId xmlns:a16="http://schemas.microsoft.com/office/drawing/2014/main" id="{7E21D832-AB41-B0BE-37B0-37C1B53C5328}"/>
              </a:ext>
            </a:extLst>
          </p:cNvPr>
          <p:cNvSpPr txBox="1"/>
          <p:nvPr/>
        </p:nvSpPr>
        <p:spPr>
          <a:xfrm>
            <a:off x="7920113" y="171108"/>
            <a:ext cx="5486400"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Echt &amp; nep</a:t>
            </a:r>
            <a:endParaRPr lang="nl-NL" b="1" dirty="0">
              <a:solidFill>
                <a:srgbClr val="3C1EC6"/>
              </a:solidFill>
            </a:endParaRPr>
          </a:p>
        </p:txBody>
      </p:sp>
      <p:sp>
        <p:nvSpPr>
          <p:cNvPr id="8" name="Oval Callout 7">
            <a:extLst>
              <a:ext uri="{FF2B5EF4-FFF2-40B4-BE49-F238E27FC236}">
                <a16:creationId xmlns:a16="http://schemas.microsoft.com/office/drawing/2014/main" id="{613F1BF2-D592-017D-EC1F-2E36CE0B552C}"/>
              </a:ext>
            </a:extLst>
          </p:cNvPr>
          <p:cNvSpPr/>
          <p:nvPr/>
        </p:nvSpPr>
        <p:spPr>
          <a:xfrm>
            <a:off x="611542" y="1546860"/>
            <a:ext cx="5819737" cy="2945676"/>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Heeft een feit ook een bewijs nodig?</a:t>
            </a:r>
          </a:p>
        </p:txBody>
      </p:sp>
      <p:pic>
        <p:nvPicPr>
          <p:cNvPr id="6" name="Picture 2">
            <a:extLst>
              <a:ext uri="{FF2B5EF4-FFF2-40B4-BE49-F238E27FC236}">
                <a16:creationId xmlns:a16="http://schemas.microsoft.com/office/drawing/2014/main" id="{F54D63B7-A5CC-5BA5-B56A-D530A0EAE9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74004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5504FB14-683B-EC43-E5EB-3FD897ABA84D}"/>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CA685FD5-C2A9-4581-B285-C85ACD96DBDF}"/>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sp>
        <p:nvSpPr>
          <p:cNvPr id="5" name="TextBox 4">
            <a:extLst>
              <a:ext uri="{FF2B5EF4-FFF2-40B4-BE49-F238E27FC236}">
                <a16:creationId xmlns:a16="http://schemas.microsoft.com/office/drawing/2014/main" id="{F5963633-6032-30FA-F874-B9A3074D63EA}"/>
              </a:ext>
            </a:extLst>
          </p:cNvPr>
          <p:cNvSpPr txBox="1"/>
          <p:nvPr/>
        </p:nvSpPr>
        <p:spPr>
          <a:xfrm>
            <a:off x="7920113" y="171108"/>
            <a:ext cx="5486400"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Echt &amp; nep</a:t>
            </a:r>
            <a:endParaRPr lang="nl-NL" b="1" dirty="0">
              <a:solidFill>
                <a:srgbClr val="3C1EC6"/>
              </a:solidFill>
            </a:endParaRPr>
          </a:p>
        </p:txBody>
      </p:sp>
      <p:sp>
        <p:nvSpPr>
          <p:cNvPr id="7" name="Oval Callout 6">
            <a:extLst>
              <a:ext uri="{FF2B5EF4-FFF2-40B4-BE49-F238E27FC236}">
                <a16:creationId xmlns:a16="http://schemas.microsoft.com/office/drawing/2014/main" id="{5ED85DAB-256D-B421-E21E-E1CB2D7AF3AC}"/>
              </a:ext>
            </a:extLst>
          </p:cNvPr>
          <p:cNvSpPr/>
          <p:nvPr/>
        </p:nvSpPr>
        <p:spPr>
          <a:xfrm>
            <a:off x="575347" y="1264920"/>
            <a:ext cx="5924513" cy="3310415"/>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3200" dirty="0">
              <a:ln w="0"/>
              <a:solidFill>
                <a:schemeClr val="tx1"/>
              </a:solidFill>
              <a:effectLst>
                <a:outerShdw blurRad="38100" dist="25400" dir="5400000" algn="ctr" rotWithShape="0">
                  <a:srgbClr val="6E747A">
                    <a:alpha val="43000"/>
                  </a:srgbClr>
                </a:outerShdw>
              </a:effectLst>
            </a:endParaRPr>
          </a:p>
          <a:p>
            <a:pPr algn="ctr"/>
            <a:r>
              <a:rPr lang="nl-NL" sz="3200" b="1" dirty="0">
                <a:ln w="0"/>
                <a:solidFill>
                  <a:srgbClr val="3C1EC6"/>
                </a:solidFill>
                <a:effectLst>
                  <a:outerShdw blurRad="38100" dist="25400" dir="5400000" algn="ctr" rotWithShape="0">
                    <a:srgbClr val="6E747A">
                      <a:alpha val="43000"/>
                    </a:srgbClr>
                  </a:outerShdw>
                </a:effectLst>
                <a:latin typeface="Outfit"/>
              </a:rPr>
              <a:t>Als veel mensen iets geloven, maakt dat het dan waar?</a:t>
            </a:r>
          </a:p>
          <a:p>
            <a:pPr algn="ctr"/>
            <a:endParaRPr lang="nl-NL" sz="2000" dirty="0">
              <a:ln w="0"/>
              <a:solidFill>
                <a:schemeClr val="tx1"/>
              </a:solidFill>
              <a:effectLst>
                <a:outerShdw blurRad="38100" dist="25400" dir="5400000" algn="ctr" rotWithShape="0">
                  <a:srgbClr val="6E747A">
                    <a:alpha val="43000"/>
                  </a:srgbClr>
                </a:outerShdw>
              </a:effectLst>
            </a:endParaRPr>
          </a:p>
        </p:txBody>
      </p:sp>
      <p:pic>
        <p:nvPicPr>
          <p:cNvPr id="6" name="Picture 2">
            <a:extLst>
              <a:ext uri="{FF2B5EF4-FFF2-40B4-BE49-F238E27FC236}">
                <a16:creationId xmlns:a16="http://schemas.microsoft.com/office/drawing/2014/main" id="{64479CFD-FCDC-1B00-1972-327D334047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169858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12141ABD-0C9D-363C-FB06-BB2A96E4EB9A}"/>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78A735BB-8FC7-7144-62B7-E02B067DE974}"/>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sp>
        <p:nvSpPr>
          <p:cNvPr id="5" name="TextBox 4">
            <a:extLst>
              <a:ext uri="{FF2B5EF4-FFF2-40B4-BE49-F238E27FC236}">
                <a16:creationId xmlns:a16="http://schemas.microsoft.com/office/drawing/2014/main" id="{3D58AC00-3B4B-409A-BB37-DC83C879FBC1}"/>
              </a:ext>
            </a:extLst>
          </p:cNvPr>
          <p:cNvSpPr txBox="1"/>
          <p:nvPr/>
        </p:nvSpPr>
        <p:spPr>
          <a:xfrm>
            <a:off x="7920113" y="171108"/>
            <a:ext cx="5486400"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Echt &amp; nep</a:t>
            </a:r>
            <a:endParaRPr lang="nl-NL" b="1" dirty="0">
              <a:solidFill>
                <a:srgbClr val="3C1EC6"/>
              </a:solidFill>
            </a:endParaRPr>
          </a:p>
        </p:txBody>
      </p:sp>
      <p:sp>
        <p:nvSpPr>
          <p:cNvPr id="3" name="Oval Callout 2">
            <a:extLst>
              <a:ext uri="{FF2B5EF4-FFF2-40B4-BE49-F238E27FC236}">
                <a16:creationId xmlns:a16="http://schemas.microsoft.com/office/drawing/2014/main" id="{A06BA1A2-0F29-8113-448D-9F7483C0D16F}"/>
              </a:ext>
            </a:extLst>
          </p:cNvPr>
          <p:cNvSpPr/>
          <p:nvPr/>
        </p:nvSpPr>
        <p:spPr>
          <a:xfrm>
            <a:off x="417708" y="1379220"/>
            <a:ext cx="5800212" cy="3141853"/>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3200" dirty="0">
              <a:ln w="0"/>
              <a:solidFill>
                <a:schemeClr val="tx1"/>
              </a:solidFill>
              <a:effectLst>
                <a:outerShdw blurRad="38100" dist="25400" dir="5400000" algn="ctr" rotWithShape="0">
                  <a:srgbClr val="6E747A">
                    <a:alpha val="43000"/>
                  </a:srgbClr>
                </a:outerShdw>
              </a:effectLst>
            </a:endParaRPr>
          </a:p>
          <a:p>
            <a:pPr algn="ctr"/>
            <a:r>
              <a:rPr lang="nl-NL" sz="3200" b="1" dirty="0">
                <a:ln w="0"/>
                <a:solidFill>
                  <a:srgbClr val="3C1EC6"/>
                </a:solidFill>
                <a:effectLst>
                  <a:outerShdw blurRad="38100" dist="25400" dir="5400000" algn="ctr" rotWithShape="0">
                    <a:srgbClr val="6E747A">
                      <a:alpha val="43000"/>
                    </a:srgbClr>
                  </a:outerShdw>
                </a:effectLst>
                <a:latin typeface="Outfit"/>
              </a:rPr>
              <a:t>Kan iets waar aanvoelen zonder dat het bewezen is?</a:t>
            </a:r>
          </a:p>
          <a:p>
            <a:pPr algn="ctr"/>
            <a:endParaRPr lang="nl-NL" sz="2000" dirty="0">
              <a:ln w="0"/>
              <a:solidFill>
                <a:schemeClr val="tx1"/>
              </a:solidFill>
              <a:effectLst>
                <a:outerShdw blurRad="38100" dist="25400" dir="5400000" algn="ctr" rotWithShape="0">
                  <a:srgbClr val="6E747A">
                    <a:alpha val="43000"/>
                  </a:srgbClr>
                </a:outerShdw>
              </a:effectLst>
            </a:endParaRPr>
          </a:p>
        </p:txBody>
      </p:sp>
      <p:pic>
        <p:nvPicPr>
          <p:cNvPr id="6" name="Picture 2">
            <a:extLst>
              <a:ext uri="{FF2B5EF4-FFF2-40B4-BE49-F238E27FC236}">
                <a16:creationId xmlns:a16="http://schemas.microsoft.com/office/drawing/2014/main" id="{2FF35CD4-0E22-40D0-8C95-1A18E97989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820281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DFDEF0"/>
        </a:solidFill>
        <a:effectLst/>
      </p:bgPr>
    </p:bg>
    <p:spTree>
      <p:nvGrpSpPr>
        <p:cNvPr id="1" name="Shape 157"/>
        <p:cNvGrpSpPr/>
        <p:nvPr/>
      </p:nvGrpSpPr>
      <p:grpSpPr>
        <a:xfrm>
          <a:off x="0" y="0"/>
          <a:ext cx="0" cy="0"/>
          <a:chOff x="0" y="0"/>
          <a:chExt cx="0" cy="0"/>
        </a:xfrm>
      </p:grpSpPr>
      <p:sp>
        <p:nvSpPr>
          <p:cNvPr id="160" name="Google Shape;160;p25"/>
          <p:cNvSpPr txBox="1"/>
          <p:nvPr/>
        </p:nvSpPr>
        <p:spPr>
          <a:xfrm>
            <a:off x="558232" y="481520"/>
            <a:ext cx="10114449" cy="701700"/>
          </a:xfrm>
          <a:prstGeom prst="rect">
            <a:avLst/>
          </a:prstGeom>
          <a:noFill/>
          <a:ln>
            <a:noFill/>
          </a:ln>
        </p:spPr>
        <p:txBody>
          <a:bodyPr spcFirstLastPara="1" wrap="square" lIns="91425" tIns="91425" rIns="91425" bIns="91425" anchor="t" anchorCtr="0">
            <a:spAutoFit/>
          </a:bodyPr>
          <a:lstStyle/>
          <a:p>
            <a:pPr>
              <a:lnSpc>
                <a:spcPct val="80000"/>
              </a:lnSpc>
            </a:pPr>
            <a:r>
              <a:rPr lang="nl-NL" sz="4200" b="1" noProof="0" dirty="0">
                <a:solidFill>
                  <a:srgbClr val="F8582B"/>
                </a:solidFill>
                <a:latin typeface="Outfit"/>
                <a:sym typeface="Outfit"/>
              </a:rPr>
              <a:t>22. Maak je eigen nepnieuws</a:t>
            </a:r>
            <a:endParaRPr lang="nl-NL" noProof="0" dirty="0"/>
          </a:p>
        </p:txBody>
      </p:sp>
      <p:sp>
        <p:nvSpPr>
          <p:cNvPr id="6" name="TextBox 5">
            <a:extLst>
              <a:ext uri="{FF2B5EF4-FFF2-40B4-BE49-F238E27FC236}">
                <a16:creationId xmlns:a16="http://schemas.microsoft.com/office/drawing/2014/main" id="{11B187C6-CEDD-DD26-3A97-3891E8BF093B}"/>
              </a:ext>
            </a:extLst>
          </p:cNvPr>
          <p:cNvSpPr txBox="1"/>
          <p:nvPr/>
        </p:nvSpPr>
        <p:spPr>
          <a:xfrm>
            <a:off x="7920113" y="171108"/>
            <a:ext cx="5486400"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Echt &amp; nep</a:t>
            </a:r>
            <a:endParaRPr lang="nl-NL" b="1" dirty="0">
              <a:solidFill>
                <a:srgbClr val="3C1EC6"/>
              </a:solidFill>
            </a:endParaRPr>
          </a:p>
        </p:txBody>
      </p:sp>
      <p:pic>
        <p:nvPicPr>
          <p:cNvPr id="3" name="Picture 2">
            <a:extLst>
              <a:ext uri="{FF2B5EF4-FFF2-40B4-BE49-F238E27FC236}">
                <a16:creationId xmlns:a16="http://schemas.microsoft.com/office/drawing/2014/main" id="{C80CDCCD-22DB-0E70-4FE2-B2F3EFBAAD96}"/>
              </a:ext>
            </a:extLst>
          </p:cNvPr>
          <p:cNvPicPr>
            <a:picLocks noChangeAspect="1"/>
          </p:cNvPicPr>
          <p:nvPr/>
        </p:nvPicPr>
        <p:blipFill>
          <a:blip r:embed="rId3"/>
          <a:stretch>
            <a:fillRect/>
          </a:stretch>
        </p:blipFill>
        <p:spPr>
          <a:xfrm>
            <a:off x="2637488" y="1376050"/>
            <a:ext cx="3981450" cy="3571875"/>
          </a:xfrm>
          <a:prstGeom prst="rect">
            <a:avLst/>
          </a:prstGeom>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DB164C4A-AB56-8D81-9213-B9878B32EE02}"/>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02281D19-7339-3F5A-00A5-290BA1DDAFCE}"/>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sp>
        <p:nvSpPr>
          <p:cNvPr id="5" name="TextBox 4">
            <a:extLst>
              <a:ext uri="{FF2B5EF4-FFF2-40B4-BE49-F238E27FC236}">
                <a16:creationId xmlns:a16="http://schemas.microsoft.com/office/drawing/2014/main" id="{25D47420-74EF-FB90-E7E3-4788399891D3}"/>
              </a:ext>
            </a:extLst>
          </p:cNvPr>
          <p:cNvSpPr txBox="1"/>
          <p:nvPr/>
        </p:nvSpPr>
        <p:spPr>
          <a:xfrm>
            <a:off x="7920113" y="171108"/>
            <a:ext cx="5486400"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Echt &amp; nep</a:t>
            </a:r>
            <a:endParaRPr lang="nl-NL" b="1" dirty="0">
              <a:solidFill>
                <a:srgbClr val="3C1EC6"/>
              </a:solidFill>
            </a:endParaRPr>
          </a:p>
        </p:txBody>
      </p:sp>
      <p:sp>
        <p:nvSpPr>
          <p:cNvPr id="3" name="Oval Callout 2">
            <a:extLst>
              <a:ext uri="{FF2B5EF4-FFF2-40B4-BE49-F238E27FC236}">
                <a16:creationId xmlns:a16="http://schemas.microsoft.com/office/drawing/2014/main" id="{BFD0D309-6FC3-E845-3D37-DAA7D9143F97}"/>
              </a:ext>
            </a:extLst>
          </p:cNvPr>
          <p:cNvSpPr/>
          <p:nvPr/>
        </p:nvSpPr>
        <p:spPr>
          <a:xfrm>
            <a:off x="722508" y="1173480"/>
            <a:ext cx="5609712" cy="3141853"/>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000" dirty="0">
              <a:ln w="0"/>
              <a:solidFill>
                <a:schemeClr val="tx1"/>
              </a:solidFill>
              <a:effectLst>
                <a:outerShdw blurRad="38100" dist="25400" dir="5400000" algn="ctr" rotWithShape="0">
                  <a:srgbClr val="6E747A">
                    <a:alpha val="43000"/>
                  </a:srgbClr>
                </a:outerShdw>
              </a:effectLst>
            </a:endParaRPr>
          </a:p>
          <a:p>
            <a:pPr algn="ctr"/>
            <a:r>
              <a:rPr lang="nl-NL" sz="3200" b="1" dirty="0">
                <a:ln w="0"/>
                <a:solidFill>
                  <a:srgbClr val="3C1EC6"/>
                </a:solidFill>
                <a:effectLst>
                  <a:outerShdw blurRad="38100" dist="25400" dir="5400000" algn="ctr" rotWithShape="0">
                    <a:srgbClr val="6E747A">
                      <a:alpha val="43000"/>
                    </a:srgbClr>
                  </a:outerShdw>
                </a:effectLst>
                <a:latin typeface="Outfit"/>
              </a:rPr>
              <a:t>Kan je weten of iets nep is?</a:t>
            </a:r>
          </a:p>
          <a:p>
            <a:pPr algn="ctr"/>
            <a:endParaRPr lang="nl-NL" sz="2000" dirty="0">
              <a:ln w="0"/>
              <a:solidFill>
                <a:schemeClr val="tx1"/>
              </a:solidFill>
              <a:effectLst>
                <a:outerShdw blurRad="38100" dist="25400" dir="5400000" algn="ctr" rotWithShape="0">
                  <a:srgbClr val="6E747A">
                    <a:alpha val="43000"/>
                  </a:srgbClr>
                </a:outerShdw>
              </a:effectLst>
            </a:endParaRPr>
          </a:p>
        </p:txBody>
      </p:sp>
      <p:pic>
        <p:nvPicPr>
          <p:cNvPr id="6" name="Picture 2">
            <a:extLst>
              <a:ext uri="{FF2B5EF4-FFF2-40B4-BE49-F238E27FC236}">
                <a16:creationId xmlns:a16="http://schemas.microsoft.com/office/drawing/2014/main" id="{DD444289-2B13-9EBD-A65E-35515DA260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067762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8D856A2B-3AB0-CCE8-8D07-2B79E89CEC41}"/>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457DF283-53E3-2977-53F6-0EF105B0EEBF}"/>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sp>
        <p:nvSpPr>
          <p:cNvPr id="5" name="TextBox 4">
            <a:extLst>
              <a:ext uri="{FF2B5EF4-FFF2-40B4-BE49-F238E27FC236}">
                <a16:creationId xmlns:a16="http://schemas.microsoft.com/office/drawing/2014/main" id="{1B34E393-6D13-15C4-ED62-834696D81CC7}"/>
              </a:ext>
            </a:extLst>
          </p:cNvPr>
          <p:cNvSpPr txBox="1"/>
          <p:nvPr/>
        </p:nvSpPr>
        <p:spPr>
          <a:xfrm>
            <a:off x="7920113" y="171108"/>
            <a:ext cx="5486400"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Echt &amp; nep</a:t>
            </a:r>
            <a:endParaRPr lang="nl-NL" b="1" dirty="0">
              <a:solidFill>
                <a:srgbClr val="3C1EC6"/>
              </a:solidFill>
            </a:endParaRPr>
          </a:p>
        </p:txBody>
      </p:sp>
      <p:sp>
        <p:nvSpPr>
          <p:cNvPr id="7" name="Oval Callout 6">
            <a:extLst>
              <a:ext uri="{FF2B5EF4-FFF2-40B4-BE49-F238E27FC236}">
                <a16:creationId xmlns:a16="http://schemas.microsoft.com/office/drawing/2014/main" id="{58A72EDD-8CA2-83D4-6BFB-0531F285DE58}"/>
              </a:ext>
            </a:extLst>
          </p:cNvPr>
          <p:cNvSpPr/>
          <p:nvPr/>
        </p:nvSpPr>
        <p:spPr>
          <a:xfrm>
            <a:off x="817293" y="1333500"/>
            <a:ext cx="5857827" cy="3074582"/>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3200" dirty="0">
              <a:ln w="0"/>
              <a:solidFill>
                <a:schemeClr val="tx1"/>
              </a:solidFill>
              <a:effectLst>
                <a:outerShdw blurRad="38100" dist="25400" dir="5400000" algn="ctr" rotWithShape="0">
                  <a:srgbClr val="6E747A">
                    <a:alpha val="43000"/>
                  </a:srgbClr>
                </a:outerShdw>
              </a:effectLst>
            </a:endParaRPr>
          </a:p>
          <a:p>
            <a:pPr algn="ctr"/>
            <a:r>
              <a:rPr lang="nl-NL" sz="3200" b="1" dirty="0">
                <a:ln w="0"/>
                <a:solidFill>
                  <a:srgbClr val="3C1EC6"/>
                </a:solidFill>
                <a:effectLst>
                  <a:outerShdw blurRad="38100" dist="25400" dir="5400000" algn="ctr" rotWithShape="0">
                    <a:srgbClr val="6E747A">
                      <a:alpha val="43000"/>
                    </a:srgbClr>
                  </a:outerShdw>
                </a:effectLst>
                <a:latin typeface="Outfit"/>
              </a:rPr>
              <a:t>Mag iemand bewust een foute boodschap verspreiden?</a:t>
            </a:r>
          </a:p>
          <a:p>
            <a:pPr algn="ctr"/>
            <a:endParaRPr lang="nl-NL" sz="2000" dirty="0">
              <a:ln w="0"/>
              <a:solidFill>
                <a:schemeClr val="tx1"/>
              </a:solidFill>
              <a:effectLst>
                <a:outerShdw blurRad="38100" dist="25400" dir="5400000" algn="ctr" rotWithShape="0">
                  <a:srgbClr val="6E747A">
                    <a:alpha val="43000"/>
                  </a:srgbClr>
                </a:outerShdw>
              </a:effectLst>
            </a:endParaRPr>
          </a:p>
        </p:txBody>
      </p:sp>
      <p:pic>
        <p:nvPicPr>
          <p:cNvPr id="6" name="Picture 2">
            <a:extLst>
              <a:ext uri="{FF2B5EF4-FFF2-40B4-BE49-F238E27FC236}">
                <a16:creationId xmlns:a16="http://schemas.microsoft.com/office/drawing/2014/main" id="{F5143D9F-DFD2-3767-2DAC-D1CA4BC414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108494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78000C00-DD8E-2620-E243-B35F9D40E33E}"/>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A09738FF-44CF-B65F-F3DC-7B2F94DA3ACE}"/>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sp>
        <p:nvSpPr>
          <p:cNvPr id="5" name="TextBox 4">
            <a:extLst>
              <a:ext uri="{FF2B5EF4-FFF2-40B4-BE49-F238E27FC236}">
                <a16:creationId xmlns:a16="http://schemas.microsoft.com/office/drawing/2014/main" id="{4A62D468-3CCD-ECFC-764F-A3FD7C7F4BB1}"/>
              </a:ext>
            </a:extLst>
          </p:cNvPr>
          <p:cNvSpPr txBox="1"/>
          <p:nvPr/>
        </p:nvSpPr>
        <p:spPr>
          <a:xfrm>
            <a:off x="7920113" y="171108"/>
            <a:ext cx="5486400"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Echt &amp; nep</a:t>
            </a:r>
            <a:endParaRPr lang="nl-NL" b="1" dirty="0">
              <a:solidFill>
                <a:srgbClr val="3C1EC6"/>
              </a:solidFill>
            </a:endParaRPr>
          </a:p>
        </p:txBody>
      </p:sp>
      <p:sp>
        <p:nvSpPr>
          <p:cNvPr id="2" name="Oval Callout 1">
            <a:extLst>
              <a:ext uri="{FF2B5EF4-FFF2-40B4-BE49-F238E27FC236}">
                <a16:creationId xmlns:a16="http://schemas.microsoft.com/office/drawing/2014/main" id="{8E6B45AD-385A-2A6A-FC2D-74E809DCC76C}"/>
              </a:ext>
            </a:extLst>
          </p:cNvPr>
          <p:cNvSpPr/>
          <p:nvPr/>
        </p:nvSpPr>
        <p:spPr>
          <a:xfrm>
            <a:off x="591185" y="1303020"/>
            <a:ext cx="5603875" cy="3006682"/>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Mag je iemand misleiden voor een goed doel?</a:t>
            </a:r>
          </a:p>
        </p:txBody>
      </p:sp>
      <p:pic>
        <p:nvPicPr>
          <p:cNvPr id="6" name="Picture 2">
            <a:extLst>
              <a:ext uri="{FF2B5EF4-FFF2-40B4-BE49-F238E27FC236}">
                <a16:creationId xmlns:a16="http://schemas.microsoft.com/office/drawing/2014/main" id="{3C1C7723-9456-DEE6-4EA8-231F85A71C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0207995"/>
      </p:ext>
    </p:extLst>
  </p:cSld>
  <p:clrMapOvr>
    <a:overrideClrMapping bg1="lt1" tx1="dk1" bg2="dk2" tx2="lt2" accent1="accent1" accent2="accent2" accent3="accent3" accent4="accent4" accent5="accent5" accent6="accent6" hlink="hlink" folHlink="folHlink"/>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0887C36D-7C04-FB3D-00B3-B9A6450737D9}"/>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32B725D0-882A-7118-E240-9D26B5DFD978}"/>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sp>
        <p:nvSpPr>
          <p:cNvPr id="5" name="TextBox 4">
            <a:extLst>
              <a:ext uri="{FF2B5EF4-FFF2-40B4-BE49-F238E27FC236}">
                <a16:creationId xmlns:a16="http://schemas.microsoft.com/office/drawing/2014/main" id="{435A127D-C54A-257C-DC53-A6D4C810878D}"/>
              </a:ext>
            </a:extLst>
          </p:cNvPr>
          <p:cNvSpPr txBox="1"/>
          <p:nvPr/>
        </p:nvSpPr>
        <p:spPr>
          <a:xfrm>
            <a:off x="7920113" y="171108"/>
            <a:ext cx="5486400"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Echt &amp; nep</a:t>
            </a:r>
            <a:endParaRPr lang="nl-NL" b="1" dirty="0">
              <a:solidFill>
                <a:srgbClr val="3C1EC6"/>
              </a:solidFill>
            </a:endParaRPr>
          </a:p>
        </p:txBody>
      </p:sp>
      <p:sp>
        <p:nvSpPr>
          <p:cNvPr id="8" name="Oval Callout 7">
            <a:extLst>
              <a:ext uri="{FF2B5EF4-FFF2-40B4-BE49-F238E27FC236}">
                <a16:creationId xmlns:a16="http://schemas.microsoft.com/office/drawing/2014/main" id="{BC742D2D-2889-CF2B-99FA-8D3F82E52FBF}"/>
              </a:ext>
            </a:extLst>
          </p:cNvPr>
          <p:cNvSpPr/>
          <p:nvPr/>
        </p:nvSpPr>
        <p:spPr>
          <a:xfrm>
            <a:off x="358178" y="1249680"/>
            <a:ext cx="6553162" cy="3291288"/>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Hebben mensen het recht om zelf te kiezen wat ze geloven?</a:t>
            </a:r>
          </a:p>
        </p:txBody>
      </p:sp>
      <p:pic>
        <p:nvPicPr>
          <p:cNvPr id="6" name="Picture 2">
            <a:extLst>
              <a:ext uri="{FF2B5EF4-FFF2-40B4-BE49-F238E27FC236}">
                <a16:creationId xmlns:a16="http://schemas.microsoft.com/office/drawing/2014/main" id="{C42B47BE-84D5-BA45-981C-55DD957506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921290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9">
          <a:extLst>
            <a:ext uri="{FF2B5EF4-FFF2-40B4-BE49-F238E27FC236}">
              <a16:creationId xmlns:a16="http://schemas.microsoft.com/office/drawing/2014/main" id="{D95BC828-95E9-24F2-BFBE-D544E082A970}"/>
            </a:ext>
          </a:extLst>
        </p:cNvPr>
        <p:cNvGrpSpPr/>
        <p:nvPr/>
      </p:nvGrpSpPr>
      <p:grpSpPr>
        <a:xfrm>
          <a:off x="0" y="0"/>
          <a:ext cx="0" cy="0"/>
          <a:chOff x="0" y="0"/>
          <a:chExt cx="0" cy="0"/>
        </a:xfrm>
      </p:grpSpPr>
      <p:sp>
        <p:nvSpPr>
          <p:cNvPr id="102" name="Google Shape;102;p18">
            <a:extLst>
              <a:ext uri="{FF2B5EF4-FFF2-40B4-BE49-F238E27FC236}">
                <a16:creationId xmlns:a16="http://schemas.microsoft.com/office/drawing/2014/main" id="{7FE070FF-AD60-D62C-0085-866AC63BFC20}"/>
              </a:ext>
            </a:extLst>
          </p:cNvPr>
          <p:cNvSpPr txBox="1"/>
          <p:nvPr/>
        </p:nvSpPr>
        <p:spPr>
          <a:xfrm>
            <a:off x="256771" y="211471"/>
            <a:ext cx="7810576" cy="7017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NL" sz="4200" b="1" noProof="0" dirty="0">
                <a:solidFill>
                  <a:srgbClr val="F8582B"/>
                </a:solidFill>
                <a:latin typeface="Outfit"/>
                <a:ea typeface="Outfit"/>
                <a:cs typeface="Outfit"/>
                <a:sym typeface="Outfit"/>
              </a:rPr>
              <a:t>Grote vragen </a:t>
            </a:r>
          </a:p>
        </p:txBody>
      </p:sp>
      <p:sp>
        <p:nvSpPr>
          <p:cNvPr id="5" name="TextBox 4">
            <a:extLst>
              <a:ext uri="{FF2B5EF4-FFF2-40B4-BE49-F238E27FC236}">
                <a16:creationId xmlns:a16="http://schemas.microsoft.com/office/drawing/2014/main" id="{DFD4D806-F183-EA8D-D115-573F2D5F1654}"/>
              </a:ext>
            </a:extLst>
          </p:cNvPr>
          <p:cNvSpPr txBox="1"/>
          <p:nvPr/>
        </p:nvSpPr>
        <p:spPr>
          <a:xfrm>
            <a:off x="7920113" y="171108"/>
            <a:ext cx="5486400" cy="307777"/>
          </a:xfrm>
          <a:prstGeom prst="rect">
            <a:avLst/>
          </a:prstGeom>
          <a:noFill/>
        </p:spPr>
        <p:txBody>
          <a:bodyPr wrap="square">
            <a:spAutoFit/>
          </a:bodyPr>
          <a:lstStyle/>
          <a:p>
            <a:r>
              <a:rPr lang="en-GB" sz="1400" b="1" i="0" u="none" strike="noStrike" dirty="0">
                <a:solidFill>
                  <a:srgbClr val="3C1EC6"/>
                </a:solidFill>
                <a:effectLst/>
                <a:latin typeface="Outfit" pitchFamily="2" charset="0"/>
              </a:rPr>
              <a:t>Echt &amp; nep</a:t>
            </a:r>
            <a:endParaRPr lang="nl-NL" b="1" dirty="0">
              <a:solidFill>
                <a:srgbClr val="3C1EC6"/>
              </a:solidFill>
            </a:endParaRPr>
          </a:p>
        </p:txBody>
      </p:sp>
      <p:sp>
        <p:nvSpPr>
          <p:cNvPr id="4" name="Oval Callout 3">
            <a:extLst>
              <a:ext uri="{FF2B5EF4-FFF2-40B4-BE49-F238E27FC236}">
                <a16:creationId xmlns:a16="http://schemas.microsoft.com/office/drawing/2014/main" id="{781CBA7F-06D8-6C83-21EC-324FBFA52B4B}"/>
              </a:ext>
            </a:extLst>
          </p:cNvPr>
          <p:cNvSpPr/>
          <p:nvPr/>
        </p:nvSpPr>
        <p:spPr>
          <a:xfrm>
            <a:off x="915745" y="1257301"/>
            <a:ext cx="5523155" cy="2984192"/>
          </a:xfrm>
          <a:prstGeom prst="wedgeEllipseCallout">
            <a:avLst/>
          </a:prstGeom>
          <a:solidFill>
            <a:srgbClr val="41C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b="1" dirty="0">
                <a:ln w="0"/>
                <a:solidFill>
                  <a:srgbClr val="3C1EC6"/>
                </a:solidFill>
                <a:effectLst>
                  <a:outerShdw blurRad="38100" dist="25400" dir="5400000" algn="ctr" rotWithShape="0">
                    <a:srgbClr val="6E747A">
                      <a:alpha val="43000"/>
                    </a:srgbClr>
                  </a:outerShdw>
                </a:effectLst>
                <a:latin typeface="Outfit"/>
              </a:rPr>
              <a:t>Is waarheid belangrijk?</a:t>
            </a:r>
          </a:p>
        </p:txBody>
      </p:sp>
      <p:pic>
        <p:nvPicPr>
          <p:cNvPr id="6" name="Picture 2">
            <a:extLst>
              <a:ext uri="{FF2B5EF4-FFF2-40B4-BE49-F238E27FC236}">
                <a16:creationId xmlns:a16="http://schemas.microsoft.com/office/drawing/2014/main" id="{64A9EAB6-78E4-A6E2-F711-BF72116A19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69" y="3037764"/>
            <a:ext cx="1952355" cy="2105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5824222"/>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7296806-1667-4b58-ac1f-3fc7f3b2e34e" xsi:nil="true"/>
    <lcf76f155ced4ddcb4097134ff3c332f xmlns="9fc195e9-1c93-4180-8c34-0fb41357c7c3">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05CD68EC2621C4CB26DB24218A5B3BD" ma:contentTypeVersion="13" ma:contentTypeDescription="Een nieuw document maken." ma:contentTypeScope="" ma:versionID="ec866311c137cacb1e4cacac950182be">
  <xsd:schema xmlns:xsd="http://www.w3.org/2001/XMLSchema" xmlns:xs="http://www.w3.org/2001/XMLSchema" xmlns:p="http://schemas.microsoft.com/office/2006/metadata/properties" xmlns:ns2="9fc195e9-1c93-4180-8c34-0fb41357c7c3" xmlns:ns3="77296806-1667-4b58-ac1f-3fc7f3b2e34e" targetNamespace="http://schemas.microsoft.com/office/2006/metadata/properties" ma:root="true" ma:fieldsID="79ba250fa8a706db55c38583c3f7b426" ns2:_="" ns3:_="">
    <xsd:import namespace="9fc195e9-1c93-4180-8c34-0fb41357c7c3"/>
    <xsd:import namespace="77296806-1667-4b58-ac1f-3fc7f3b2e34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c195e9-1c93-4180-8c34-0fb41357c7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ccd83d8f-855d-4716-a748-44e48ed56b0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7296806-1667-4b58-ac1f-3fc7f3b2e34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331cddc-09e5-431f-8ac9-4ebeecb3ce79}" ma:internalName="TaxCatchAll" ma:showField="CatchAllData" ma:web="77296806-1667-4b58-ac1f-3fc7f3b2e34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3264762-99DE-41C3-87AA-3B8B4EA7F411}">
  <ds:schemaRefs>
    <ds:schemaRef ds:uri="http://schemas.microsoft.com/sharepoint/v3/contenttype/forms"/>
  </ds:schemaRefs>
</ds:datastoreItem>
</file>

<file path=customXml/itemProps2.xml><?xml version="1.0" encoding="utf-8"?>
<ds:datastoreItem xmlns:ds="http://schemas.openxmlformats.org/officeDocument/2006/customXml" ds:itemID="{3BCAE6FF-23E4-4587-B87E-F41247121CEF}">
  <ds:schemaRefs>
    <ds:schemaRef ds:uri="http://purl.org/dc/dcmitype/"/>
    <ds:schemaRef ds:uri="92b0337e-8f1b-4d87-be9b-0fd5c0fd109d"/>
    <ds:schemaRef ds:uri="http://schemas.microsoft.com/office/2006/documentManagement/types"/>
    <ds:schemaRef ds:uri="http://www.w3.org/XML/1998/namespace"/>
    <ds:schemaRef ds:uri="http://schemas.microsoft.com/office/2006/metadata/properties"/>
    <ds:schemaRef ds:uri="http://purl.org/dc/elements/1.1/"/>
    <ds:schemaRef ds:uri="b06a8fb1-a3db-4e30-a646-f59203252042"/>
    <ds:schemaRef ds:uri="http://schemas.microsoft.com/office/infopath/2007/PartnerControls"/>
    <ds:schemaRef ds:uri="http://schemas.openxmlformats.org/package/2006/metadata/core-properties"/>
    <ds:schemaRef ds:uri="http://purl.org/dc/terms/"/>
    <ds:schemaRef ds:uri="eddb54b3-0260-4a74-8bba-cc772719b91b"/>
    <ds:schemaRef ds:uri="a3e337a1-5f49-4ded-bdc6-13acadea4c4a"/>
    <ds:schemaRef ds:uri="77296806-1667-4b58-ac1f-3fc7f3b2e34e"/>
    <ds:schemaRef ds:uri="9fc195e9-1c93-4180-8c34-0fb41357c7c3"/>
  </ds:schemaRefs>
</ds:datastoreItem>
</file>

<file path=customXml/itemProps3.xml><?xml version="1.0" encoding="utf-8"?>
<ds:datastoreItem xmlns:ds="http://schemas.openxmlformats.org/officeDocument/2006/customXml" ds:itemID="{50B05660-F9A7-418F-A072-909AFA26E6D5}"/>
</file>

<file path=docProps/app.xml><?xml version="1.0" encoding="utf-8"?>
<Properties xmlns="http://schemas.openxmlformats.org/officeDocument/2006/extended-properties" xmlns:vt="http://schemas.openxmlformats.org/officeDocument/2006/docPropsVTypes">
  <Template/>
  <TotalTime>211</TotalTime>
  <Words>2631</Words>
  <Application>Microsoft Office PowerPoint</Application>
  <PresentationFormat>On-screen Show (16:9)</PresentationFormat>
  <Paragraphs>513</Paragraphs>
  <Slides>137</Slides>
  <Notes>137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137</vt:i4>
      </vt:variant>
    </vt:vector>
  </HeadingPairs>
  <TitlesOfParts>
    <vt:vector size="142" baseType="lpstr">
      <vt:lpstr>Aptos</vt:lpstr>
      <vt:lpstr>Outfit</vt:lpstr>
      <vt:lpstr>Outfit Light</vt:lpstr>
      <vt:lpstr>Arial</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Sanne Hermans (imec)</cp:lastModifiedBy>
  <cp:revision>908</cp:revision>
  <dcterms:modified xsi:type="dcterms:W3CDTF">2026-10-05T14:16:44Z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0x010100B05CD68EC2621C4CB26DB24218A5B3BD</vt:lpwstr>
  </property>
  <property fmtid="{D5CDD505-2E9C-101B-9397-08002B2CF9AE}" pid="3" name="MediaServiceImageTags">
    <vt:lpwstr/>
  </property>
  <property fmtid="{D5CDD505-2E9C-101B-9397-08002B2CF9AE}" pid="4" name="MSIP_Label_742f1027-543b-4592-b1f7-59305f7d44ab_Enabled">
    <vt:lpwstr>true</vt:lpwstr>
  </property>
  <property fmtid="{D5CDD505-2E9C-101B-9397-08002B2CF9AE}" pid="5" name="MSIP_Label_742f1027-543b-4592-b1f7-59305f7d44ab_SetDate">
    <vt:lpwstr>2026-06-24T13:53:26Z</vt:lpwstr>
  </property>
  <property fmtid="{D5CDD505-2E9C-101B-9397-08002B2CF9AE}" pid="6" name="MSIP_Label_742f1027-543b-4592-b1f7-59305f7d44ab_Method">
    <vt:lpwstr>Privileged</vt:lpwstr>
  </property>
  <property fmtid="{D5CDD505-2E9C-101B-9397-08002B2CF9AE}" pid="7" name="MSIP_Label_742f1027-543b-4592-b1f7-59305f7d44ab_Name">
    <vt:lpwstr>Public - General - Marked</vt:lpwstr>
  </property>
  <property fmtid="{D5CDD505-2E9C-101B-9397-08002B2CF9AE}" pid="8" name="MSIP_Label_742f1027-543b-4592-b1f7-59305f7d44ab_SiteId">
    <vt:lpwstr>a72d5a72-25ee-40f0-9bd1-067cb5b770d4</vt:lpwstr>
  </property>
  <property fmtid="{D5CDD505-2E9C-101B-9397-08002B2CF9AE}" pid="9" name="MSIP_Label_742f1027-543b-4592-b1f7-59305f7d44ab_ActionId">
    <vt:lpwstr>32389883-79ec-41df-8373-f77e7d9505ef</vt:lpwstr>
  </property>
  <property fmtid="{D5CDD505-2E9C-101B-9397-08002B2CF9AE}" pid="10" name="MSIP_Label_742f1027-543b-4592-b1f7-59305f7d44ab_ContentBits">
    <vt:lpwstr>2</vt:lpwstr>
  </property>
  <property fmtid="{D5CDD505-2E9C-101B-9397-08002B2CF9AE}" pid="11" name="MSIP_Label_742f1027-543b-4592-b1f7-59305f7d44ab_Tag">
    <vt:lpwstr>10, 0, 1, 2</vt:lpwstr>
  </property>
  <property fmtid="{D5CDD505-2E9C-101B-9397-08002B2CF9AE}" pid="12" name="ClassificationContentMarkingFooterLocations">
    <vt:lpwstr>Simple Light:3</vt:lpwstr>
  </property>
  <property fmtid="{D5CDD505-2E9C-101B-9397-08002B2CF9AE}" pid="13" name="ClassificationContentMarkingFooterText">
    <vt:lpwstr>public</vt:lpwstr>
  </property>
  <property fmtid="{D5CDD505-2E9C-101B-9397-08002B2CF9AE}" pid="14" name="xd_ProgID">
    <vt:lpwstr/>
  </property>
  <property fmtid="{D5CDD505-2E9C-101B-9397-08002B2CF9AE}" pid="15" name="_SourceUrl">
    <vt:lpwstr/>
  </property>
  <property fmtid="{D5CDD505-2E9C-101B-9397-08002B2CF9AE}" pid="16" name="_SharedFileIndex">
    <vt:lpwstr/>
  </property>
  <property fmtid="{D5CDD505-2E9C-101B-9397-08002B2CF9AE}" pid="17" name="ComplianceAssetId">
    <vt:lpwstr/>
  </property>
  <property fmtid="{D5CDD505-2E9C-101B-9397-08002B2CF9AE}" pid="18" name="TemplateUrl">
    <vt:lpwstr/>
  </property>
  <property fmtid="{D5CDD505-2E9C-101B-9397-08002B2CF9AE}" pid="19" name="_ExtendedDescription">
    <vt:lpwstr/>
  </property>
  <property fmtid="{D5CDD505-2E9C-101B-9397-08002B2CF9AE}" pid="20" name="TriggerFlowInfo">
    <vt:lpwstr/>
  </property>
  <property fmtid="{D5CDD505-2E9C-101B-9397-08002B2CF9AE}" pid="21" name="xd_Signature">
    <vt:lpwstr/>
  </property>
</Properties>
</file>